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20500" y="502800"/>
            <a:ext cx="1607100" cy="3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</a:t>
            </a:r>
            <a:r>
              <a:rPr lang="es-419"/>
              <a:t>Total</a:t>
            </a:r>
            <a:r>
              <a:rPr lang="es-419"/>
              <a:t> Ingresos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46350" y="502800"/>
            <a:ext cx="1607100" cy="3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Canridad Vendida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772200" y="502800"/>
            <a:ext cx="1607100" cy="3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Utilidad Bruta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798050" y="502800"/>
            <a:ext cx="1607100" cy="3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Utilidad neta</a:t>
            </a:r>
            <a:endParaRPr/>
          </a:p>
        </p:txBody>
      </p:sp>
      <p:pic>
        <p:nvPicPr>
          <p:cNvPr id="58" name="Google Shape;58;p1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075" y="1074250"/>
            <a:ext cx="3899151" cy="19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title="Points scored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525" y="1074250"/>
            <a:ext cx="3390675" cy="19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031525" y="0"/>
            <a:ext cx="3764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2"/>
                </a:solidFill>
              </a:rPr>
              <a:t>REPORTE FINANCIERO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61" name="Google Shape;61;p13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525" y="3169550"/>
            <a:ext cx="3390675" cy="17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3450" y="3187250"/>
            <a:ext cx="2873300" cy="17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7384800" y="3195325"/>
            <a:ext cx="704100" cy="1071900"/>
          </a:xfrm>
          <a:prstGeom prst="blockArc">
            <a:avLst>
              <a:gd fmla="val 10583490" name="adj1"/>
              <a:gd fmla="val 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8246950" y="3195325"/>
            <a:ext cx="704100" cy="939600"/>
          </a:xfrm>
          <a:prstGeom prst="blockArc">
            <a:avLst>
              <a:gd fmla="val 10583490" name="adj1"/>
              <a:gd fmla="val 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7384800" y="3893800"/>
            <a:ext cx="704100" cy="1071900"/>
          </a:xfrm>
          <a:prstGeom prst="blockArc">
            <a:avLst>
              <a:gd fmla="val 10583490" name="adj1"/>
              <a:gd fmla="val 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8246950" y="3893800"/>
            <a:ext cx="704100" cy="1071900"/>
          </a:xfrm>
          <a:prstGeom prst="blockArc">
            <a:avLst>
              <a:gd fmla="val 10583490" name="adj1"/>
              <a:gd fmla="val 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