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736A-EB50-4A12-835D-CBB79D6A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2F83B-875A-4D27-8D45-ECD6BD85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6EA6D-9A03-44EC-A8A9-49D04487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2ACDC-F400-4CDD-B1E0-41FB2737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86F41-C575-4B5E-9E91-6CE7585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8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34E35-DF8A-404C-A499-E07A8628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4FA40-E33C-44CB-B72C-8E3C8DFE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E7A5D-0189-49DE-95F0-66FCFC3B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F113A-D81D-46B7-B1B5-9BD5DB2C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2BC57-9BC2-485F-A383-86BDFB12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5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17659-DE42-4DF4-A6CE-559CD3EF6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A767BA-C873-41EB-A621-3067DECA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DEFA8-8ABD-4186-A09F-CF2AADB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0C230-988A-4B4A-BC34-100F1C0C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AAEC6-C42B-46AE-ABCF-BE8E5280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45AC-62DF-46E9-B050-1E1692DF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5AEE-9AC6-4836-B575-412E9CEC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A2EC4-8F38-489F-BEF4-952BB361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EFFC1-52A0-40D6-95AE-69C5B26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CD0F0-D602-4281-A3D3-0B09988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9D40B-2DEA-4DDA-A7AA-4E751CBE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EF8D2-B910-43C1-BC9E-559173FC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6C6EE-8C86-4070-ACD6-7CE3C5A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BDF649-1445-4EB5-BACE-76578D56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48646-DA14-4642-9A15-5F536FC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8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3DF3A-F7BE-4204-A8DC-331619E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D3C2D-C565-4D57-B820-51992DC99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241CE-425A-4511-84BC-C2497ED88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C643C6-31F7-42AB-9CF3-630341E7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C6FE0-2BF3-4EE0-B44C-39CA071A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CA4DA-C4AC-46A1-98D9-820BD33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5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B0708-A40A-47CC-A527-06F72DF7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ADAC02-C0EA-4F82-800B-382E94A0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082B96-3AE0-4416-86A9-C1B95026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0805B9-3E68-4D3E-B8D6-4A3DA3188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FE1C1-8B34-43CB-9B85-9E8808B7A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B59FCD-81AE-4CFE-912D-B73BCAFD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F4D51A-2B19-46B1-B60D-B1BED71C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189EFB-0FE0-4BD7-8172-8D33AD7D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28056-7F47-4253-9E0E-57FE42B0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8B019C-AEAF-4FBA-95CD-28ACB57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3E5E65-0158-4AB6-9DCB-6062C8A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05E8FD-0462-4E26-BACF-A29F792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3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16B8FB-11C0-471C-8A47-1D800B9D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B93948-0091-46AA-AD86-2FEFE37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DDA6CF-FD89-4FF1-86F5-7741356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3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8AE1-28D5-4F17-8F9A-D6FE1F6D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F5860-B95E-4CB4-9CC4-89E7D692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844F0-48F4-4C29-8D15-04CB56EA8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14D45E-E64B-4EB3-9E9F-0AFA010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95776-0E7C-46B0-908B-BD81852A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10003D-3332-4D53-8236-61A0BD14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6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E38C-5100-4DB3-88A7-B07404BD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77C85E-AE88-4209-BFC2-47B62F306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B5093E-BF05-4F70-A6FA-EA0A68B4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CD6EF-96EF-44F1-BC29-95E476C6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088166-07C5-41C3-BD05-01BCDAA1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C5E60-6526-4C91-8941-4255A5A3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5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2D52F2-CFB2-400C-B190-F6463F6C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D25D1-8F20-45BC-9A94-B4871059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7A9AF-6863-4F4D-A3B3-6EE9AD7E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33-A79A-4E07-BC85-13EF8BB6861C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974E1-A34D-4436-A767-78346F7BB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FDB58-5D5F-4184-BEF1-0DB83071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4EC4-E16E-4466-92F2-75D6DE2B60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0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E4F5F93-ACF2-430D-B1C5-2CA9633BE61C}"/>
              </a:ext>
            </a:extLst>
          </p:cNvPr>
          <p:cNvSpPr/>
          <p:nvPr/>
        </p:nvSpPr>
        <p:spPr>
          <a:xfrm>
            <a:off x="-13519" y="0"/>
            <a:ext cx="12219037" cy="6866220"/>
          </a:xfrm>
          <a:custGeom>
            <a:avLst/>
            <a:gdLst>
              <a:gd name="connsiteX0" fmla="*/ 0 w 12087497"/>
              <a:gd name="connsiteY0" fmla="*/ 1131048 h 6786154"/>
              <a:gd name="connsiteX1" fmla="*/ 1131048 w 12087497"/>
              <a:gd name="connsiteY1" fmla="*/ 0 h 6786154"/>
              <a:gd name="connsiteX2" fmla="*/ 10956449 w 12087497"/>
              <a:gd name="connsiteY2" fmla="*/ 0 h 6786154"/>
              <a:gd name="connsiteX3" fmla="*/ 12087497 w 12087497"/>
              <a:gd name="connsiteY3" fmla="*/ 1131048 h 6786154"/>
              <a:gd name="connsiteX4" fmla="*/ 12087497 w 12087497"/>
              <a:gd name="connsiteY4" fmla="*/ 5655106 h 6786154"/>
              <a:gd name="connsiteX5" fmla="*/ 10956449 w 12087497"/>
              <a:gd name="connsiteY5" fmla="*/ 6786154 h 6786154"/>
              <a:gd name="connsiteX6" fmla="*/ 1131048 w 12087497"/>
              <a:gd name="connsiteY6" fmla="*/ 6786154 h 6786154"/>
              <a:gd name="connsiteX7" fmla="*/ 0 w 12087497"/>
              <a:gd name="connsiteY7" fmla="*/ 5655106 h 6786154"/>
              <a:gd name="connsiteX8" fmla="*/ 0 w 12087497"/>
              <a:gd name="connsiteY8" fmla="*/ 1131048 h 6786154"/>
              <a:gd name="connsiteX0" fmla="*/ 0 w 12192000"/>
              <a:gd name="connsiteY0" fmla="*/ 576766 h 6787044"/>
              <a:gd name="connsiteX1" fmla="*/ 1235551 w 12192000"/>
              <a:gd name="connsiteY1" fmla="*/ 890 h 6787044"/>
              <a:gd name="connsiteX2" fmla="*/ 11060952 w 12192000"/>
              <a:gd name="connsiteY2" fmla="*/ 890 h 6787044"/>
              <a:gd name="connsiteX3" fmla="*/ 12192000 w 12192000"/>
              <a:gd name="connsiteY3" fmla="*/ 1131938 h 6787044"/>
              <a:gd name="connsiteX4" fmla="*/ 12192000 w 12192000"/>
              <a:gd name="connsiteY4" fmla="*/ 5655996 h 6787044"/>
              <a:gd name="connsiteX5" fmla="*/ 11060952 w 12192000"/>
              <a:gd name="connsiteY5" fmla="*/ 6787044 h 6787044"/>
              <a:gd name="connsiteX6" fmla="*/ 1235551 w 12192000"/>
              <a:gd name="connsiteY6" fmla="*/ 6787044 h 6787044"/>
              <a:gd name="connsiteX7" fmla="*/ 104503 w 12192000"/>
              <a:gd name="connsiteY7" fmla="*/ 5655996 h 6787044"/>
              <a:gd name="connsiteX8" fmla="*/ 0 w 12192000"/>
              <a:gd name="connsiteY8" fmla="*/ 576766 h 6787044"/>
              <a:gd name="connsiteX0" fmla="*/ 0 w 12192000"/>
              <a:gd name="connsiteY0" fmla="*/ 576766 h 6832764"/>
              <a:gd name="connsiteX1" fmla="*/ 1235551 w 12192000"/>
              <a:gd name="connsiteY1" fmla="*/ 890 h 6832764"/>
              <a:gd name="connsiteX2" fmla="*/ 11060952 w 12192000"/>
              <a:gd name="connsiteY2" fmla="*/ 890 h 6832764"/>
              <a:gd name="connsiteX3" fmla="*/ 12192000 w 12192000"/>
              <a:gd name="connsiteY3" fmla="*/ 1131938 h 6832764"/>
              <a:gd name="connsiteX4" fmla="*/ 12192000 w 12192000"/>
              <a:gd name="connsiteY4" fmla="*/ 5655996 h 6832764"/>
              <a:gd name="connsiteX5" fmla="*/ 11060952 w 12192000"/>
              <a:gd name="connsiteY5" fmla="*/ 6787044 h 6832764"/>
              <a:gd name="connsiteX6" fmla="*/ 615065 w 12192000"/>
              <a:gd name="connsiteY6" fmla="*/ 6832764 h 6832764"/>
              <a:gd name="connsiteX7" fmla="*/ 104503 w 12192000"/>
              <a:gd name="connsiteY7" fmla="*/ 5655996 h 6832764"/>
              <a:gd name="connsiteX8" fmla="*/ 0 w 12192000"/>
              <a:gd name="connsiteY8" fmla="*/ 576766 h 6832764"/>
              <a:gd name="connsiteX0" fmla="*/ 0 w 12192000"/>
              <a:gd name="connsiteY0" fmla="*/ 576766 h 6832764"/>
              <a:gd name="connsiteX1" fmla="*/ 1235551 w 12192000"/>
              <a:gd name="connsiteY1" fmla="*/ 890 h 6832764"/>
              <a:gd name="connsiteX2" fmla="*/ 11060952 w 12192000"/>
              <a:gd name="connsiteY2" fmla="*/ 890 h 6832764"/>
              <a:gd name="connsiteX3" fmla="*/ 12192000 w 12192000"/>
              <a:gd name="connsiteY3" fmla="*/ 1131938 h 6832764"/>
              <a:gd name="connsiteX4" fmla="*/ 12192000 w 12192000"/>
              <a:gd name="connsiteY4" fmla="*/ 5655996 h 6832764"/>
              <a:gd name="connsiteX5" fmla="*/ 11060952 w 12192000"/>
              <a:gd name="connsiteY5" fmla="*/ 6787044 h 6832764"/>
              <a:gd name="connsiteX6" fmla="*/ 615065 w 12192000"/>
              <a:gd name="connsiteY6" fmla="*/ 6832764 h 6832764"/>
              <a:gd name="connsiteX7" fmla="*/ 52502 w 12192000"/>
              <a:gd name="connsiteY7" fmla="*/ 5649465 h 6832764"/>
              <a:gd name="connsiteX8" fmla="*/ 0 w 12192000"/>
              <a:gd name="connsiteY8" fmla="*/ 576766 h 6832764"/>
              <a:gd name="connsiteX0" fmla="*/ 0 w 12211200"/>
              <a:gd name="connsiteY0" fmla="*/ 595470 h 6851468"/>
              <a:gd name="connsiteX1" fmla="*/ 1235551 w 12211200"/>
              <a:gd name="connsiteY1" fmla="*/ 19594 h 6851468"/>
              <a:gd name="connsiteX2" fmla="*/ 11730461 w 12211200"/>
              <a:gd name="connsiteY2" fmla="*/ 0 h 6851468"/>
              <a:gd name="connsiteX3" fmla="*/ 12192000 w 12211200"/>
              <a:gd name="connsiteY3" fmla="*/ 1150642 h 6851468"/>
              <a:gd name="connsiteX4" fmla="*/ 12192000 w 12211200"/>
              <a:gd name="connsiteY4" fmla="*/ 5674700 h 6851468"/>
              <a:gd name="connsiteX5" fmla="*/ 11060952 w 12211200"/>
              <a:gd name="connsiteY5" fmla="*/ 6805748 h 6851468"/>
              <a:gd name="connsiteX6" fmla="*/ 615065 w 12211200"/>
              <a:gd name="connsiteY6" fmla="*/ 6851468 h 6851468"/>
              <a:gd name="connsiteX7" fmla="*/ 52502 w 12211200"/>
              <a:gd name="connsiteY7" fmla="*/ 5668169 h 6851468"/>
              <a:gd name="connsiteX8" fmla="*/ 0 w 12211200"/>
              <a:gd name="connsiteY8" fmla="*/ 595470 h 6851468"/>
              <a:gd name="connsiteX0" fmla="*/ 0 w 12231001"/>
              <a:gd name="connsiteY0" fmla="*/ 595470 h 6851468"/>
              <a:gd name="connsiteX1" fmla="*/ 1235551 w 12231001"/>
              <a:gd name="connsiteY1" fmla="*/ 19594 h 6851468"/>
              <a:gd name="connsiteX2" fmla="*/ 11730461 w 12231001"/>
              <a:gd name="connsiteY2" fmla="*/ 0 h 6851468"/>
              <a:gd name="connsiteX3" fmla="*/ 12192000 w 12231001"/>
              <a:gd name="connsiteY3" fmla="*/ 1150642 h 6851468"/>
              <a:gd name="connsiteX4" fmla="*/ 12231001 w 12231001"/>
              <a:gd name="connsiteY4" fmla="*/ 6138432 h 6851468"/>
              <a:gd name="connsiteX5" fmla="*/ 11060952 w 12231001"/>
              <a:gd name="connsiteY5" fmla="*/ 6805748 h 6851468"/>
              <a:gd name="connsiteX6" fmla="*/ 615065 w 12231001"/>
              <a:gd name="connsiteY6" fmla="*/ 6851468 h 6851468"/>
              <a:gd name="connsiteX7" fmla="*/ 52502 w 12231001"/>
              <a:gd name="connsiteY7" fmla="*/ 5668169 h 6851468"/>
              <a:gd name="connsiteX8" fmla="*/ 0 w 12231001"/>
              <a:gd name="connsiteY8" fmla="*/ 595470 h 6851468"/>
              <a:gd name="connsiteX0" fmla="*/ 0 w 12211200"/>
              <a:gd name="connsiteY0" fmla="*/ 595470 h 6851468"/>
              <a:gd name="connsiteX1" fmla="*/ 1235551 w 12211200"/>
              <a:gd name="connsiteY1" fmla="*/ 19594 h 6851468"/>
              <a:gd name="connsiteX2" fmla="*/ 11730461 w 12211200"/>
              <a:gd name="connsiteY2" fmla="*/ 0 h 6851468"/>
              <a:gd name="connsiteX3" fmla="*/ 12192000 w 12211200"/>
              <a:gd name="connsiteY3" fmla="*/ 1150642 h 6851468"/>
              <a:gd name="connsiteX4" fmla="*/ 12192001 w 12211200"/>
              <a:gd name="connsiteY4" fmla="*/ 6301718 h 6851468"/>
              <a:gd name="connsiteX5" fmla="*/ 11060952 w 12211200"/>
              <a:gd name="connsiteY5" fmla="*/ 6805748 h 6851468"/>
              <a:gd name="connsiteX6" fmla="*/ 615065 w 12211200"/>
              <a:gd name="connsiteY6" fmla="*/ 6851468 h 6851468"/>
              <a:gd name="connsiteX7" fmla="*/ 52502 w 12211200"/>
              <a:gd name="connsiteY7" fmla="*/ 5668169 h 6851468"/>
              <a:gd name="connsiteX8" fmla="*/ 0 w 12211200"/>
              <a:gd name="connsiteY8" fmla="*/ 595470 h 6851468"/>
              <a:gd name="connsiteX0" fmla="*/ 0 w 12211200"/>
              <a:gd name="connsiteY0" fmla="*/ 595470 h 6866220"/>
              <a:gd name="connsiteX1" fmla="*/ 1235551 w 12211200"/>
              <a:gd name="connsiteY1" fmla="*/ 19594 h 6866220"/>
              <a:gd name="connsiteX2" fmla="*/ 11730461 w 12211200"/>
              <a:gd name="connsiteY2" fmla="*/ 0 h 6866220"/>
              <a:gd name="connsiteX3" fmla="*/ 12192000 w 12211200"/>
              <a:gd name="connsiteY3" fmla="*/ 1150642 h 6866220"/>
              <a:gd name="connsiteX4" fmla="*/ 12192001 w 12211200"/>
              <a:gd name="connsiteY4" fmla="*/ 6301718 h 6866220"/>
              <a:gd name="connsiteX5" fmla="*/ 11093452 w 12211200"/>
              <a:gd name="connsiteY5" fmla="*/ 6864531 h 6866220"/>
              <a:gd name="connsiteX6" fmla="*/ 615065 w 12211200"/>
              <a:gd name="connsiteY6" fmla="*/ 6851468 h 6866220"/>
              <a:gd name="connsiteX7" fmla="*/ 52502 w 12211200"/>
              <a:gd name="connsiteY7" fmla="*/ 5668169 h 6866220"/>
              <a:gd name="connsiteX8" fmla="*/ 0 w 12211200"/>
              <a:gd name="connsiteY8" fmla="*/ 595470 h 6866220"/>
              <a:gd name="connsiteX0" fmla="*/ 7708 w 12160407"/>
              <a:gd name="connsiteY0" fmla="*/ 569345 h 6866220"/>
              <a:gd name="connsiteX1" fmla="*/ 1184758 w 12160407"/>
              <a:gd name="connsiteY1" fmla="*/ 19594 h 6866220"/>
              <a:gd name="connsiteX2" fmla="*/ 11679668 w 12160407"/>
              <a:gd name="connsiteY2" fmla="*/ 0 h 6866220"/>
              <a:gd name="connsiteX3" fmla="*/ 12141207 w 12160407"/>
              <a:gd name="connsiteY3" fmla="*/ 1150642 h 6866220"/>
              <a:gd name="connsiteX4" fmla="*/ 12141208 w 12160407"/>
              <a:gd name="connsiteY4" fmla="*/ 6301718 h 6866220"/>
              <a:gd name="connsiteX5" fmla="*/ 11042659 w 12160407"/>
              <a:gd name="connsiteY5" fmla="*/ 6864531 h 6866220"/>
              <a:gd name="connsiteX6" fmla="*/ 564272 w 12160407"/>
              <a:gd name="connsiteY6" fmla="*/ 6851468 h 6866220"/>
              <a:gd name="connsiteX7" fmla="*/ 1709 w 12160407"/>
              <a:gd name="connsiteY7" fmla="*/ 5668169 h 6866220"/>
              <a:gd name="connsiteX8" fmla="*/ 7708 w 12160407"/>
              <a:gd name="connsiteY8" fmla="*/ 569345 h 6866220"/>
              <a:gd name="connsiteX0" fmla="*/ 33707 w 12160407"/>
              <a:gd name="connsiteY0" fmla="*/ 569345 h 6866220"/>
              <a:gd name="connsiteX1" fmla="*/ 1184758 w 12160407"/>
              <a:gd name="connsiteY1" fmla="*/ 19594 h 6866220"/>
              <a:gd name="connsiteX2" fmla="*/ 11679668 w 12160407"/>
              <a:gd name="connsiteY2" fmla="*/ 0 h 6866220"/>
              <a:gd name="connsiteX3" fmla="*/ 12141207 w 12160407"/>
              <a:gd name="connsiteY3" fmla="*/ 1150642 h 6866220"/>
              <a:gd name="connsiteX4" fmla="*/ 12141208 w 12160407"/>
              <a:gd name="connsiteY4" fmla="*/ 6301718 h 6866220"/>
              <a:gd name="connsiteX5" fmla="*/ 11042659 w 12160407"/>
              <a:gd name="connsiteY5" fmla="*/ 6864531 h 6866220"/>
              <a:gd name="connsiteX6" fmla="*/ 564272 w 12160407"/>
              <a:gd name="connsiteY6" fmla="*/ 6851468 h 6866220"/>
              <a:gd name="connsiteX7" fmla="*/ 1709 w 12160407"/>
              <a:gd name="connsiteY7" fmla="*/ 5668169 h 6866220"/>
              <a:gd name="connsiteX8" fmla="*/ 33707 w 12160407"/>
              <a:gd name="connsiteY8" fmla="*/ 569345 h 6866220"/>
              <a:gd name="connsiteX0" fmla="*/ 14208 w 12160407"/>
              <a:gd name="connsiteY0" fmla="*/ 569345 h 6866220"/>
              <a:gd name="connsiteX1" fmla="*/ 1184758 w 12160407"/>
              <a:gd name="connsiteY1" fmla="*/ 19594 h 6866220"/>
              <a:gd name="connsiteX2" fmla="*/ 11679668 w 12160407"/>
              <a:gd name="connsiteY2" fmla="*/ 0 h 6866220"/>
              <a:gd name="connsiteX3" fmla="*/ 12141207 w 12160407"/>
              <a:gd name="connsiteY3" fmla="*/ 1150642 h 6866220"/>
              <a:gd name="connsiteX4" fmla="*/ 12141208 w 12160407"/>
              <a:gd name="connsiteY4" fmla="*/ 6301718 h 6866220"/>
              <a:gd name="connsiteX5" fmla="*/ 11042659 w 12160407"/>
              <a:gd name="connsiteY5" fmla="*/ 6864531 h 6866220"/>
              <a:gd name="connsiteX6" fmla="*/ 564272 w 12160407"/>
              <a:gd name="connsiteY6" fmla="*/ 6851468 h 6866220"/>
              <a:gd name="connsiteX7" fmla="*/ 1709 w 12160407"/>
              <a:gd name="connsiteY7" fmla="*/ 5668169 h 6866220"/>
              <a:gd name="connsiteX8" fmla="*/ 14208 w 12160407"/>
              <a:gd name="connsiteY8" fmla="*/ 569345 h 6866220"/>
              <a:gd name="connsiteX0" fmla="*/ 14208 w 12160407"/>
              <a:gd name="connsiteY0" fmla="*/ 569345 h 6866220"/>
              <a:gd name="connsiteX1" fmla="*/ 671251 w 12160407"/>
              <a:gd name="connsiteY1" fmla="*/ 13063 h 6866220"/>
              <a:gd name="connsiteX2" fmla="*/ 11679668 w 12160407"/>
              <a:gd name="connsiteY2" fmla="*/ 0 h 6866220"/>
              <a:gd name="connsiteX3" fmla="*/ 12141207 w 12160407"/>
              <a:gd name="connsiteY3" fmla="*/ 1150642 h 6866220"/>
              <a:gd name="connsiteX4" fmla="*/ 12141208 w 12160407"/>
              <a:gd name="connsiteY4" fmla="*/ 6301718 h 6866220"/>
              <a:gd name="connsiteX5" fmla="*/ 11042659 w 12160407"/>
              <a:gd name="connsiteY5" fmla="*/ 6864531 h 6866220"/>
              <a:gd name="connsiteX6" fmla="*/ 564272 w 12160407"/>
              <a:gd name="connsiteY6" fmla="*/ 6851468 h 6866220"/>
              <a:gd name="connsiteX7" fmla="*/ 1709 w 12160407"/>
              <a:gd name="connsiteY7" fmla="*/ 5668169 h 6866220"/>
              <a:gd name="connsiteX8" fmla="*/ 14208 w 12160407"/>
              <a:gd name="connsiteY8" fmla="*/ 569345 h 686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60407" h="6866220">
                <a:moveTo>
                  <a:pt x="14208" y="569345"/>
                </a:moveTo>
                <a:cubicBezTo>
                  <a:pt x="14208" y="-55316"/>
                  <a:pt x="46590" y="13063"/>
                  <a:pt x="671251" y="13063"/>
                </a:cubicBezTo>
                <a:lnTo>
                  <a:pt x="11679668" y="0"/>
                </a:lnTo>
                <a:cubicBezTo>
                  <a:pt x="12304329" y="0"/>
                  <a:pt x="12141207" y="525981"/>
                  <a:pt x="12141207" y="1150642"/>
                </a:cubicBezTo>
                <a:cubicBezTo>
                  <a:pt x="12141207" y="2867667"/>
                  <a:pt x="12141208" y="4584693"/>
                  <a:pt x="12141208" y="6301718"/>
                </a:cubicBezTo>
                <a:cubicBezTo>
                  <a:pt x="12141208" y="6926379"/>
                  <a:pt x="11667320" y="6864531"/>
                  <a:pt x="11042659" y="6864531"/>
                </a:cubicBezTo>
                <a:lnTo>
                  <a:pt x="564272" y="6851468"/>
                </a:lnTo>
                <a:cubicBezTo>
                  <a:pt x="-60389" y="6851468"/>
                  <a:pt x="1709" y="6292830"/>
                  <a:pt x="1709" y="5668169"/>
                </a:cubicBezTo>
                <a:cubicBezTo>
                  <a:pt x="1709" y="4160150"/>
                  <a:pt x="14208" y="2077364"/>
                  <a:pt x="14208" y="569345"/>
                </a:cubicBezTo>
                <a:close/>
              </a:path>
            </a:pathLst>
          </a:custGeom>
          <a:gradFill>
            <a:gsLst>
              <a:gs pos="85000">
                <a:srgbClr val="304C84"/>
              </a:gs>
              <a:gs pos="5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07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calvim aoyama</dc:creator>
  <cp:lastModifiedBy>calvim aoyama</cp:lastModifiedBy>
  <cp:revision>2</cp:revision>
  <dcterms:created xsi:type="dcterms:W3CDTF">2022-02-25T20:28:20Z</dcterms:created>
  <dcterms:modified xsi:type="dcterms:W3CDTF">2022-02-25T20:38:02Z</dcterms:modified>
</cp:coreProperties>
</file>