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7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>
        <p:scale>
          <a:sx n="100" d="100"/>
          <a:sy n="100" d="100"/>
        </p:scale>
        <p:origin x="85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39FE2-5132-4DE2-B622-1ACD889A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291692-6F4E-45BB-9419-40DF2D4FF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E2D40A-1D54-482F-99C6-6D5EAB012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5B65-F843-4128-B2B8-69392274C13D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1E8529-B4B7-42A1-A3B9-A8478F41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423FB4-F25B-4FF5-ADD8-64B387CF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F518-53A4-440E-A00A-812988150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13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F2F98-2BB3-4DB0-B428-E60E4F64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3FD5D7-B4F4-4ED6-B418-89D76E21E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ECAC4F-158D-4889-B7FF-E79AEA95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5B65-F843-4128-B2B8-69392274C13D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4338B1-0592-4A8E-8B79-A2C3AB13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882F45-11FA-46FC-90C6-092C4349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F518-53A4-440E-A00A-812988150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78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678B99-7EAF-4CEB-A5E2-365BF5F28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3EAEB3-1BC6-430F-914F-85358AF2E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41EF5D-6776-40D1-85BF-0896FC05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5B65-F843-4128-B2B8-69392274C13D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ABFA0B-D2A9-4217-8E5A-B37723BA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D2EAA6-B719-44C4-9E83-95700DC5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F518-53A4-440E-A00A-812988150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66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31A98-8646-4048-8713-1BCD6275F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896CB2-51DD-489E-A6F3-E304C1F5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83C725-DCD2-4B4B-A3D8-C160730E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5B65-F843-4128-B2B8-69392274C13D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BF2EFC-46EC-441C-B439-9D28043D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802804-B1A4-416A-AC59-E639B38A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F518-53A4-440E-A00A-812988150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5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0290D-8ACB-489F-A6EE-AECCD057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1EBFD7-C8E0-4235-B07A-F5378038B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38A281-8C28-4D19-A050-653D4DC8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5B65-F843-4128-B2B8-69392274C13D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B1E317-84BF-438A-966A-747CA34E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71BC59-ED7A-4BA7-B9D7-4BC90CFF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F518-53A4-440E-A00A-812988150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85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1D080-EC7D-4427-9152-5C42ED03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DD1E56-D4B3-4460-9476-B1FCBB1E9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9D3C0D-1916-48DF-A1C9-6799A51DC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6C2B69-52BF-4868-A658-F2A5B16A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5B65-F843-4128-B2B8-69392274C13D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F3E5AF-2F78-49ED-87D6-734C02C7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B2A4C2-C8A2-4EBF-92C7-FBE9BBC3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F518-53A4-440E-A00A-812988150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54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090CB-49DD-46D0-A47E-BF6D6870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7AC209-B6D3-459E-94FA-859C4C76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17B8A3-3199-49D2-93DE-B18336086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BCE89E1-CBED-4BEE-989B-351A886C9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465CF7A-65CB-420C-869B-497A7BE06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12C4AE5-AFB3-4E65-A9AD-968487E9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5B65-F843-4128-B2B8-69392274C13D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122F2E-0A0D-492C-837C-021CA4DC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4460BFB-1078-4645-989A-4AF4C6C9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F518-53A4-440E-A00A-812988150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30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8BE86-7B36-4DAD-96B0-C55CEF0A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56187FA-AA14-407F-B9CB-B4C766C56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5B65-F843-4128-B2B8-69392274C13D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CD280B-52F7-47AC-8609-28AC9D0F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0DB0983-F67F-4D0C-80D2-721E82CA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F518-53A4-440E-A00A-812988150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4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C921D24-C63F-4733-9F48-B816C46E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5B65-F843-4128-B2B8-69392274C13D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5838ECF-BB98-4FAD-AFB1-0EAA47A27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AECD6B-CF02-43B0-A8F1-2A12E103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F518-53A4-440E-A00A-812988150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13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1DEEE-ADE9-45D3-876C-E82C23172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64E8A2-B334-4CC8-8B1B-55A9D2FF6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147882-8857-40F3-A052-6E0BCA36C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0B7D08-D0D0-47F9-87DC-3F9BA415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5B65-F843-4128-B2B8-69392274C13D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48108C-027E-4BAF-8925-83A009F2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91BFED-2D5F-434F-A937-771088F8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F518-53A4-440E-A00A-812988150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363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7560C-7C86-4553-9DE0-627AE7CA1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51BCDDF-1E8B-4533-850A-C4DB74CA4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076B7F-79DC-4709-9274-2E9E17902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837585-72A1-4A6E-9CFB-4DFC1FA2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5B65-F843-4128-B2B8-69392274C13D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B5A45A-AE71-443B-8A88-5662861D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48E423-0F54-40CF-9913-A7C64CA77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F518-53A4-440E-A00A-812988150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11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57A5BF1-5568-455F-BA0B-8E19C7732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7705CE-1D3E-40C1-AF08-3EB258F47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90345E-9588-405A-B3CF-5DCC48AF6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35B65-F843-4128-B2B8-69392274C13D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E920DE-FA5E-4CD4-8340-61D6179D9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48F599-4645-4B57-AC33-CDBCDC7CC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BF518-53A4-440E-A00A-812988150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21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96A9B311-D221-47C2-B2E9-1B3CE455B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0" y="0"/>
            <a:ext cx="12135200" cy="6858000"/>
          </a:xfrm>
          <a:prstGeom prst="rect">
            <a:avLst/>
          </a:prstGeom>
        </p:spPr>
      </p:pic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744A9F08-FB11-48A3-AD7D-DD7E438BDD21}"/>
              </a:ext>
            </a:extLst>
          </p:cNvPr>
          <p:cNvSpPr/>
          <p:nvPr/>
        </p:nvSpPr>
        <p:spPr>
          <a:xfrm>
            <a:off x="0" y="4836224"/>
            <a:ext cx="1596297" cy="2021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035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C9D0C9A7-8DD9-476E-AE69-4896E3A9D8FD}"/>
              </a:ext>
            </a:extLst>
          </p:cNvPr>
          <p:cNvSpPr/>
          <p:nvPr/>
        </p:nvSpPr>
        <p:spPr>
          <a:xfrm>
            <a:off x="-11385" y="-30551"/>
            <a:ext cx="12214770" cy="6888336"/>
          </a:xfrm>
          <a:custGeom>
            <a:avLst/>
            <a:gdLst>
              <a:gd name="connsiteX0" fmla="*/ 0 w 12192000"/>
              <a:gd name="connsiteY0" fmla="*/ 1143023 h 6858000"/>
              <a:gd name="connsiteX1" fmla="*/ 1143023 w 12192000"/>
              <a:gd name="connsiteY1" fmla="*/ 0 h 6858000"/>
              <a:gd name="connsiteX2" fmla="*/ 11048977 w 12192000"/>
              <a:gd name="connsiteY2" fmla="*/ 0 h 6858000"/>
              <a:gd name="connsiteX3" fmla="*/ 12192000 w 12192000"/>
              <a:gd name="connsiteY3" fmla="*/ 1143023 h 6858000"/>
              <a:gd name="connsiteX4" fmla="*/ 12192000 w 12192000"/>
              <a:gd name="connsiteY4" fmla="*/ 5714977 h 6858000"/>
              <a:gd name="connsiteX5" fmla="*/ 11048977 w 12192000"/>
              <a:gd name="connsiteY5" fmla="*/ 6858000 h 6858000"/>
              <a:gd name="connsiteX6" fmla="*/ 1143023 w 12192000"/>
              <a:gd name="connsiteY6" fmla="*/ 6858000 h 6858000"/>
              <a:gd name="connsiteX7" fmla="*/ 0 w 12192000"/>
              <a:gd name="connsiteY7" fmla="*/ 5714977 h 6858000"/>
              <a:gd name="connsiteX8" fmla="*/ 0 w 12192000"/>
              <a:gd name="connsiteY8" fmla="*/ 1143023 h 6858000"/>
              <a:gd name="connsiteX0" fmla="*/ 7768 w 12199768"/>
              <a:gd name="connsiteY0" fmla="*/ 1151815 h 6866792"/>
              <a:gd name="connsiteX1" fmla="*/ 526537 w 12199768"/>
              <a:gd name="connsiteY1" fmla="*/ 0 h 6866792"/>
              <a:gd name="connsiteX2" fmla="*/ 11056745 w 12199768"/>
              <a:gd name="connsiteY2" fmla="*/ 8792 h 6866792"/>
              <a:gd name="connsiteX3" fmla="*/ 12199768 w 12199768"/>
              <a:gd name="connsiteY3" fmla="*/ 1151815 h 6866792"/>
              <a:gd name="connsiteX4" fmla="*/ 12199768 w 12199768"/>
              <a:gd name="connsiteY4" fmla="*/ 5723769 h 6866792"/>
              <a:gd name="connsiteX5" fmla="*/ 11056745 w 12199768"/>
              <a:gd name="connsiteY5" fmla="*/ 6866792 h 6866792"/>
              <a:gd name="connsiteX6" fmla="*/ 1150791 w 12199768"/>
              <a:gd name="connsiteY6" fmla="*/ 6866792 h 6866792"/>
              <a:gd name="connsiteX7" fmla="*/ 7768 w 12199768"/>
              <a:gd name="connsiteY7" fmla="*/ 5723769 h 6866792"/>
              <a:gd name="connsiteX8" fmla="*/ 7768 w 12199768"/>
              <a:gd name="connsiteY8" fmla="*/ 1151815 h 6866792"/>
              <a:gd name="connsiteX0" fmla="*/ 7768 w 12214770"/>
              <a:gd name="connsiteY0" fmla="*/ 1160608 h 6875585"/>
              <a:gd name="connsiteX1" fmla="*/ 526537 w 12214770"/>
              <a:gd name="connsiteY1" fmla="*/ 8793 h 6875585"/>
              <a:gd name="connsiteX2" fmla="*/ 11716168 w 12214770"/>
              <a:gd name="connsiteY2" fmla="*/ 0 h 6875585"/>
              <a:gd name="connsiteX3" fmla="*/ 12199768 w 12214770"/>
              <a:gd name="connsiteY3" fmla="*/ 1160608 h 6875585"/>
              <a:gd name="connsiteX4" fmla="*/ 12199768 w 12214770"/>
              <a:gd name="connsiteY4" fmla="*/ 5732562 h 6875585"/>
              <a:gd name="connsiteX5" fmla="*/ 11056745 w 12214770"/>
              <a:gd name="connsiteY5" fmla="*/ 6875585 h 6875585"/>
              <a:gd name="connsiteX6" fmla="*/ 1150791 w 12214770"/>
              <a:gd name="connsiteY6" fmla="*/ 6875585 h 6875585"/>
              <a:gd name="connsiteX7" fmla="*/ 7768 w 12214770"/>
              <a:gd name="connsiteY7" fmla="*/ 5732562 h 6875585"/>
              <a:gd name="connsiteX8" fmla="*/ 7768 w 12214770"/>
              <a:gd name="connsiteY8" fmla="*/ 1160608 h 6875585"/>
              <a:gd name="connsiteX0" fmla="*/ 7768 w 12214770"/>
              <a:gd name="connsiteY0" fmla="*/ 1160608 h 6880658"/>
              <a:gd name="connsiteX1" fmla="*/ 526537 w 12214770"/>
              <a:gd name="connsiteY1" fmla="*/ 8793 h 6880658"/>
              <a:gd name="connsiteX2" fmla="*/ 11716168 w 12214770"/>
              <a:gd name="connsiteY2" fmla="*/ 0 h 6880658"/>
              <a:gd name="connsiteX3" fmla="*/ 12199768 w 12214770"/>
              <a:gd name="connsiteY3" fmla="*/ 1160608 h 6880658"/>
              <a:gd name="connsiteX4" fmla="*/ 12190975 w 12214770"/>
              <a:gd name="connsiteY4" fmla="*/ 6339231 h 6880658"/>
              <a:gd name="connsiteX5" fmla="*/ 11056745 w 12214770"/>
              <a:gd name="connsiteY5" fmla="*/ 6875585 h 6880658"/>
              <a:gd name="connsiteX6" fmla="*/ 1150791 w 12214770"/>
              <a:gd name="connsiteY6" fmla="*/ 6875585 h 6880658"/>
              <a:gd name="connsiteX7" fmla="*/ 7768 w 12214770"/>
              <a:gd name="connsiteY7" fmla="*/ 5732562 h 6880658"/>
              <a:gd name="connsiteX8" fmla="*/ 7768 w 12214770"/>
              <a:gd name="connsiteY8" fmla="*/ 1160608 h 6880658"/>
              <a:gd name="connsiteX0" fmla="*/ 7768 w 12214770"/>
              <a:gd name="connsiteY0" fmla="*/ 1160608 h 6888551"/>
              <a:gd name="connsiteX1" fmla="*/ 526537 w 12214770"/>
              <a:gd name="connsiteY1" fmla="*/ 8793 h 6888551"/>
              <a:gd name="connsiteX2" fmla="*/ 11716168 w 12214770"/>
              <a:gd name="connsiteY2" fmla="*/ 0 h 6888551"/>
              <a:gd name="connsiteX3" fmla="*/ 12199768 w 12214770"/>
              <a:gd name="connsiteY3" fmla="*/ 1160608 h 6888551"/>
              <a:gd name="connsiteX4" fmla="*/ 12190975 w 12214770"/>
              <a:gd name="connsiteY4" fmla="*/ 6339231 h 6888551"/>
              <a:gd name="connsiteX5" fmla="*/ 11056745 w 12214770"/>
              <a:gd name="connsiteY5" fmla="*/ 6875585 h 6888551"/>
              <a:gd name="connsiteX6" fmla="*/ 1150791 w 12214770"/>
              <a:gd name="connsiteY6" fmla="*/ 6875585 h 6888551"/>
              <a:gd name="connsiteX7" fmla="*/ 16561 w 12214770"/>
              <a:gd name="connsiteY7" fmla="*/ 6383192 h 6888551"/>
              <a:gd name="connsiteX8" fmla="*/ 7768 w 12214770"/>
              <a:gd name="connsiteY8" fmla="*/ 1160608 h 6888551"/>
              <a:gd name="connsiteX0" fmla="*/ 7768 w 12214770"/>
              <a:gd name="connsiteY0" fmla="*/ 1160608 h 6884666"/>
              <a:gd name="connsiteX1" fmla="*/ 526537 w 12214770"/>
              <a:gd name="connsiteY1" fmla="*/ 8793 h 6884666"/>
              <a:gd name="connsiteX2" fmla="*/ 11716168 w 12214770"/>
              <a:gd name="connsiteY2" fmla="*/ 0 h 6884666"/>
              <a:gd name="connsiteX3" fmla="*/ 12199768 w 12214770"/>
              <a:gd name="connsiteY3" fmla="*/ 1160608 h 6884666"/>
              <a:gd name="connsiteX4" fmla="*/ 12190975 w 12214770"/>
              <a:gd name="connsiteY4" fmla="*/ 6339231 h 6884666"/>
              <a:gd name="connsiteX5" fmla="*/ 11056745 w 12214770"/>
              <a:gd name="connsiteY5" fmla="*/ 6875585 h 6884666"/>
              <a:gd name="connsiteX6" fmla="*/ 1150791 w 12214770"/>
              <a:gd name="connsiteY6" fmla="*/ 6875585 h 6884666"/>
              <a:gd name="connsiteX7" fmla="*/ 16561 w 12214770"/>
              <a:gd name="connsiteY7" fmla="*/ 6383192 h 6884666"/>
              <a:gd name="connsiteX8" fmla="*/ 7768 w 12214770"/>
              <a:gd name="connsiteY8" fmla="*/ 1160608 h 6884666"/>
              <a:gd name="connsiteX0" fmla="*/ 7768 w 12214770"/>
              <a:gd name="connsiteY0" fmla="*/ 1160608 h 6884666"/>
              <a:gd name="connsiteX1" fmla="*/ 526537 w 12214770"/>
              <a:gd name="connsiteY1" fmla="*/ 8793 h 6884666"/>
              <a:gd name="connsiteX2" fmla="*/ 11716168 w 12214770"/>
              <a:gd name="connsiteY2" fmla="*/ 0 h 6884666"/>
              <a:gd name="connsiteX3" fmla="*/ 12199768 w 12214770"/>
              <a:gd name="connsiteY3" fmla="*/ 1160608 h 6884666"/>
              <a:gd name="connsiteX4" fmla="*/ 12190975 w 12214770"/>
              <a:gd name="connsiteY4" fmla="*/ 6339231 h 6884666"/>
              <a:gd name="connsiteX5" fmla="*/ 11557906 w 12214770"/>
              <a:gd name="connsiteY5" fmla="*/ 6849208 h 6884666"/>
              <a:gd name="connsiteX6" fmla="*/ 1150791 w 12214770"/>
              <a:gd name="connsiteY6" fmla="*/ 6875585 h 6884666"/>
              <a:gd name="connsiteX7" fmla="*/ 16561 w 12214770"/>
              <a:gd name="connsiteY7" fmla="*/ 6383192 h 6884666"/>
              <a:gd name="connsiteX8" fmla="*/ 7768 w 12214770"/>
              <a:gd name="connsiteY8" fmla="*/ 1160608 h 6884666"/>
              <a:gd name="connsiteX0" fmla="*/ 7768 w 12214770"/>
              <a:gd name="connsiteY0" fmla="*/ 1160608 h 6888336"/>
              <a:gd name="connsiteX1" fmla="*/ 526537 w 12214770"/>
              <a:gd name="connsiteY1" fmla="*/ 8793 h 6888336"/>
              <a:gd name="connsiteX2" fmla="*/ 11716168 w 12214770"/>
              <a:gd name="connsiteY2" fmla="*/ 0 h 6888336"/>
              <a:gd name="connsiteX3" fmla="*/ 12199768 w 12214770"/>
              <a:gd name="connsiteY3" fmla="*/ 1160608 h 6888336"/>
              <a:gd name="connsiteX4" fmla="*/ 12190975 w 12214770"/>
              <a:gd name="connsiteY4" fmla="*/ 6339231 h 6888336"/>
              <a:gd name="connsiteX5" fmla="*/ 11557906 w 12214770"/>
              <a:gd name="connsiteY5" fmla="*/ 6884378 h 6888336"/>
              <a:gd name="connsiteX6" fmla="*/ 1150791 w 12214770"/>
              <a:gd name="connsiteY6" fmla="*/ 6875585 h 6888336"/>
              <a:gd name="connsiteX7" fmla="*/ 16561 w 12214770"/>
              <a:gd name="connsiteY7" fmla="*/ 6383192 h 6888336"/>
              <a:gd name="connsiteX8" fmla="*/ 7768 w 12214770"/>
              <a:gd name="connsiteY8" fmla="*/ 1160608 h 688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14770" h="6888336">
                <a:moveTo>
                  <a:pt x="7768" y="1160608"/>
                </a:moveTo>
                <a:cubicBezTo>
                  <a:pt x="7768" y="529334"/>
                  <a:pt x="-104737" y="8793"/>
                  <a:pt x="526537" y="8793"/>
                </a:cubicBezTo>
                <a:lnTo>
                  <a:pt x="11716168" y="0"/>
                </a:lnTo>
                <a:cubicBezTo>
                  <a:pt x="12347442" y="0"/>
                  <a:pt x="12199768" y="529334"/>
                  <a:pt x="12199768" y="1160608"/>
                </a:cubicBezTo>
                <a:lnTo>
                  <a:pt x="12190975" y="6339231"/>
                </a:lnTo>
                <a:cubicBezTo>
                  <a:pt x="12190975" y="6970505"/>
                  <a:pt x="12189180" y="6884378"/>
                  <a:pt x="11557906" y="6884378"/>
                </a:cubicBezTo>
                <a:lnTo>
                  <a:pt x="1150791" y="6875585"/>
                </a:lnTo>
                <a:cubicBezTo>
                  <a:pt x="115071" y="6866793"/>
                  <a:pt x="16561" y="7014466"/>
                  <a:pt x="16561" y="6383192"/>
                </a:cubicBezTo>
                <a:lnTo>
                  <a:pt x="7768" y="1160608"/>
                </a:lnTo>
                <a:close/>
              </a:path>
            </a:pathLst>
          </a:custGeom>
          <a:gradFill>
            <a:gsLst>
              <a:gs pos="16000">
                <a:srgbClr val="19177C"/>
              </a:gs>
              <a:gs pos="100000">
                <a:srgbClr val="19177C"/>
              </a:gs>
              <a:gs pos="46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9618531-95DE-445B-BCD1-7449B54A0209}"/>
              </a:ext>
            </a:extLst>
          </p:cNvPr>
          <p:cNvSpPr/>
          <p:nvPr/>
        </p:nvSpPr>
        <p:spPr>
          <a:xfrm>
            <a:off x="54927" y="216762"/>
            <a:ext cx="1574938" cy="1249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43F369A-9274-4A7E-A402-94308649FB90}"/>
              </a:ext>
            </a:extLst>
          </p:cNvPr>
          <p:cNvSpPr/>
          <p:nvPr/>
        </p:nvSpPr>
        <p:spPr>
          <a:xfrm>
            <a:off x="73977" y="1564136"/>
            <a:ext cx="1422289" cy="1249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AFDEC2C-6584-44EF-8334-C4133B76B2B9}"/>
              </a:ext>
            </a:extLst>
          </p:cNvPr>
          <p:cNvSpPr/>
          <p:nvPr/>
        </p:nvSpPr>
        <p:spPr>
          <a:xfrm>
            <a:off x="67752" y="2843444"/>
            <a:ext cx="1513025" cy="1715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AD42A8BC-BD01-4A40-944D-C1EAD36DC192}"/>
              </a:ext>
            </a:extLst>
          </p:cNvPr>
          <p:cNvSpPr/>
          <p:nvPr/>
        </p:nvSpPr>
        <p:spPr>
          <a:xfrm>
            <a:off x="45211" y="4598802"/>
            <a:ext cx="1714108" cy="211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C31FBBED-5A6B-473B-9C36-646E0D4E443A}"/>
              </a:ext>
            </a:extLst>
          </p:cNvPr>
          <p:cNvSpPr/>
          <p:nvPr/>
        </p:nvSpPr>
        <p:spPr>
          <a:xfrm>
            <a:off x="1695807" y="162338"/>
            <a:ext cx="2127565" cy="1823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E596415-668E-4C93-BEA6-CDC3393A4945}"/>
              </a:ext>
            </a:extLst>
          </p:cNvPr>
          <p:cNvSpPr/>
          <p:nvPr/>
        </p:nvSpPr>
        <p:spPr>
          <a:xfrm>
            <a:off x="1809882" y="4946302"/>
            <a:ext cx="2127565" cy="1823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0090FAC-5C88-442E-8E36-14FAFBC4EA0F}"/>
              </a:ext>
            </a:extLst>
          </p:cNvPr>
          <p:cNvSpPr/>
          <p:nvPr/>
        </p:nvSpPr>
        <p:spPr>
          <a:xfrm>
            <a:off x="3909864" y="21010"/>
            <a:ext cx="5735941" cy="3326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C16ECF39-196B-41DE-9990-7D3D6938DB18}"/>
              </a:ext>
            </a:extLst>
          </p:cNvPr>
          <p:cNvSpPr/>
          <p:nvPr/>
        </p:nvSpPr>
        <p:spPr>
          <a:xfrm>
            <a:off x="4010026" y="3380100"/>
            <a:ext cx="5639833" cy="3411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4C32519F-F0D8-413E-B7B4-4A972A01B4B2}"/>
              </a:ext>
            </a:extLst>
          </p:cNvPr>
          <p:cNvSpPr/>
          <p:nvPr/>
        </p:nvSpPr>
        <p:spPr>
          <a:xfrm>
            <a:off x="9700422" y="2077146"/>
            <a:ext cx="2423826" cy="3892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F7A5E66D-6A3D-4238-8600-2EAF3C195405}"/>
              </a:ext>
            </a:extLst>
          </p:cNvPr>
          <p:cNvSpPr/>
          <p:nvPr/>
        </p:nvSpPr>
        <p:spPr>
          <a:xfrm>
            <a:off x="1743545" y="2116513"/>
            <a:ext cx="975946" cy="852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84CE4E3-EEA4-4ADF-8C5E-AC9717ED1CB1}"/>
              </a:ext>
            </a:extLst>
          </p:cNvPr>
          <p:cNvSpPr/>
          <p:nvPr/>
        </p:nvSpPr>
        <p:spPr>
          <a:xfrm>
            <a:off x="2847307" y="2122350"/>
            <a:ext cx="975946" cy="852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8F849F58-C443-48E0-806C-804A65BD5834}"/>
              </a:ext>
            </a:extLst>
          </p:cNvPr>
          <p:cNvSpPr/>
          <p:nvPr/>
        </p:nvSpPr>
        <p:spPr>
          <a:xfrm>
            <a:off x="1754523" y="4029078"/>
            <a:ext cx="975946" cy="852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7403181B-5B50-4430-A5AE-F709E06934C1}"/>
              </a:ext>
            </a:extLst>
          </p:cNvPr>
          <p:cNvSpPr/>
          <p:nvPr/>
        </p:nvSpPr>
        <p:spPr>
          <a:xfrm>
            <a:off x="2847307" y="3089380"/>
            <a:ext cx="975946" cy="852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6A9BF998-24B6-482C-ACCA-B5C822471EC7}"/>
              </a:ext>
            </a:extLst>
          </p:cNvPr>
          <p:cNvSpPr/>
          <p:nvPr/>
        </p:nvSpPr>
        <p:spPr>
          <a:xfrm>
            <a:off x="2847307" y="4029078"/>
            <a:ext cx="975946" cy="852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CE01A49-82A6-4395-A46B-2C11A0CBEB86}"/>
              </a:ext>
            </a:extLst>
          </p:cNvPr>
          <p:cNvSpPr/>
          <p:nvPr/>
        </p:nvSpPr>
        <p:spPr>
          <a:xfrm>
            <a:off x="1744769" y="3089381"/>
            <a:ext cx="975946" cy="852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C223A83-30B2-452A-9698-4E035FF882DF}"/>
              </a:ext>
            </a:extLst>
          </p:cNvPr>
          <p:cNvSpPr/>
          <p:nvPr/>
        </p:nvSpPr>
        <p:spPr>
          <a:xfrm>
            <a:off x="9954137" y="163888"/>
            <a:ext cx="1847337" cy="1588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97841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calvim aoyama</dc:creator>
  <cp:lastModifiedBy>calvim aoyama</cp:lastModifiedBy>
  <cp:revision>2</cp:revision>
  <dcterms:created xsi:type="dcterms:W3CDTF">2022-03-30T22:04:53Z</dcterms:created>
  <dcterms:modified xsi:type="dcterms:W3CDTF">2022-03-30T23:04:45Z</dcterms:modified>
</cp:coreProperties>
</file>