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C70"/>
    <a:srgbClr val="6D7384"/>
    <a:srgbClr val="868B99"/>
    <a:srgbClr val="0D1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66" d="100"/>
          <a:sy n="66" d="100"/>
        </p:scale>
        <p:origin x="4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74CC0-0403-41BB-B972-C091014A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A2427-9708-481A-8F9B-6C98C220C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BDDBC-32E7-4036-BD38-8BB9013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842C8-E4DD-4DC1-BF6D-0B520FBB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D68C6-3563-41DA-ADAC-191B5C8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1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5325A-FB16-4A30-ACBC-5FE90089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34D667-B680-4A02-A4FF-209E1FF3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FFAEE-0CF4-4965-9CB9-FCF5755E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7408F-84E4-4B01-871F-438D8785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22517-9DBC-4E16-A8D8-0A4E44AE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5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F2A69-E304-4DEC-A40B-6B822CAB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C1D05-3B5A-4A11-BF5D-E2E119FF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2C336-9EFF-48FD-809D-71722FA4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1549D-7AFC-4D2B-98B1-58274659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0423F-51E7-4A8D-996B-DDB5521D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213F-1210-4C7D-BF18-2F441DA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7EC06-8609-41CB-9922-50906038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27682-F71B-4715-ACEC-1D9C794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6FA35-86F6-463D-ADFB-00020400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3223A-B0BA-4F51-A5CF-CD6CC66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FC00-578A-469A-B4D7-4A46AA2C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B76E4-F150-4AC6-9B72-8EDDFBD0E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EA6B7-BBD8-4CCA-A02C-3E510AC4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10654-4AFD-429E-BA65-F68AF083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49045-7035-4AF1-BC12-A3A31B5D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00A00-BB26-4DED-89B4-0B85E0CE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BB889-1D8E-4B73-8B71-1FD0FCE6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E5EE9F-480C-4E45-BFF0-A993169C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FFEFC-34EE-4173-89AF-45FE6260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078F4-2DA1-4ED6-8FE2-B383E09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65FAD-058A-48A5-91DF-B1CD9211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8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43BEE-88C1-4789-8672-CBB90E36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49D2A-6FB5-4E0B-94E5-A47F5FA5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FA373-4103-4B13-B2B2-9A13B3F80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5563FE-CAE9-49F1-98B3-6EBABAF12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EAD6BF-0330-43B5-88A2-59C28FA1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E53499-83B5-4C50-8719-181E878B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C14D57-6011-4844-9F1D-8BF81009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78FC23-59B0-44FA-A7E6-ED9F768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CFD83-632A-459B-BBD8-46E589C7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0EAF5F-1991-4FA1-BB4A-586F13CE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850D72-08E1-4192-9E0A-672B9562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62C77-3D5C-4696-874C-D0BADCBB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6D114B-A6F9-4147-8152-C9532ED5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9CDCD7-0667-44BA-8305-1B3A6C33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EC15BA-5575-4300-838A-0EEBF7CA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29973-369E-476E-874D-FE82412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C4F7A-AA35-4C5B-9A82-30BCF319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751888-9405-4151-ACB1-16753BA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DF9FA-C737-4AC0-AE7D-C6FE5786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6F6CD-936D-4A33-9087-8B5B0DFE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01B0D-577C-4B90-BA67-29E35AC1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D90D2-4636-4143-8677-560AD57B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C64EE2-584E-4F20-9ACF-090A1A92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24A17-CD12-41F3-9BF9-51C692C7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45F66-8B5B-4EE0-969D-3CD2EA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5D0BAB-F1BD-40C6-8B8F-77B2B01D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B9E08-FA4E-4003-9A7C-5C61033E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2C0A41-CF4A-4DC7-B41F-2E14F5C7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C6966-FAA1-4946-BE93-C9840B64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ABB69-AACC-4DAC-BCD3-689A87F7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6C7B-98A4-4F2D-AA29-1C193E9EFF8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D8F18-FDCA-4223-B466-65746EAFC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B36A3-A314-436E-9731-A64009BA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2268-E4F1-4513-BF8D-EBF4A8EBB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68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BCA3658-19C3-478E-889A-E5CDCEECEEE7}"/>
              </a:ext>
            </a:extLst>
          </p:cNvPr>
          <p:cNvSpPr/>
          <p:nvPr/>
        </p:nvSpPr>
        <p:spPr>
          <a:xfrm>
            <a:off x="0" y="-339037"/>
            <a:ext cx="12192000" cy="7653230"/>
          </a:xfrm>
          <a:prstGeom prst="roundRect">
            <a:avLst>
              <a:gd name="adj" fmla="val 3849"/>
            </a:avLst>
          </a:prstGeom>
          <a:gradFill>
            <a:gsLst>
              <a:gs pos="100000">
                <a:srgbClr val="0D1733"/>
              </a:gs>
              <a:gs pos="100000">
                <a:srgbClr val="515F7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92C06B8-B5A4-40FD-970A-C1E9204F907B}"/>
              </a:ext>
            </a:extLst>
          </p:cNvPr>
          <p:cNvSpPr/>
          <p:nvPr/>
        </p:nvSpPr>
        <p:spPr>
          <a:xfrm>
            <a:off x="134224" y="-11277"/>
            <a:ext cx="2240280" cy="1194124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C0897C00-07EB-4BFD-BE71-329E53C6DA3A}"/>
              </a:ext>
            </a:extLst>
          </p:cNvPr>
          <p:cNvSpPr/>
          <p:nvPr/>
        </p:nvSpPr>
        <p:spPr>
          <a:xfrm>
            <a:off x="2576819" y="-11278"/>
            <a:ext cx="2240280" cy="1194125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F2CB3E7-13E9-488B-8906-676AA7D080AD}"/>
              </a:ext>
            </a:extLst>
          </p:cNvPr>
          <p:cNvSpPr/>
          <p:nvPr/>
        </p:nvSpPr>
        <p:spPr>
          <a:xfrm>
            <a:off x="134224" y="1726643"/>
            <a:ext cx="2240280" cy="1051094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9D7FB22-2E25-4D92-B111-510AD0B3DA64}"/>
              </a:ext>
            </a:extLst>
          </p:cNvPr>
          <p:cNvSpPr/>
          <p:nvPr/>
        </p:nvSpPr>
        <p:spPr>
          <a:xfrm>
            <a:off x="2576819" y="1726642"/>
            <a:ext cx="2240280" cy="1051095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A09506D-3C00-44E6-AA35-DFB2BD282C85}"/>
              </a:ext>
            </a:extLst>
          </p:cNvPr>
          <p:cNvSpPr/>
          <p:nvPr/>
        </p:nvSpPr>
        <p:spPr>
          <a:xfrm>
            <a:off x="4975859" y="-218112"/>
            <a:ext cx="2767180" cy="2995850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626F298-131D-416A-90A5-B03869411FDB}"/>
              </a:ext>
            </a:extLst>
          </p:cNvPr>
          <p:cNvSpPr/>
          <p:nvPr/>
        </p:nvSpPr>
        <p:spPr>
          <a:xfrm>
            <a:off x="7876632" y="-218113"/>
            <a:ext cx="4233374" cy="2995850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078699A-B571-489B-B259-26761ECC4E6C}"/>
              </a:ext>
            </a:extLst>
          </p:cNvPr>
          <p:cNvSpPr/>
          <p:nvPr/>
        </p:nvSpPr>
        <p:spPr>
          <a:xfrm>
            <a:off x="193714" y="3045204"/>
            <a:ext cx="11861265" cy="387126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1B466F65-4769-4F1B-8F06-FC73672E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12" y="61480"/>
            <a:ext cx="801149" cy="8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85C58C01-ABCB-4F90-83C8-9CA5DD4B9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78" y="132997"/>
            <a:ext cx="693627" cy="7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75BC77-DC26-4148-934A-AF8B0AC9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02" y="1807899"/>
            <a:ext cx="720790" cy="8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F76B18E-C953-4F39-A927-FFCF19C9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78" y="1890501"/>
            <a:ext cx="570451" cy="6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E25C81-6BCA-4D41-9D08-7BF67A7D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64" y="1345575"/>
            <a:ext cx="1133004" cy="12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FB9C211-570F-40FF-B227-BFC0D0DE9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849"/>
            </a:avLst>
          </a:prstGeom>
          <a:gradFill>
            <a:gsLst>
              <a:gs pos="24000">
                <a:srgbClr val="2F3B59"/>
              </a:gs>
              <a:gs pos="65000">
                <a:srgbClr val="0D1733"/>
              </a:gs>
              <a:gs pos="39000">
                <a:srgbClr val="515F7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208FB4-09BC-447A-B17D-1DF4F83E6E7B}"/>
              </a:ext>
            </a:extLst>
          </p:cNvPr>
          <p:cNvSpPr/>
          <p:nvPr/>
        </p:nvSpPr>
        <p:spPr>
          <a:xfrm>
            <a:off x="95340" y="94343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FE475C4-E371-4423-8F1C-1F93A113721D}"/>
              </a:ext>
            </a:extLst>
          </p:cNvPr>
          <p:cNvSpPr/>
          <p:nvPr/>
        </p:nvSpPr>
        <p:spPr>
          <a:xfrm>
            <a:off x="1714402" y="94343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6D77E1-35E5-4D88-A63C-E450BCC49509}"/>
              </a:ext>
            </a:extLst>
          </p:cNvPr>
          <p:cNvSpPr/>
          <p:nvPr/>
        </p:nvSpPr>
        <p:spPr>
          <a:xfrm>
            <a:off x="3363665" y="94343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D3524D1-134D-45F0-957B-B7BD241A13CF}"/>
              </a:ext>
            </a:extLst>
          </p:cNvPr>
          <p:cNvSpPr/>
          <p:nvPr/>
        </p:nvSpPr>
        <p:spPr>
          <a:xfrm>
            <a:off x="67487" y="1674219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1D39CDE-D360-4BDD-9C74-10DF868E37DD}"/>
              </a:ext>
            </a:extLst>
          </p:cNvPr>
          <p:cNvSpPr/>
          <p:nvPr/>
        </p:nvSpPr>
        <p:spPr>
          <a:xfrm>
            <a:off x="1699620" y="1674223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DF29796-9764-4E27-A893-AA3283016AA1}"/>
              </a:ext>
            </a:extLst>
          </p:cNvPr>
          <p:cNvSpPr/>
          <p:nvPr/>
        </p:nvSpPr>
        <p:spPr>
          <a:xfrm>
            <a:off x="3317780" y="1661154"/>
            <a:ext cx="1508402" cy="98624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8DFDB6-3EFF-43F9-8D09-859C74DD0710}"/>
              </a:ext>
            </a:extLst>
          </p:cNvPr>
          <p:cNvSpPr/>
          <p:nvPr/>
        </p:nvSpPr>
        <p:spPr>
          <a:xfrm>
            <a:off x="5011128" y="94343"/>
            <a:ext cx="2050869" cy="131281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F9A0D9F-2930-4F54-AA4F-0EE2A3E361C7}"/>
              </a:ext>
            </a:extLst>
          </p:cNvPr>
          <p:cNvSpPr/>
          <p:nvPr/>
        </p:nvSpPr>
        <p:spPr>
          <a:xfrm>
            <a:off x="4988186" y="1610000"/>
            <a:ext cx="2050868" cy="1386840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D7940A8-E1A7-484A-B594-E939B585C024}"/>
              </a:ext>
            </a:extLst>
          </p:cNvPr>
          <p:cNvSpPr/>
          <p:nvPr/>
        </p:nvSpPr>
        <p:spPr>
          <a:xfrm>
            <a:off x="7251857" y="94343"/>
            <a:ext cx="4776119" cy="3541485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62AC3BF-417F-4533-B2CB-62C7FC3840CD}"/>
              </a:ext>
            </a:extLst>
          </p:cNvPr>
          <p:cNvSpPr/>
          <p:nvPr/>
        </p:nvSpPr>
        <p:spPr>
          <a:xfrm>
            <a:off x="174170" y="3730171"/>
            <a:ext cx="11872687" cy="30334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DA78E8B-AF1D-4DB3-BA84-EF5E3E60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31" y="214649"/>
            <a:ext cx="601524" cy="60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44CE617-89FC-4A0E-A6A2-FF176EFF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3" y="214867"/>
            <a:ext cx="601306" cy="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419AEA9-FB61-43BD-BCB1-34FE3B0D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57" y="1899581"/>
            <a:ext cx="533218" cy="5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B8ECC557-E97B-4E97-9616-D77C66D0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12" y="1934987"/>
            <a:ext cx="559383" cy="5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8BDD3B14-56E3-4A02-9CDC-118CBE86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09" y="1945503"/>
            <a:ext cx="548867" cy="5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F9550B70-D4BF-40DA-85DB-6A31EBD1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81" y="305504"/>
            <a:ext cx="563923" cy="56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FB9C211-570F-40FF-B227-BFC0D0DE9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849"/>
            </a:avLst>
          </a:prstGeom>
          <a:gradFill>
            <a:gsLst>
              <a:gs pos="43000">
                <a:srgbClr val="404D6C"/>
              </a:gs>
              <a:gs pos="24000">
                <a:srgbClr val="2F3B59"/>
              </a:gs>
              <a:gs pos="65000">
                <a:srgbClr val="0D1733"/>
              </a:gs>
              <a:gs pos="39000">
                <a:srgbClr val="515F7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208FB4-09BC-447A-B17D-1DF4F83E6E7B}"/>
              </a:ext>
            </a:extLst>
          </p:cNvPr>
          <p:cNvSpPr/>
          <p:nvPr/>
        </p:nvSpPr>
        <p:spPr>
          <a:xfrm>
            <a:off x="126999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62AC3BF-417F-4533-B2CB-62C7FC3840CD}"/>
              </a:ext>
            </a:extLst>
          </p:cNvPr>
          <p:cNvSpPr/>
          <p:nvPr/>
        </p:nvSpPr>
        <p:spPr>
          <a:xfrm>
            <a:off x="126999" y="3171371"/>
            <a:ext cx="11872687" cy="3512458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1FF2A9-38E0-44E2-978A-601E8636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1" y="1803757"/>
            <a:ext cx="775974" cy="7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180098C-E882-4AD4-894C-12924857C2C9}"/>
              </a:ext>
            </a:extLst>
          </p:cNvPr>
          <p:cNvSpPr/>
          <p:nvPr/>
        </p:nvSpPr>
        <p:spPr>
          <a:xfrm>
            <a:off x="3177722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C48369-72F7-4CAB-9065-C48DB419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16" y="1694672"/>
            <a:ext cx="885059" cy="8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8B5BC98-6CD8-44C1-A1FD-A6A716790B2D}"/>
              </a:ext>
            </a:extLst>
          </p:cNvPr>
          <p:cNvSpPr/>
          <p:nvPr/>
        </p:nvSpPr>
        <p:spPr>
          <a:xfrm>
            <a:off x="6264734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18951B-5A0D-428E-B279-E82F7AEA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12" y="1842855"/>
            <a:ext cx="736876" cy="7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4031C37-B787-4141-9F88-D6A02CB04ECD}"/>
              </a:ext>
            </a:extLst>
          </p:cNvPr>
          <p:cNvSpPr/>
          <p:nvPr/>
        </p:nvSpPr>
        <p:spPr>
          <a:xfrm>
            <a:off x="9325430" y="242752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9569956-7AC5-43EE-A96F-69965A4F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980" y="1803757"/>
            <a:ext cx="663845" cy="6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FB9C211-570F-40FF-B227-BFC0D0DE9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849"/>
            </a:avLst>
          </a:prstGeom>
          <a:gradFill>
            <a:gsLst>
              <a:gs pos="43000">
                <a:srgbClr val="404D6C"/>
              </a:gs>
              <a:gs pos="24000">
                <a:srgbClr val="2F3B59"/>
              </a:gs>
              <a:gs pos="65000">
                <a:srgbClr val="0D1733"/>
              </a:gs>
              <a:gs pos="39000">
                <a:srgbClr val="515F7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208FB4-09BC-447A-B17D-1DF4F83E6E7B}"/>
              </a:ext>
            </a:extLst>
          </p:cNvPr>
          <p:cNvSpPr/>
          <p:nvPr/>
        </p:nvSpPr>
        <p:spPr>
          <a:xfrm>
            <a:off x="126999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62AC3BF-417F-4533-B2CB-62C7FC3840CD}"/>
              </a:ext>
            </a:extLst>
          </p:cNvPr>
          <p:cNvSpPr/>
          <p:nvPr/>
        </p:nvSpPr>
        <p:spPr>
          <a:xfrm>
            <a:off x="119743" y="3171371"/>
            <a:ext cx="6041572" cy="3512458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180098C-E882-4AD4-894C-12924857C2C9}"/>
              </a:ext>
            </a:extLst>
          </p:cNvPr>
          <p:cNvSpPr/>
          <p:nvPr/>
        </p:nvSpPr>
        <p:spPr>
          <a:xfrm>
            <a:off x="3177722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8B5BC98-6CD8-44C1-A1FD-A6A716790B2D}"/>
              </a:ext>
            </a:extLst>
          </p:cNvPr>
          <p:cNvSpPr/>
          <p:nvPr/>
        </p:nvSpPr>
        <p:spPr>
          <a:xfrm>
            <a:off x="6274707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BD7586-D5B5-46E2-8414-750E2E5A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77" y="1763070"/>
            <a:ext cx="910866" cy="9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2D453EB-4B6A-4C61-89E2-0807B2B9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44" y="1585365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438E7FE-F81A-47D0-BD20-20B31DB5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7" y="1640250"/>
            <a:ext cx="997401" cy="9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F708C97-8159-4D6D-A15A-675309D5910C}"/>
              </a:ext>
            </a:extLst>
          </p:cNvPr>
          <p:cNvSpPr/>
          <p:nvPr/>
        </p:nvSpPr>
        <p:spPr>
          <a:xfrm>
            <a:off x="6303736" y="3171371"/>
            <a:ext cx="5769428" cy="3512458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C97F0A-75EA-4631-A04D-F855CFD3E060}"/>
              </a:ext>
            </a:extLst>
          </p:cNvPr>
          <p:cNvSpPr/>
          <p:nvPr/>
        </p:nvSpPr>
        <p:spPr>
          <a:xfrm>
            <a:off x="9224737" y="203200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9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FB9C211-570F-40FF-B227-BFC0D0DE9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849"/>
            </a:avLst>
          </a:prstGeom>
          <a:gradFill>
            <a:gsLst>
              <a:gs pos="43000">
                <a:srgbClr val="404D6C"/>
              </a:gs>
              <a:gs pos="24000">
                <a:srgbClr val="2F3B59"/>
              </a:gs>
              <a:gs pos="65000">
                <a:srgbClr val="0D1733"/>
              </a:gs>
              <a:gs pos="39000">
                <a:srgbClr val="515F7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208FB4-09BC-447A-B17D-1DF4F83E6E7B}"/>
              </a:ext>
            </a:extLst>
          </p:cNvPr>
          <p:cNvSpPr/>
          <p:nvPr/>
        </p:nvSpPr>
        <p:spPr>
          <a:xfrm>
            <a:off x="126999" y="108859"/>
            <a:ext cx="2739571" cy="2627086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62AC3BF-417F-4533-B2CB-62C7FC3840CD}"/>
              </a:ext>
            </a:extLst>
          </p:cNvPr>
          <p:cNvSpPr/>
          <p:nvPr/>
        </p:nvSpPr>
        <p:spPr>
          <a:xfrm>
            <a:off x="7811409" y="108859"/>
            <a:ext cx="4188279" cy="307702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AFFA86A-BB02-4B62-876C-6B07DCD3EDFC}"/>
              </a:ext>
            </a:extLst>
          </p:cNvPr>
          <p:cNvSpPr/>
          <p:nvPr/>
        </p:nvSpPr>
        <p:spPr>
          <a:xfrm>
            <a:off x="3272972" y="108859"/>
            <a:ext cx="4188279" cy="307702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E414B89-EB91-4920-BB37-D4EF0C8F1155}"/>
              </a:ext>
            </a:extLst>
          </p:cNvPr>
          <p:cNvSpPr/>
          <p:nvPr/>
        </p:nvSpPr>
        <p:spPr>
          <a:xfrm>
            <a:off x="7753351" y="3483429"/>
            <a:ext cx="4188279" cy="307702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6B6E373-E7DC-4B5E-953E-3F8C85E27A73}"/>
              </a:ext>
            </a:extLst>
          </p:cNvPr>
          <p:cNvSpPr/>
          <p:nvPr/>
        </p:nvSpPr>
        <p:spPr>
          <a:xfrm>
            <a:off x="3185886" y="3483429"/>
            <a:ext cx="4188279" cy="3077027"/>
          </a:xfrm>
          <a:prstGeom prst="roundRect">
            <a:avLst/>
          </a:prstGeom>
          <a:gradFill>
            <a:gsLst>
              <a:gs pos="0">
                <a:srgbClr val="6D7384"/>
              </a:gs>
              <a:gs pos="99000">
                <a:srgbClr val="515F7F"/>
              </a:gs>
            </a:gsLst>
            <a:lin ang="5400000" scaled="1"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344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calvim aoyama</dc:creator>
  <cp:lastModifiedBy>calvim aoyama</cp:lastModifiedBy>
  <cp:revision>6</cp:revision>
  <dcterms:created xsi:type="dcterms:W3CDTF">2022-02-08T21:07:58Z</dcterms:created>
  <dcterms:modified xsi:type="dcterms:W3CDTF">2022-02-10T21:24:33Z</dcterms:modified>
</cp:coreProperties>
</file>