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1"/>
  </p:sldMasterIdLst>
  <p:notesMasterIdLst>
    <p:notesMasterId r:id="rId13"/>
  </p:notesMasterIdLst>
  <p:sldIdLst>
    <p:sldId id="256" r:id="rId2"/>
    <p:sldId id="257" r:id="rId3"/>
    <p:sldId id="265" r:id="rId4"/>
    <p:sldId id="271" r:id="rId5"/>
    <p:sldId id="268" r:id="rId6"/>
    <p:sldId id="260" r:id="rId7"/>
    <p:sldId id="267" r:id="rId8"/>
    <p:sldId id="262" r:id="rId9"/>
    <p:sldId id="269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15136-87DE-48FC-BC46-C8D1FB962ED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CC0F-60F9-434E-93EB-BBB23A63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fixes include: Eraser</a:t>
            </a:r>
            <a:r>
              <a:rPr lang="en-US" baseline="0" dirty="0" smtClean="0"/>
              <a:t> turning off when selecting a new color, panning doesn’t erase your drawing, paint brush color stays the same, 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1CC0F-60F9-434E-93EB-BBB23A63CA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Canvas name can’t have special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1CC0F-60F9-434E-93EB-BBB23A63CA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4117" y="18826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11885084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899" y="2595563"/>
            <a:ext cx="10147301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3459" y="188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692E80-6FA4-4C8D-BC6D-AB65446F3EA4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4117" y="188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859" y="65690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8F37CA-9C97-4D86-AD32-408DD22F9C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1" y="0"/>
            <a:ext cx="1066588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9201" y="6675120"/>
            <a:ext cx="10665884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Magnum Opus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6596"/>
          </a:xfrm>
        </p:spPr>
        <p:txBody>
          <a:bodyPr>
            <a:normAutofit/>
          </a:bodyPr>
          <a:lstStyle/>
          <a:p>
            <a:r>
              <a:rPr lang="en-US" dirty="0" smtClean="0"/>
              <a:t>A Collaborative Painting Application</a:t>
            </a:r>
            <a:endParaRPr lang="en-US" sz="1200" dirty="0"/>
          </a:p>
          <a:p>
            <a:r>
              <a:rPr lang="en-US" sz="1200" dirty="0" err="1" smtClean="0"/>
              <a:t>Jahn</a:t>
            </a:r>
            <a:r>
              <a:rPr lang="en-US" sz="1200" dirty="0" smtClean="0"/>
              <a:t> </a:t>
            </a:r>
            <a:r>
              <a:rPr lang="en-US" sz="1200" dirty="0" smtClean="0"/>
              <a:t>Davis, Casey Jones, Hannah </a:t>
            </a:r>
            <a:r>
              <a:rPr lang="en-US" sz="1200" dirty="0" err="1" smtClean="0"/>
              <a:t>Ludema</a:t>
            </a:r>
            <a:r>
              <a:rPr lang="en-US" sz="1200" dirty="0" smtClean="0"/>
              <a:t>, Micah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</a:p>
          <a:p>
            <a:r>
              <a:rPr lang="en-US" dirty="0" smtClean="0"/>
              <a:t>Zooming in and out</a:t>
            </a:r>
          </a:p>
          <a:p>
            <a:r>
              <a:rPr lang="en-US" dirty="0" smtClean="0"/>
              <a:t>Uploading pictures</a:t>
            </a:r>
          </a:p>
          <a:p>
            <a:r>
              <a:rPr lang="en-US" dirty="0" smtClean="0"/>
              <a:t>Downloading your drawings onto your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433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</a:t>
            </a:r>
            <a:r>
              <a:rPr lang="en-US" dirty="0"/>
              <a:t>c</a:t>
            </a:r>
            <a:r>
              <a:rPr lang="en-US" dirty="0" smtClean="0"/>
              <a:t>ollaborative </a:t>
            </a:r>
            <a:r>
              <a:rPr lang="en-US" dirty="0"/>
              <a:t>painting </a:t>
            </a:r>
            <a:r>
              <a:rPr lang="en-US" dirty="0" smtClean="0"/>
              <a:t>application</a:t>
            </a:r>
          </a:p>
          <a:p>
            <a:r>
              <a:rPr lang="en-US" dirty="0"/>
              <a:t>M</a:t>
            </a:r>
            <a:r>
              <a:rPr lang="en-US" dirty="0" smtClean="0"/>
              <a:t>ultiple people </a:t>
            </a:r>
            <a:r>
              <a:rPr lang="en-US" dirty="0"/>
              <a:t>paint on the same </a:t>
            </a:r>
            <a:r>
              <a:rPr lang="en-US" dirty="0" smtClean="0"/>
              <a:t>screen</a:t>
            </a:r>
          </a:p>
          <a:p>
            <a:r>
              <a:rPr lang="en-US" dirty="0" smtClean="0"/>
              <a:t>Unique casual pastime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26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testing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Fun, unique idea</a:t>
            </a:r>
          </a:p>
          <a:p>
            <a:r>
              <a:rPr lang="en-US" dirty="0" smtClean="0"/>
              <a:t>Intuitive design</a:t>
            </a:r>
          </a:p>
          <a:p>
            <a:r>
              <a:rPr lang="en-US" dirty="0" smtClean="0"/>
              <a:t>Painting is easily accessible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Laggy</a:t>
            </a:r>
            <a:endParaRPr lang="en-US" dirty="0" smtClean="0"/>
          </a:p>
          <a:p>
            <a:r>
              <a:rPr lang="en-US" dirty="0" smtClean="0"/>
              <a:t>Paint brush selector hard to push</a:t>
            </a:r>
          </a:p>
          <a:p>
            <a:r>
              <a:rPr lang="en-US" dirty="0" smtClean="0"/>
              <a:t>Lack of zoom feature</a:t>
            </a:r>
          </a:p>
          <a:p>
            <a:r>
              <a:rPr lang="en-US" dirty="0" smtClean="0"/>
              <a:t>Various minor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Server/ Collaboration is up and running</a:t>
            </a:r>
          </a:p>
          <a:p>
            <a:r>
              <a:rPr lang="en-US" dirty="0" smtClean="0"/>
              <a:t>Color Wheel implemented</a:t>
            </a:r>
          </a:p>
          <a:p>
            <a:r>
              <a:rPr lang="en-US" dirty="0" smtClean="0"/>
              <a:t>Saving and searching for a canvas</a:t>
            </a:r>
          </a:p>
          <a:p>
            <a:r>
              <a:rPr lang="en-US" dirty="0" smtClean="0"/>
              <a:t>Minor bug fixes</a:t>
            </a:r>
          </a:p>
          <a:p>
            <a:r>
              <a:rPr lang="en-US" dirty="0" smtClean="0"/>
              <a:t>Fixed lag while painting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9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43" y="2127976"/>
            <a:ext cx="7903086" cy="4463314"/>
          </a:xfrm>
        </p:spPr>
      </p:pic>
    </p:spTree>
    <p:extLst>
      <p:ext uri="{BB962C8B-B14F-4D97-AF65-F5344CB8AC3E}">
        <p14:creationId xmlns:p14="http://schemas.microsoft.com/office/powerpoint/2010/main" val="39117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2" y="2773895"/>
            <a:ext cx="10697737" cy="32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48081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Color Picker by </a:t>
            </a:r>
            <a:r>
              <a:rPr lang="en-US" dirty="0" err="1" smtClean="0"/>
              <a:t>QuadFlask</a:t>
            </a:r>
            <a:endParaRPr lang="en-US" dirty="0" smtClean="0"/>
          </a:p>
          <a:p>
            <a:r>
              <a:rPr lang="en-US" dirty="0" smtClean="0"/>
              <a:t>Java/Jersey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9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Usable drawing application </a:t>
            </a:r>
          </a:p>
          <a:p>
            <a:r>
              <a:rPr lang="en-US" dirty="0" smtClean="0"/>
              <a:t>UI design is easy to use</a:t>
            </a:r>
          </a:p>
          <a:p>
            <a:r>
              <a:rPr lang="en-US" dirty="0" smtClean="0"/>
              <a:t>Fully functional server/collaboration</a:t>
            </a:r>
          </a:p>
          <a:p>
            <a:r>
              <a:rPr lang="en-US" dirty="0" smtClean="0"/>
              <a:t>Saving and searching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Lack of features</a:t>
            </a:r>
          </a:p>
          <a:p>
            <a:r>
              <a:rPr lang="en-US" dirty="0" smtClean="0"/>
              <a:t>No support for bad canvas names</a:t>
            </a:r>
          </a:p>
          <a:p>
            <a:r>
              <a:rPr lang="en-US" dirty="0" smtClean="0"/>
              <a:t>No thumbnails for saved canvases</a:t>
            </a:r>
          </a:p>
          <a:p>
            <a:r>
              <a:rPr lang="en-US" dirty="0" smtClean="0"/>
              <a:t>Collaboration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79</TotalTime>
  <Words>193</Words>
  <Application>Microsoft Office PowerPoint</Application>
  <PresentationFormat>Widescreen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Perception</vt:lpstr>
      <vt:lpstr>Magnum Opus</vt:lpstr>
      <vt:lpstr>Our Vision</vt:lpstr>
      <vt:lpstr>DEMONSTRATION</vt:lpstr>
      <vt:lpstr>User testing results</vt:lpstr>
      <vt:lpstr>Design</vt:lpstr>
      <vt:lpstr>Database structure</vt:lpstr>
      <vt:lpstr>Deployment Diagram</vt:lpstr>
      <vt:lpstr>Technologies</vt:lpstr>
      <vt:lpstr>Assessment</vt:lpstr>
      <vt:lpstr>Future Work</vt:lpstr>
      <vt:lpstr>Questions?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Magnum Opus</dc:title>
  <dc:creator>Jahnathan Davis</dc:creator>
  <cp:lastModifiedBy>Micah Ng</cp:lastModifiedBy>
  <cp:revision>11</cp:revision>
  <dcterms:created xsi:type="dcterms:W3CDTF">2016-11-09T00:11:02Z</dcterms:created>
  <dcterms:modified xsi:type="dcterms:W3CDTF">2016-12-15T13:39:38Z</dcterms:modified>
</cp:coreProperties>
</file>