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903A7-D1AA-4544-A726-75DCA98C9CDC}" v="16" dt="2019-09-03T11:59:43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8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s Postma" userId="189fce0d941e84f4" providerId="LiveId" clId="{800903A7-D1AA-4544-A726-75DCA98C9CDC}"/>
    <pc:docChg chg="undo custSel modSld">
      <pc:chgData name="Ties Postma" userId="189fce0d941e84f4" providerId="LiveId" clId="{800903A7-D1AA-4544-A726-75DCA98C9CDC}" dt="2019-09-03T12:00:14.930" v="76" actId="26606"/>
      <pc:docMkLst>
        <pc:docMk/>
      </pc:docMkLst>
      <pc:sldChg chg="modSp">
        <pc:chgData name="Ties Postma" userId="189fce0d941e84f4" providerId="LiveId" clId="{800903A7-D1AA-4544-A726-75DCA98C9CDC}" dt="2019-09-03T09:17:38.502" v="25" actId="1076"/>
        <pc:sldMkLst>
          <pc:docMk/>
          <pc:sldMk cId="3485875377" sldId="260"/>
        </pc:sldMkLst>
        <pc:spChg chg="mod">
          <ac:chgData name="Ties Postma" userId="189fce0d941e84f4" providerId="LiveId" clId="{800903A7-D1AA-4544-A726-75DCA98C9CDC}" dt="2019-09-03T09:17:38.502" v="25" actId="1076"/>
          <ac:spMkLst>
            <pc:docMk/>
            <pc:sldMk cId="3485875377" sldId="260"/>
            <ac:spMk id="2" creationId="{4B69FCD0-E42E-4054-92D8-4CA757B12CF6}"/>
          </ac:spMkLst>
        </pc:spChg>
      </pc:sldChg>
      <pc:sldChg chg="addSp delSp modSp mod setBg delDesignElem">
        <pc:chgData name="Ties Postma" userId="189fce0d941e84f4" providerId="LiveId" clId="{800903A7-D1AA-4544-A726-75DCA98C9CDC}" dt="2019-09-03T11:58:39.100" v="64" actId="1076"/>
        <pc:sldMkLst>
          <pc:docMk/>
          <pc:sldMk cId="387034783" sldId="262"/>
        </pc:sldMkLst>
        <pc:spChg chg="mod">
          <ac:chgData name="Ties Postma" userId="189fce0d941e84f4" providerId="LiveId" clId="{800903A7-D1AA-4544-A726-75DCA98C9CDC}" dt="2019-09-03T11:58:07.047" v="58" actId="26606"/>
          <ac:spMkLst>
            <pc:docMk/>
            <pc:sldMk cId="387034783" sldId="262"/>
            <ac:spMk id="2" creationId="{D4AFC00E-63D1-4505-8200-C11F7A0D1233}"/>
          </ac:spMkLst>
        </pc:spChg>
        <pc:spChg chg="add del mod">
          <ac:chgData name="Ties Postma" userId="189fce0d941e84f4" providerId="LiveId" clId="{800903A7-D1AA-4544-A726-75DCA98C9CDC}" dt="2019-09-03T09:14:38.013" v="11" actId="931"/>
          <ac:spMkLst>
            <pc:docMk/>
            <pc:sldMk cId="387034783" sldId="262"/>
            <ac:spMk id="3" creationId="{14F4BB4B-7D3F-4D9D-B78C-924D7EF62C93}"/>
          </ac:spMkLst>
        </pc:spChg>
        <pc:spChg chg="add mod">
          <ac:chgData name="Ties Postma" userId="189fce0d941e84f4" providerId="LiveId" clId="{800903A7-D1AA-4544-A726-75DCA98C9CDC}" dt="2019-09-03T11:58:36.129" v="62" actId="207"/>
          <ac:spMkLst>
            <pc:docMk/>
            <pc:sldMk cId="387034783" sldId="262"/>
            <ac:spMk id="3" creationId="{94EAC85D-D021-4609-925F-CAFD4CC55E5A}"/>
          </ac:spMkLst>
        </pc:spChg>
        <pc:spChg chg="add del mod">
          <ac:chgData name="Ties Postma" userId="189fce0d941e84f4" providerId="LiveId" clId="{800903A7-D1AA-4544-A726-75DCA98C9CDC}" dt="2019-09-03T11:57:52.417" v="53"/>
          <ac:spMkLst>
            <pc:docMk/>
            <pc:sldMk cId="387034783" sldId="262"/>
            <ac:spMk id="4" creationId="{B48B493C-AA97-4E03-9A8B-1CB72FF9C4CC}"/>
          </ac:spMkLst>
        </pc:spChg>
        <pc:spChg chg="add del">
          <ac:chgData name="Ties Postma" userId="189fce0d941e84f4" providerId="LiveId" clId="{800903A7-D1AA-4544-A726-75DCA98C9CDC}" dt="2019-09-03T11:58:01.928" v="55" actId="26606"/>
          <ac:spMkLst>
            <pc:docMk/>
            <pc:sldMk cId="387034783" sldId="262"/>
            <ac:spMk id="11" creationId="{C6870151-9189-4C3A-8379-EF3D95827A0A}"/>
          </ac:spMkLst>
        </pc:spChg>
        <pc:spChg chg="add del">
          <ac:chgData name="Ties Postma" userId="189fce0d941e84f4" providerId="LiveId" clId="{800903A7-D1AA-4544-A726-75DCA98C9CDC}" dt="2019-09-03T11:58:01.928" v="55" actId="26606"/>
          <ac:spMkLst>
            <pc:docMk/>
            <pc:sldMk cId="387034783" sldId="262"/>
            <ac:spMk id="13" creationId="{123EA69C-102A-4DD0-9547-05DCD271D159}"/>
          </ac:spMkLst>
        </pc:spChg>
        <pc:spChg chg="add del">
          <ac:chgData name="Ties Postma" userId="189fce0d941e84f4" providerId="LiveId" clId="{800903A7-D1AA-4544-A726-75DCA98C9CDC}" dt="2019-09-03T11:58:01.928" v="55" actId="26606"/>
          <ac:spMkLst>
            <pc:docMk/>
            <pc:sldMk cId="387034783" sldId="262"/>
            <ac:spMk id="15" creationId="{6A862265-5CA3-4C40-8582-7534C3B03C2A}"/>
          </ac:spMkLst>
        </pc:spChg>
        <pc:spChg chg="add del">
          <ac:chgData name="Ties Postma" userId="189fce0d941e84f4" providerId="LiveId" clId="{800903A7-D1AA-4544-A726-75DCA98C9CDC}" dt="2019-09-03T11:58:01.928" v="55" actId="26606"/>
          <ac:spMkLst>
            <pc:docMk/>
            <pc:sldMk cId="387034783" sldId="262"/>
            <ac:spMk id="17" creationId="{600EF80B-0391-4082-9AF5-F15B091B4CE9}"/>
          </ac:spMkLst>
        </pc:spChg>
        <pc:spChg chg="add del">
          <ac:chgData name="Ties Postma" userId="189fce0d941e84f4" providerId="LiveId" clId="{800903A7-D1AA-4544-A726-75DCA98C9CDC}" dt="2019-09-03T11:58:01.928" v="55" actId="26606"/>
          <ac:spMkLst>
            <pc:docMk/>
            <pc:sldMk cId="387034783" sldId="262"/>
            <ac:spMk id="21" creationId="{3FBF03E8-C602-4192-9C52-F84B29FDCC88}"/>
          </ac:spMkLst>
        </pc:spChg>
        <pc:spChg chg="add del">
          <ac:chgData name="Ties Postma" userId="189fce0d941e84f4" providerId="LiveId" clId="{800903A7-D1AA-4544-A726-75DCA98C9CDC}" dt="2019-09-03T11:58:07.001" v="57" actId="26606"/>
          <ac:spMkLst>
            <pc:docMk/>
            <pc:sldMk cId="387034783" sldId="262"/>
            <ac:spMk id="23" creationId="{5035DA88-5E88-4A1D-AF31-FB3C246A508C}"/>
          </ac:spMkLst>
        </pc:spChg>
        <pc:spChg chg="add del">
          <ac:chgData name="Ties Postma" userId="189fce0d941e84f4" providerId="LiveId" clId="{800903A7-D1AA-4544-A726-75DCA98C9CDC}" dt="2019-09-03T11:58:19.294" v="60"/>
          <ac:spMkLst>
            <pc:docMk/>
            <pc:sldMk cId="387034783" sldId="262"/>
            <ac:spMk id="25" creationId="{C6870151-9189-4C3A-8379-EF3D95827A0A}"/>
          </ac:spMkLst>
        </pc:spChg>
        <pc:spChg chg="add del">
          <ac:chgData name="Ties Postma" userId="189fce0d941e84f4" providerId="LiveId" clId="{800903A7-D1AA-4544-A726-75DCA98C9CDC}" dt="2019-09-03T11:58:19.294" v="60"/>
          <ac:spMkLst>
            <pc:docMk/>
            <pc:sldMk cId="387034783" sldId="262"/>
            <ac:spMk id="26" creationId="{123EA69C-102A-4DD0-9547-05DCD271D159}"/>
          </ac:spMkLst>
        </pc:spChg>
        <pc:spChg chg="add del">
          <ac:chgData name="Ties Postma" userId="189fce0d941e84f4" providerId="LiveId" clId="{800903A7-D1AA-4544-A726-75DCA98C9CDC}" dt="2019-09-03T11:58:19.294" v="60"/>
          <ac:spMkLst>
            <pc:docMk/>
            <pc:sldMk cId="387034783" sldId="262"/>
            <ac:spMk id="27" creationId="{6A862265-5CA3-4C40-8582-7534C3B03C2A}"/>
          </ac:spMkLst>
        </pc:spChg>
        <pc:spChg chg="add del">
          <ac:chgData name="Ties Postma" userId="189fce0d941e84f4" providerId="LiveId" clId="{800903A7-D1AA-4544-A726-75DCA98C9CDC}" dt="2019-09-03T11:58:19.294" v="60"/>
          <ac:spMkLst>
            <pc:docMk/>
            <pc:sldMk cId="387034783" sldId="262"/>
            <ac:spMk id="28" creationId="{600EF80B-0391-4082-9AF5-F15B091B4CE9}"/>
          </ac:spMkLst>
        </pc:spChg>
        <pc:spChg chg="add del">
          <ac:chgData name="Ties Postma" userId="189fce0d941e84f4" providerId="LiveId" clId="{800903A7-D1AA-4544-A726-75DCA98C9CDC}" dt="2019-09-03T11:58:19.294" v="60"/>
          <ac:spMkLst>
            <pc:docMk/>
            <pc:sldMk cId="387034783" sldId="262"/>
            <ac:spMk id="30" creationId="{3FBF03E8-C602-4192-9C52-F84B29FDCC88}"/>
          </ac:spMkLst>
        </pc:spChg>
        <pc:picChg chg="del mod">
          <ac:chgData name="Ties Postma" userId="189fce0d941e84f4" providerId="LiveId" clId="{800903A7-D1AA-4544-A726-75DCA98C9CDC}" dt="2019-09-03T09:11:35.965" v="2"/>
          <ac:picMkLst>
            <pc:docMk/>
            <pc:sldMk cId="387034783" sldId="262"/>
            <ac:picMk id="5" creationId="{5263B65B-F84E-47E1-87C8-B853567B736E}"/>
          </ac:picMkLst>
        </pc:picChg>
        <pc:picChg chg="add del mod ord">
          <ac:chgData name="Ties Postma" userId="189fce0d941e84f4" providerId="LiveId" clId="{800903A7-D1AA-4544-A726-75DCA98C9CDC}" dt="2019-09-03T11:58:39.100" v="64" actId="1076"/>
          <ac:picMkLst>
            <pc:docMk/>
            <pc:sldMk cId="387034783" sldId="262"/>
            <ac:picMk id="6" creationId="{BDDEFB84-0246-41C7-89C8-291AA9D66AE8}"/>
          </ac:picMkLst>
        </pc:picChg>
        <pc:cxnChg chg="add del">
          <ac:chgData name="Ties Postma" userId="189fce0d941e84f4" providerId="LiveId" clId="{800903A7-D1AA-4544-A726-75DCA98C9CDC}" dt="2019-09-03T11:58:01.928" v="55" actId="26606"/>
          <ac:cxnSpMkLst>
            <pc:docMk/>
            <pc:sldMk cId="387034783" sldId="262"/>
            <ac:cxnSpMk id="19" creationId="{D33AC32D-5F44-45F7-A0BD-7C11A86BED57}"/>
          </ac:cxnSpMkLst>
        </pc:cxnChg>
        <pc:cxnChg chg="add del">
          <ac:chgData name="Ties Postma" userId="189fce0d941e84f4" providerId="LiveId" clId="{800903A7-D1AA-4544-A726-75DCA98C9CDC}" dt="2019-09-03T11:58:19.294" v="60"/>
          <ac:cxnSpMkLst>
            <pc:docMk/>
            <pc:sldMk cId="387034783" sldId="262"/>
            <ac:cxnSpMk id="29" creationId="{D33AC32D-5F44-45F7-A0BD-7C11A86BED57}"/>
          </ac:cxnSpMkLst>
        </pc:cxnChg>
      </pc:sldChg>
      <pc:sldChg chg="addSp delSp modSp mod setBg">
        <pc:chgData name="Ties Postma" userId="189fce0d941e84f4" providerId="LiveId" clId="{800903A7-D1AA-4544-A726-75DCA98C9CDC}" dt="2019-09-03T12:00:14.930" v="76" actId="26606"/>
        <pc:sldMkLst>
          <pc:docMk/>
          <pc:sldMk cId="2106623090" sldId="263"/>
        </pc:sldMkLst>
        <pc:spChg chg="mod">
          <ac:chgData name="Ties Postma" userId="189fce0d941e84f4" providerId="LiveId" clId="{800903A7-D1AA-4544-A726-75DCA98C9CDC}" dt="2019-09-03T12:00:14.930" v="76" actId="26606"/>
          <ac:spMkLst>
            <pc:docMk/>
            <pc:sldMk cId="2106623090" sldId="263"/>
            <ac:spMk id="2" creationId="{C6F1CF59-B0BE-4C48-AFDD-23FCD8C6A952}"/>
          </ac:spMkLst>
        </pc:spChg>
        <pc:spChg chg="add del mod">
          <ac:chgData name="Ties Postma" userId="189fce0d941e84f4" providerId="LiveId" clId="{800903A7-D1AA-4544-A726-75DCA98C9CDC}" dt="2019-09-03T11:59:43.540" v="73"/>
          <ac:spMkLst>
            <pc:docMk/>
            <pc:sldMk cId="2106623090" sldId="263"/>
            <ac:spMk id="3" creationId="{075CB736-3402-40DD-B490-3D740BC4A43B}"/>
          </ac:spMkLst>
        </pc:spChg>
        <pc:spChg chg="add del mod">
          <ac:chgData name="Ties Postma" userId="189fce0d941e84f4" providerId="LiveId" clId="{800903A7-D1AA-4544-A726-75DCA98C9CDC}" dt="2019-09-03T09:13:51.896" v="4" actId="931"/>
          <ac:spMkLst>
            <pc:docMk/>
            <pc:sldMk cId="2106623090" sldId="263"/>
            <ac:spMk id="3" creationId="{21025918-5B87-4D85-B032-E8589E2A3241}"/>
          </ac:spMkLst>
        </pc:spChg>
        <pc:spChg chg="add">
          <ac:chgData name="Ties Postma" userId="189fce0d941e84f4" providerId="LiveId" clId="{800903A7-D1AA-4544-A726-75DCA98C9CDC}" dt="2019-09-03T12:00:14.930" v="76" actId="26606"/>
          <ac:spMkLst>
            <pc:docMk/>
            <pc:sldMk cId="2106623090" sldId="263"/>
            <ac:spMk id="7" creationId="{734F27C3-108D-4E55-99A2-3777CD94C549}"/>
          </ac:spMkLst>
        </pc:spChg>
        <pc:spChg chg="add del">
          <ac:chgData name="Ties Postma" userId="189fce0d941e84f4" providerId="LiveId" clId="{800903A7-D1AA-4544-A726-75DCA98C9CDC}" dt="2019-09-03T11:59:45.370" v="74" actId="26606"/>
          <ac:spMkLst>
            <pc:docMk/>
            <pc:sldMk cId="2106623090" sldId="263"/>
            <ac:spMk id="10" creationId="{71B2258F-86CA-4D4D-8270-BC05FCDEBFB3}"/>
          </ac:spMkLst>
        </pc:spChg>
        <pc:spChg chg="add">
          <ac:chgData name="Ties Postma" userId="189fce0d941e84f4" providerId="LiveId" clId="{800903A7-D1AA-4544-A726-75DCA98C9CDC}" dt="2019-09-03T12:00:14.930" v="76" actId="26606"/>
          <ac:spMkLst>
            <pc:docMk/>
            <pc:sldMk cId="2106623090" sldId="263"/>
            <ac:spMk id="12" creationId="{C5E6CFF1-2F42-4E10-9A97-F116F46F53FE}"/>
          </ac:spMkLst>
        </pc:spChg>
        <pc:picChg chg="add del mod ord modCrop">
          <ac:chgData name="Ties Postma" userId="189fce0d941e84f4" providerId="LiveId" clId="{800903A7-D1AA-4544-A726-75DCA98C9CDC}" dt="2019-09-03T12:00:14.930" v="76" actId="26606"/>
          <ac:picMkLst>
            <pc:docMk/>
            <pc:sldMk cId="2106623090" sldId="263"/>
            <ac:picMk id="5" creationId="{51BBD707-0AB7-4B28-B9EC-12338C961145}"/>
          </ac:picMkLst>
        </pc:picChg>
        <pc:picChg chg="del mod">
          <ac:chgData name="Ties Postma" userId="189fce0d941e84f4" providerId="LiveId" clId="{800903A7-D1AA-4544-A726-75DCA98C9CDC}" dt="2019-09-03T09:11:39.578" v="3"/>
          <ac:picMkLst>
            <pc:docMk/>
            <pc:sldMk cId="2106623090" sldId="263"/>
            <ac:picMk id="9" creationId="{CA38A267-46C9-48FD-9B14-40CDEDDA23C8}"/>
          </ac:picMkLst>
        </pc:picChg>
        <pc:cxnChg chg="add">
          <ac:chgData name="Ties Postma" userId="189fce0d941e84f4" providerId="LiveId" clId="{800903A7-D1AA-4544-A726-75DCA98C9CDC}" dt="2019-09-03T12:00:14.930" v="76" actId="26606"/>
          <ac:cxnSpMkLst>
            <pc:docMk/>
            <pc:sldMk cId="2106623090" sldId="263"/>
            <ac:cxnSpMk id="14" creationId="{67182200-4859-4C8D-BCBB-55B245C28B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016A-0BFC-4B48-B821-A994DE8466A1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24D9-B135-4464-A183-146B07857D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010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016A-0BFC-4B48-B821-A994DE8466A1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24D9-B135-4464-A183-146B07857D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919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016A-0BFC-4B48-B821-A994DE8466A1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24D9-B135-4464-A183-146B07857D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393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016A-0BFC-4B48-B821-A994DE8466A1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24D9-B135-4464-A183-146B07857D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2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016A-0BFC-4B48-B821-A994DE8466A1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24D9-B135-4464-A183-146B07857D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18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016A-0BFC-4B48-B821-A994DE8466A1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24D9-B135-4464-A183-146B07857D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08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016A-0BFC-4B48-B821-A994DE8466A1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24D9-B135-4464-A183-146B07857D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10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016A-0BFC-4B48-B821-A994DE8466A1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24D9-B135-4464-A183-146B07857D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37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016A-0BFC-4B48-B821-A994DE8466A1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24D9-B135-4464-A183-146B07857D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016A-0BFC-4B48-B821-A994DE8466A1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24D9-B135-4464-A183-146B07857D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40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016A-0BFC-4B48-B821-A994DE8466A1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24D9-B135-4464-A183-146B07857D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3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016A-0BFC-4B48-B821-A994DE8466A1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24D9-B135-4464-A183-146B07857D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37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lvin-Davidson/Jaren80MusicQuiz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id="{282B0005-AF3C-4FEE-9922-8B3016A6F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78A82F-EB92-4729-BCAE-1A6B76082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32115"/>
            <a:ext cx="9448800" cy="311815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80’s pop quiz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EC83FD-869A-4C1C-9E68-CD7339D42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903000"/>
            <a:ext cx="9448800" cy="685800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307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9FCD0-E42E-4054-92D8-4CA757B1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059447"/>
            <a:ext cx="9291215" cy="1049235"/>
          </a:xfrm>
        </p:spPr>
        <p:txBody>
          <a:bodyPr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Wat hebben we geleerd?</a:t>
            </a:r>
          </a:p>
        </p:txBody>
      </p:sp>
      <p:pic>
        <p:nvPicPr>
          <p:cNvPr id="5" name="Tijdelijke aanduiding voor inhoud 4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28FB1B4-343E-40C7-8B8D-C104B6353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8733"/>
          </a:xfrm>
        </p:spPr>
      </p:pic>
    </p:spTree>
    <p:extLst>
      <p:ext uri="{BB962C8B-B14F-4D97-AF65-F5344CB8AC3E}">
        <p14:creationId xmlns:p14="http://schemas.microsoft.com/office/powerpoint/2010/main" val="348587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DDEFB84-0246-41C7-89C8-291AA9D66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0" r="-1" b="22968"/>
          <a:stretch/>
        </p:blipFill>
        <p:spPr>
          <a:xfrm>
            <a:off x="0" y="10"/>
            <a:ext cx="12191695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AFC00E-63D1-4505-8200-C11F7A0D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 quiz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4EAC85D-D021-4609-925F-CAFD4CC55E5A}"/>
              </a:ext>
            </a:extLst>
          </p:cNvPr>
          <p:cNvSpPr txBox="1"/>
          <p:nvPr/>
        </p:nvSpPr>
        <p:spPr>
          <a:xfrm>
            <a:off x="4976636" y="1193800"/>
            <a:ext cx="6085091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 fontAlgn="base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linkClick r:id="rId3" tooltip="https://github.com/Calvin-Davidson/Jaren80MusicQuiz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https://github.com/Calvin-Davidson/Jaren80MusicQuiz</a:t>
            </a:r>
            <a:endParaRPr lang="en-US" dirty="0">
              <a:solidFill>
                <a:srgbClr val="FF0000"/>
              </a:solidFill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1BBD707-0AB7-4B28-B9EC-12338C961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9" b="1087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F1CF59-B0BE-4C48-AFDD-23FCD8C6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Vragen?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34F27C3-108D-4E55-99A2-3777CD94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2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21</Words>
  <Application>Microsoft Office PowerPoint</Application>
  <PresentationFormat>Breedbeeld</PresentationFormat>
  <Paragraphs>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80’s pop quiz</vt:lpstr>
      <vt:lpstr>Wat hebben we geleerd?</vt:lpstr>
      <vt:lpstr>De quiz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80s pop quiz</dc:title>
  <dc:creator>Ties Postma</dc:creator>
  <cp:lastModifiedBy>Ties Postma</cp:lastModifiedBy>
  <cp:revision>6</cp:revision>
  <dcterms:created xsi:type="dcterms:W3CDTF">2019-09-03T07:05:27Z</dcterms:created>
  <dcterms:modified xsi:type="dcterms:W3CDTF">2019-09-03T12:00:22Z</dcterms:modified>
</cp:coreProperties>
</file>