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274853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 snapToObjects="1">
      <p:cViewPr>
        <p:scale>
          <a:sx n="20" d="100"/>
          <a:sy n="20" d="100"/>
        </p:scale>
        <p:origin x="3152" y="2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93567" y="1122363"/>
            <a:ext cx="2456140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93567" y="3602038"/>
            <a:ext cx="2456140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D06D-5F06-E745-91C4-E43D55AE623D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7C9C-9858-0942-B03A-C23C17AE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4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D06D-5F06-E745-91C4-E43D55AE623D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7C9C-9858-0942-B03A-C23C17AE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86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435672" y="365125"/>
            <a:ext cx="7061404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51462" y="365125"/>
            <a:ext cx="2077485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D06D-5F06-E745-91C4-E43D55AE623D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7C9C-9858-0942-B03A-C23C17AE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11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D06D-5F06-E745-91C4-E43D55AE623D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7C9C-9858-0942-B03A-C23C17AE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9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4405" y="1709739"/>
            <a:ext cx="2824561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4405" y="4589464"/>
            <a:ext cx="2824561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D06D-5F06-E745-91C4-E43D55AE623D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7C9C-9858-0942-B03A-C23C17AE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95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51462" y="1825625"/>
            <a:ext cx="1391812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78947" y="1825625"/>
            <a:ext cx="1391812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D06D-5F06-E745-91C4-E43D55AE623D}" type="datetimeFigureOut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7C9C-9858-0942-B03A-C23C17AE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32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5727" y="365126"/>
            <a:ext cx="28245614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5729" y="1681163"/>
            <a:ext cx="138541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55729" y="2505075"/>
            <a:ext cx="138541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578947" y="1681163"/>
            <a:ext cx="139223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578947" y="2505075"/>
            <a:ext cx="139223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D06D-5F06-E745-91C4-E43D55AE623D}" type="datetimeFigureOut">
              <a:rPr lang="en-US" smtClean="0"/>
              <a:t>8/17/20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7C9C-9858-0942-B03A-C23C17AE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3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D06D-5F06-E745-91C4-E43D55AE623D}" type="datetimeFigureOut">
              <a:rPr lang="en-US" smtClean="0"/>
              <a:t>8/17/20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7C9C-9858-0942-B03A-C23C17AE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47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D06D-5F06-E745-91C4-E43D55AE623D}" type="datetimeFigureOut">
              <a:rPr lang="en-US" smtClean="0"/>
              <a:t>8/17/20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7C9C-9858-0942-B03A-C23C17AE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36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5729" y="457200"/>
            <a:ext cx="1056225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22394" y="987426"/>
            <a:ext cx="1657894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55729" y="2057400"/>
            <a:ext cx="1056225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D06D-5F06-E745-91C4-E43D55AE623D}" type="datetimeFigureOut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7C9C-9858-0942-B03A-C23C17AE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20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5729" y="457200"/>
            <a:ext cx="1056225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22394" y="987426"/>
            <a:ext cx="16578947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55729" y="2057400"/>
            <a:ext cx="1056225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FD06D-5F06-E745-91C4-E43D55AE623D}" type="datetimeFigureOut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7C9C-9858-0942-B03A-C23C17AE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5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51462" y="365126"/>
            <a:ext cx="282456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1462" y="1825625"/>
            <a:ext cx="282456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51462" y="6356351"/>
            <a:ext cx="73684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FD06D-5F06-E745-91C4-E43D55AE623D}" type="datetimeFigureOut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47953" y="6356351"/>
            <a:ext cx="110526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128655" y="6356351"/>
            <a:ext cx="73684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B7C9C-9858-0942-B03A-C23C17AE1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89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24C3A34-95D1-F349-BC3B-1BDC9DECF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991719"/>
              </p:ext>
            </p:extLst>
          </p:nvPr>
        </p:nvGraphicFramePr>
        <p:xfrm>
          <a:off x="310548" y="2166817"/>
          <a:ext cx="32127442" cy="12621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04752">
                  <a:extLst>
                    <a:ext uri="{9D8B030D-6E8A-4147-A177-3AD203B41FA5}">
                      <a16:colId xmlns:a16="http://schemas.microsoft.com/office/drawing/2014/main" val="2920089653"/>
                    </a:ext>
                  </a:extLst>
                </a:gridCol>
                <a:gridCol w="4472142">
                  <a:extLst>
                    <a:ext uri="{9D8B030D-6E8A-4147-A177-3AD203B41FA5}">
                      <a16:colId xmlns:a16="http://schemas.microsoft.com/office/drawing/2014/main" val="2178829636"/>
                    </a:ext>
                  </a:extLst>
                </a:gridCol>
                <a:gridCol w="2004752">
                  <a:extLst>
                    <a:ext uri="{9D8B030D-6E8A-4147-A177-3AD203B41FA5}">
                      <a16:colId xmlns:a16="http://schemas.microsoft.com/office/drawing/2014/main" val="412597975"/>
                    </a:ext>
                  </a:extLst>
                </a:gridCol>
                <a:gridCol w="6939526">
                  <a:extLst>
                    <a:ext uri="{9D8B030D-6E8A-4147-A177-3AD203B41FA5}">
                      <a16:colId xmlns:a16="http://schemas.microsoft.com/office/drawing/2014/main" val="2945477749"/>
                    </a:ext>
                  </a:extLst>
                </a:gridCol>
                <a:gridCol w="5294602">
                  <a:extLst>
                    <a:ext uri="{9D8B030D-6E8A-4147-A177-3AD203B41FA5}">
                      <a16:colId xmlns:a16="http://schemas.microsoft.com/office/drawing/2014/main" val="739683048"/>
                    </a:ext>
                  </a:extLst>
                </a:gridCol>
                <a:gridCol w="4472142">
                  <a:extLst>
                    <a:ext uri="{9D8B030D-6E8A-4147-A177-3AD203B41FA5}">
                      <a16:colId xmlns:a16="http://schemas.microsoft.com/office/drawing/2014/main" val="3757327795"/>
                    </a:ext>
                  </a:extLst>
                </a:gridCol>
                <a:gridCol w="6939526">
                  <a:extLst>
                    <a:ext uri="{9D8B030D-6E8A-4147-A177-3AD203B41FA5}">
                      <a16:colId xmlns:a16="http://schemas.microsoft.com/office/drawing/2014/main" val="1473721931"/>
                    </a:ext>
                  </a:extLst>
                </a:gridCol>
              </a:tblGrid>
              <a:tr h="648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6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5585" marR="25585" marT="2558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encryption side public key length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5585" marR="25585" marT="2558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6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5585" marR="25585" marT="2558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PBKDF2 salt length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5585" marR="25585" marT="2558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6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5585" marR="25585" marT="2558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variable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5585" marR="25585" marT="2558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16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5585" marR="25585" marT="2558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6534515"/>
                  </a:ext>
                </a:extLst>
              </a:tr>
              <a:tr h="614035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encryption side public key length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5585" marR="25585" marT="25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encryption side public key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5585" marR="25585" marT="25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PBKDF2 salt length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5585" marR="25585" marT="25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PBKDF2 salt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5585" marR="25585" marT="25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6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initialization vector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5585" marR="25585" marT="25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encrypted binary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5585" marR="25585" marT="25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authentication tag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5585" marR="25585" marT="255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3911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9629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33</Words>
  <Application>Microsoft Macintosh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Calvin Liang</dc:creator>
  <cp:lastModifiedBy>Calvin Liang</cp:lastModifiedBy>
  <cp:revision>9</cp:revision>
  <dcterms:created xsi:type="dcterms:W3CDTF">2020-08-17T22:37:44Z</dcterms:created>
  <dcterms:modified xsi:type="dcterms:W3CDTF">2020-08-18T02:49:36Z</dcterms:modified>
</cp:coreProperties>
</file>