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65" r:id="rId4"/>
    <p:sldId id="260" r:id="rId5"/>
    <p:sldId id="266" r:id="rId6"/>
    <p:sldId id="261" r:id="rId7"/>
    <p:sldId id="258" r:id="rId8"/>
    <p:sldId id="259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FB9B-1413-5F4A-838A-E31404A0D1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C545-6ED5-2D46-A193-094E7F48BB83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hrisstucchio.com/blog/2014/deploying_julia_servers_with_dock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collections/intro/index.html" TargetMode="Externa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627094"/>
            <a:ext cx="5346700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443685"/>
            <a:ext cx="7772400" cy="105106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Programming Languages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099046"/>
            <a:ext cx="7770812" cy="24474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Calvin Liu</a:t>
            </a:r>
          </a:p>
          <a:p>
            <a:r>
              <a:rPr lang="en-US" sz="3000" dirty="0" smtClean="0"/>
              <a:t>804182525</a:t>
            </a:r>
          </a:p>
          <a:p>
            <a:endParaRPr lang="en-US" sz="3000" dirty="0" smtClean="0"/>
          </a:p>
          <a:p>
            <a:r>
              <a:rPr lang="en-US" sz="3000" dirty="0" smtClean="0"/>
              <a:t>~</a:t>
            </a:r>
            <a:r>
              <a:rPr lang="en-US" sz="3000" dirty="0" err="1" smtClean="0"/>
              <a:t>Docker</a:t>
            </a:r>
            <a:r>
              <a:rPr lang="en-US" sz="3000" dirty="0" smtClean="0"/>
              <a:t>~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972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Implementation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066315"/>
            <a:ext cx="7475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("a", 1) 				 # two element tuple</a:t>
            </a:r>
          </a:p>
          <a:p>
            <a:r>
              <a:rPr lang="en-US" dirty="0" smtClean="0"/>
              <a:t>(’a’, false)::(Char, </a:t>
            </a:r>
            <a:r>
              <a:rPr lang="en-US" dirty="0" err="1" smtClean="0"/>
              <a:t>Bool</a:t>
            </a:r>
            <a:r>
              <a:rPr lang="en-US" dirty="0" smtClean="0"/>
              <a:t>) # tuple type assertion</a:t>
            </a:r>
          </a:p>
          <a:p>
            <a:r>
              <a:rPr lang="en-US" dirty="0" smtClean="0"/>
              <a:t>x = (1, 2, 3)</a:t>
            </a:r>
          </a:p>
          <a:p>
            <a:r>
              <a:rPr lang="en-US" dirty="0" smtClean="0"/>
              <a:t>x[1]					 # 1 (element)</a:t>
            </a:r>
          </a:p>
          <a:p>
            <a:r>
              <a:rPr lang="en-US" dirty="0" smtClean="0"/>
              <a:t>x[1:2]				 # (1, 2) (tuple)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548299"/>
            <a:ext cx="84582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Dict</a:t>
            </a:r>
            <a:r>
              <a:rPr lang="en-US" dirty="0" smtClean="0"/>
              <a:t>{Float64, Int64}() # empty dictionary mapping floats to integers</a:t>
            </a:r>
          </a:p>
          <a:p>
            <a:r>
              <a:rPr lang="en-US" dirty="0" smtClean="0"/>
              <a:t>x = (Int64=&gt;Int64)[1=&gt;1, 2=&gt;2] # literal syntax creation, optional type information</a:t>
            </a:r>
          </a:p>
          <a:p>
            <a:r>
              <a:rPr lang="en-US" dirty="0" smtClean="0"/>
              <a:t>y = {"a"=&gt;1, (2,3)=&gt;true} # dictionary with type </a:t>
            </a:r>
            <a:r>
              <a:rPr lang="en-US" dirty="0" err="1" smtClean="0"/>
              <a:t>Dict</a:t>
            </a:r>
            <a:r>
              <a:rPr lang="en-US" dirty="0" smtClean="0"/>
              <a:t>(Any, Any)</a:t>
            </a:r>
          </a:p>
          <a:p>
            <a:r>
              <a:rPr lang="en-US" dirty="0" smtClean="0"/>
              <a:t>y["a"] # element retrieval</a:t>
            </a:r>
          </a:p>
          <a:p>
            <a:r>
              <a:rPr lang="en-US" dirty="0" smtClean="0"/>
              <a:t>y["b"] # error</a:t>
            </a:r>
          </a:p>
          <a:p>
            <a:r>
              <a:rPr lang="en-US" dirty="0" smtClean="0"/>
              <a:t>y["b"] = ’b’ # added element</a:t>
            </a:r>
          </a:p>
          <a:p>
            <a:r>
              <a:rPr lang="en-US" dirty="0" err="1" smtClean="0"/>
              <a:t>haskey</a:t>
            </a:r>
            <a:r>
              <a:rPr lang="en-US" dirty="0" smtClean="0"/>
              <a:t>(y, "b") # check if y contains key "b"</a:t>
            </a:r>
          </a:p>
          <a:p>
            <a:r>
              <a:rPr lang="en-US" dirty="0" smtClean="0"/>
              <a:t>keys(y), values(y) # tuple of iterators </a:t>
            </a:r>
            <a:r>
              <a:rPr lang="en-US" dirty="0" err="1" smtClean="0"/>
              <a:t>returing</a:t>
            </a:r>
            <a:r>
              <a:rPr lang="en-US" dirty="0" smtClean="0"/>
              <a:t> keys and values in y</a:t>
            </a:r>
          </a:p>
          <a:p>
            <a:r>
              <a:rPr lang="en-US" dirty="0" smtClean="0"/>
              <a:t>delete!(y, "b") # delete key from a collection, see also: pop!</a:t>
            </a:r>
          </a:p>
          <a:p>
            <a:r>
              <a:rPr lang="en-US" dirty="0" smtClean="0"/>
              <a:t>get(</a:t>
            </a:r>
            <a:r>
              <a:rPr lang="en-US" dirty="0" err="1" smtClean="0"/>
              <a:t>y,"c","default</a:t>
            </a:r>
            <a:r>
              <a:rPr lang="en-US" dirty="0" smtClean="0"/>
              <a:t>") # return y["c"] or "default" if not </a:t>
            </a:r>
            <a:r>
              <a:rPr lang="en-US" dirty="0" err="1" smtClean="0"/>
              <a:t>haskey</a:t>
            </a:r>
            <a:r>
              <a:rPr lang="en-US" dirty="0" smtClean="0"/>
              <a:t>(</a:t>
            </a:r>
            <a:r>
              <a:rPr lang="en-US" dirty="0" err="1" smtClean="0"/>
              <a:t>y,"c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3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https://www.chrisstucchio.com/blog/2014/</a:t>
            </a:r>
            <a:r>
              <a:rPr lang="en-US" dirty="0" smtClean="0">
                <a:hlinkClick r:id="rId2"/>
              </a:rPr>
              <a:t>deploying_julia_servers_with_docker.html</a:t>
            </a:r>
            <a:endParaRPr lang="en-US" dirty="0" smtClean="0"/>
          </a:p>
          <a:p>
            <a:r>
              <a:rPr lang="en-US" dirty="0" smtClean="0"/>
              <a:t>Basically tells why Julia is not a good fit for </a:t>
            </a:r>
            <a:r>
              <a:rPr lang="en-US" smtClean="0"/>
              <a:t>deploying servers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open platform for distributed applications</a:t>
            </a:r>
          </a:p>
          <a:p>
            <a:r>
              <a:rPr lang="en-US" dirty="0" smtClean="0"/>
              <a:t>A container similar to a </a:t>
            </a:r>
            <a:r>
              <a:rPr lang="en-US" dirty="0" err="1" smtClean="0"/>
              <a:t>linux</a:t>
            </a:r>
            <a:r>
              <a:rPr lang="en-US" dirty="0" smtClean="0"/>
              <a:t> container that contains components that can be quickly assembled.</a:t>
            </a:r>
          </a:p>
          <a:p>
            <a:r>
              <a:rPr lang="en-US" dirty="0" smtClean="0"/>
              <a:t>Eliminates the friction between development, QA, and production environments</a:t>
            </a:r>
          </a:p>
          <a:p>
            <a:r>
              <a:rPr lang="en-US" dirty="0" smtClean="0"/>
              <a:t>Can run anywhere</a:t>
            </a:r>
          </a:p>
          <a:p>
            <a:r>
              <a:rPr lang="en-US" dirty="0" smtClean="0"/>
              <a:t>Workload deployment is less constrained by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5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514600"/>
            <a:ext cx="89662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2026206"/>
            <a:ext cx="7770813" cy="3657600"/>
          </a:xfrm>
          <a:ln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main thing about </a:t>
            </a:r>
            <a:r>
              <a:rPr lang="en-US" dirty="0" err="1" smtClean="0"/>
              <a:t>Docker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7800" y="2753910"/>
            <a:ext cx="9085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6339" y="2514600"/>
            <a:ext cx="126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2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799"/>
            <a:ext cx="7770813" cy="40935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 is a compiler object oriented programming language</a:t>
            </a:r>
          </a:p>
          <a:p>
            <a:r>
              <a:rPr lang="en-US" dirty="0" smtClean="0"/>
              <a:t>Has its own garbage collection</a:t>
            </a:r>
          </a:p>
          <a:p>
            <a:r>
              <a:rPr lang="en-US" dirty="0" smtClean="0"/>
              <a:t>Types must match or will invoke an error</a:t>
            </a:r>
          </a:p>
          <a:p>
            <a:r>
              <a:rPr lang="en-US" dirty="0" smtClean="0"/>
              <a:t>Does not have much flexibility in containers as python</a:t>
            </a:r>
          </a:p>
          <a:p>
            <a:r>
              <a:rPr lang="en-US" dirty="0" smtClean="0"/>
              <a:t>Still has a dictionary class that can map keys to values</a:t>
            </a:r>
          </a:p>
          <a:p>
            <a:r>
              <a:rPr lang="en-US" dirty="0" smtClean="0"/>
              <a:t>Has a vast amount of APIs and 3-5 times faster than python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9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actually a collections framework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http://docs.oracle.com/javase/tutorial/collections/intro/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r>
              <a:rPr lang="en-US" dirty="0" smtClean="0"/>
              <a:t>Think about collections as a poker hand, a mail folder, a telephone directory.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27" y="4754979"/>
            <a:ext cx="5156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java is a fast object oriented programming language with its own memory management, APIs, and collections, I don’t believe it to be the best framework to use because you want something dynamic and I feel that working with a compiler language isn</a:t>
            </a:r>
            <a:r>
              <a:rPr lang="en-US" dirty="0" smtClean="0"/>
              <a:t>’</a:t>
            </a:r>
            <a:r>
              <a:rPr lang="en-US" dirty="0" smtClean="0"/>
              <a:t>t the best option for containers.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already supports containers such as tuples and dictionaries</a:t>
            </a:r>
          </a:p>
          <a:p>
            <a:r>
              <a:rPr lang="en-US" dirty="0" smtClean="0"/>
              <a:t>Implicit type casting </a:t>
            </a:r>
          </a:p>
          <a:p>
            <a:r>
              <a:rPr lang="en-US" dirty="0" smtClean="0"/>
              <a:t>Has object oriented aspects</a:t>
            </a:r>
          </a:p>
          <a:p>
            <a:r>
              <a:rPr lang="en-US" dirty="0" smtClean="0"/>
              <a:t>Supports outside APIs and can override necessary functions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8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0813" cy="44754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would be a suitable way to implement </a:t>
            </a:r>
            <a:r>
              <a:rPr lang="en-US" dirty="0" err="1" smtClean="0"/>
              <a:t>Docker</a:t>
            </a:r>
            <a:r>
              <a:rPr lang="en-US" dirty="0" smtClean="0"/>
              <a:t> due to the fact that Python has:</a:t>
            </a:r>
          </a:p>
          <a:p>
            <a:r>
              <a:rPr lang="en-US" dirty="0" smtClean="0"/>
              <a:t>Good memory management</a:t>
            </a:r>
          </a:p>
          <a:p>
            <a:r>
              <a:rPr lang="en-US" dirty="0" smtClean="0"/>
              <a:t>Allows threading and good speed</a:t>
            </a:r>
          </a:p>
          <a:p>
            <a:r>
              <a:rPr lang="en-US" dirty="0" smtClean="0"/>
              <a:t>Implicit type casting allows deployment and containment of objects to be easier</a:t>
            </a:r>
          </a:p>
          <a:p>
            <a:r>
              <a:rPr lang="en-US" dirty="0" smtClean="0"/>
              <a:t>Already implemented containers that store different types</a:t>
            </a:r>
          </a:p>
          <a:p>
            <a:r>
              <a:rPr lang="en-US" dirty="0" smtClean="0"/>
              <a:t>Has own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10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is a language like python:</a:t>
            </a:r>
          </a:p>
          <a:p>
            <a:r>
              <a:rPr lang="en-US" dirty="0" smtClean="0"/>
              <a:t>Similar to R and used a lot for statistics and math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</TotalTime>
  <Words>532</Words>
  <Application>Microsoft Macintosh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Folio</vt:lpstr>
      <vt:lpstr>Programming Languages </vt:lpstr>
      <vt:lpstr>Docker</vt:lpstr>
      <vt:lpstr>Containerization </vt:lpstr>
      <vt:lpstr>Java Implementation</vt:lpstr>
      <vt:lpstr>Java Implementation</vt:lpstr>
      <vt:lpstr>Java Conclusion</vt:lpstr>
      <vt:lpstr>Python Implementation</vt:lpstr>
      <vt:lpstr>Python Conclusion</vt:lpstr>
      <vt:lpstr>Julia Implementation</vt:lpstr>
      <vt:lpstr>Julia Implementation</vt:lpstr>
      <vt:lpstr>Julia Conclusion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</dc:title>
  <dc:creator>Calvin Liu</dc:creator>
  <cp:lastModifiedBy>Calvin Liu</cp:lastModifiedBy>
  <cp:revision>19</cp:revision>
  <dcterms:created xsi:type="dcterms:W3CDTF">2015-03-07T19:43:45Z</dcterms:created>
  <dcterms:modified xsi:type="dcterms:W3CDTF">2015-03-09T05:20:16Z</dcterms:modified>
</cp:coreProperties>
</file>