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8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1.jpg"/><Relationship Id="rId9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COS429</a:t>
            </a:r>
          </a:p>
          <a:p>
            <a:r>
              <a:rPr lang="en-US" dirty="0" smtClean="0"/>
              <a:t>Calvin Lee</a:t>
            </a:r>
          </a:p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Jane 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Picross</a:t>
            </a:r>
            <a:r>
              <a:rPr lang="en-US" dirty="0" smtClean="0"/>
              <a:t> Puzzle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Puzzle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takes in 2D </a:t>
            </a:r>
            <a:r>
              <a:rPr lang="en-US" dirty="0" err="1" smtClean="0"/>
              <a:t>boolean</a:t>
            </a:r>
            <a:r>
              <a:rPr lang="en-US" dirty="0" smtClean="0"/>
              <a:t> solution array</a:t>
            </a:r>
          </a:p>
          <a:p>
            <a:pPr lvl="1"/>
            <a:r>
              <a:rPr lang="en-US" dirty="0" smtClean="0"/>
              <a:t>make a new image, setting pixels as black or white according to the provided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8444" y="2159000"/>
            <a:ext cx="2370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[0, 0, 0, 0, 0, 0, 0, 0],</a:t>
            </a:r>
          </a:p>
          <a:p>
            <a:r>
              <a:rPr lang="en-US" dirty="0" smtClean="0"/>
              <a:t> [0, 0, 0, 0, 0, 0, 0, 0],</a:t>
            </a:r>
          </a:p>
          <a:p>
            <a:r>
              <a:rPr lang="en-US" dirty="0" smtClean="0"/>
              <a:t> [</a:t>
            </a:r>
            <a:r>
              <a:rPr lang="en-US" dirty="0"/>
              <a:t>0, 0, 0, 0, 0, 0, 0, 0],</a:t>
            </a:r>
          </a:p>
          <a:p>
            <a:r>
              <a:rPr lang="en-US" dirty="0" smtClean="0"/>
              <a:t> </a:t>
            </a:r>
            <a:r>
              <a:rPr lang="en-US" dirty="0"/>
              <a:t>[0, 0, 0, 0, 0, 0, 0, 0],</a:t>
            </a:r>
          </a:p>
          <a:p>
            <a:r>
              <a:rPr lang="en-US" dirty="0" smtClean="0"/>
              <a:t> </a:t>
            </a:r>
            <a:r>
              <a:rPr lang="en-US" dirty="0"/>
              <a:t>[0, 0, 0, 0, 0, 0, 0, 0],</a:t>
            </a:r>
          </a:p>
          <a:p>
            <a:r>
              <a:rPr lang="en-US" dirty="0" smtClean="0"/>
              <a:t> </a:t>
            </a:r>
            <a:r>
              <a:rPr lang="en-US" dirty="0"/>
              <a:t>[0, 0, 0, 0, 0, 0, 0, 0],</a:t>
            </a:r>
          </a:p>
          <a:p>
            <a:r>
              <a:rPr lang="en-US" dirty="0" smtClean="0"/>
              <a:t> </a:t>
            </a:r>
            <a:r>
              <a:rPr lang="en-US" dirty="0"/>
              <a:t>[0, 0, 0, 0, 0, 0, 0, 0</a:t>
            </a:r>
            <a:r>
              <a:rPr lang="en-US" dirty="0" smtClean="0"/>
              <a:t>]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94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Nonograms</a:t>
            </a:r>
            <a:endParaRPr lang="en-US" dirty="0"/>
          </a:p>
        </p:txBody>
      </p:sp>
      <p:pic>
        <p:nvPicPr>
          <p:cNvPr id="4" name="Picture 3" descr="blue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4" y="2118274"/>
            <a:ext cx="4723555" cy="41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55485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GetPicture</a:t>
            </a:r>
            <a:r>
              <a:rPr lang="en-US" dirty="0" smtClean="0"/>
              <a:t> – reads image from file, does preprocessing</a:t>
            </a:r>
          </a:p>
          <a:p>
            <a:r>
              <a:rPr lang="en-US" dirty="0" err="1" smtClean="0"/>
              <a:t>AntiSkew</a:t>
            </a:r>
            <a:r>
              <a:rPr lang="en-US" dirty="0" smtClean="0"/>
              <a:t> – rotates image such that grid lines align with horizontal and vertical axes</a:t>
            </a:r>
          </a:p>
          <a:p>
            <a:r>
              <a:rPr lang="en-US" dirty="0" err="1" smtClean="0"/>
              <a:t>DetectGrid</a:t>
            </a:r>
            <a:r>
              <a:rPr lang="en-US" dirty="0" smtClean="0"/>
              <a:t> – detects grid lines</a:t>
            </a:r>
          </a:p>
          <a:p>
            <a:r>
              <a:rPr lang="en-US" dirty="0" err="1" smtClean="0"/>
              <a:t>FindNumbers</a:t>
            </a:r>
            <a:r>
              <a:rPr lang="en-US" dirty="0" smtClean="0"/>
              <a:t> – determines if grid cells contain numbers</a:t>
            </a:r>
          </a:p>
          <a:p>
            <a:r>
              <a:rPr lang="en-US" dirty="0" err="1" smtClean="0"/>
              <a:t>OCRNumbers</a:t>
            </a:r>
            <a:r>
              <a:rPr lang="en-US" dirty="0" smtClean="0"/>
              <a:t> – determines values of numbers in grid cells</a:t>
            </a:r>
          </a:p>
          <a:p>
            <a:r>
              <a:rPr lang="en-US" dirty="0" err="1" smtClean="0"/>
              <a:t>PicrossSolver</a:t>
            </a:r>
            <a:r>
              <a:rPr lang="en-US" dirty="0" smtClean="0"/>
              <a:t> – solve </a:t>
            </a:r>
            <a:r>
              <a:rPr lang="en-US" dirty="0" err="1" smtClean="0"/>
              <a:t>Picross</a:t>
            </a:r>
            <a:r>
              <a:rPr lang="en-US" dirty="0" smtClean="0"/>
              <a:t> puzzle*</a:t>
            </a:r>
          </a:p>
          <a:p>
            <a:r>
              <a:rPr lang="en-US" dirty="0" err="1" smtClean="0"/>
              <a:t>DisplayPuzzle</a:t>
            </a:r>
            <a:r>
              <a:rPr lang="en-US" dirty="0" smtClean="0"/>
              <a:t> – displays solution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*work in progress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flip across vertical axis</a:t>
            </a:r>
          </a:p>
          <a:p>
            <a:pPr lvl="1"/>
            <a:r>
              <a:rPr lang="en-US" dirty="0" smtClean="0"/>
              <a:t>find strong borders using neighborhood voting system</a:t>
            </a:r>
          </a:p>
          <a:p>
            <a:pPr lvl="1"/>
            <a:r>
              <a:rPr lang="en-US" dirty="0" smtClean="0"/>
              <a:t>crop (with buffer)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Picture</a:t>
            </a:r>
            <a:endParaRPr lang="en-US" dirty="0"/>
          </a:p>
        </p:txBody>
      </p:sp>
      <p:pic>
        <p:nvPicPr>
          <p:cNvPr id="5" name="Picture 4" descr="webc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1334"/>
            <a:ext cx="2582722" cy="1937042"/>
          </a:xfrm>
          <a:prstGeom prst="rect">
            <a:avLst/>
          </a:prstGeom>
        </p:spPr>
      </p:pic>
      <p:pic>
        <p:nvPicPr>
          <p:cNvPr id="6" name="Picture 5" descr="webcam_getpicture_pre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23" y="2201334"/>
            <a:ext cx="2553095" cy="1914822"/>
          </a:xfrm>
          <a:prstGeom prst="rect">
            <a:avLst/>
          </a:prstGeom>
        </p:spPr>
      </p:pic>
      <p:pic>
        <p:nvPicPr>
          <p:cNvPr id="7" name="Picture 6" descr="webcam_getpicture_cropp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729" y="2201334"/>
            <a:ext cx="2800532" cy="19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</a:t>
            </a:r>
            <a:r>
              <a:rPr lang="en-US" dirty="0" err="1" smtClean="0"/>
              <a:t>SKew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/>
              <a:t>for each “black” pixel, vote for lines</a:t>
            </a:r>
          </a:p>
          <a:p>
            <a:pPr lvl="1"/>
            <a:r>
              <a:rPr lang="en-US" dirty="0"/>
              <a:t>pick most voted and rotate accordingly</a:t>
            </a:r>
            <a:endParaRPr lang="en-US" dirty="0"/>
          </a:p>
        </p:txBody>
      </p:sp>
      <p:pic>
        <p:nvPicPr>
          <p:cNvPr id="9" name="Picture 8" descr="blue_9_crop_getpicture_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4" y="2061633"/>
            <a:ext cx="2626284" cy="2133186"/>
          </a:xfrm>
          <a:prstGeom prst="rect">
            <a:avLst/>
          </a:prstGeom>
        </p:spPr>
      </p:pic>
      <p:pic>
        <p:nvPicPr>
          <p:cNvPr id="10" name="Picture 9" descr="blue_9_crop_antiskew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10" y="2061633"/>
            <a:ext cx="2491782" cy="2133186"/>
          </a:xfrm>
          <a:prstGeom prst="rect">
            <a:avLst/>
          </a:prstGeom>
        </p:spPr>
      </p:pic>
      <p:pic>
        <p:nvPicPr>
          <p:cNvPr id="11" name="Picture 10" descr="blue_9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061633"/>
            <a:ext cx="2626284" cy="21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Grid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run horizontal and vertical filters to detect lines</a:t>
            </a:r>
          </a:p>
          <a:p>
            <a:pPr lvl="1"/>
            <a:r>
              <a:rPr lang="en-US" dirty="0" smtClean="0"/>
              <a:t>look for and vote on line candidates in each</a:t>
            </a:r>
          </a:p>
          <a:p>
            <a:pPr lvl="1"/>
            <a:r>
              <a:rPr lang="en-US" dirty="0" smtClean="0"/>
              <a:t>heuristics for even spacing and removing outliers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blu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97806"/>
            <a:ext cx="2438400" cy="2095500"/>
          </a:xfrm>
          <a:prstGeom prst="rect">
            <a:avLst/>
          </a:prstGeom>
        </p:spPr>
      </p:pic>
      <p:pic>
        <p:nvPicPr>
          <p:cNvPr id="6" name="Picture 5" descr="painted_lines_both_te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12" y="2058872"/>
            <a:ext cx="2763448" cy="2374838"/>
          </a:xfrm>
          <a:prstGeom prst="rect">
            <a:avLst/>
          </a:prstGeom>
        </p:spPr>
      </p:pic>
      <p:pic>
        <p:nvPicPr>
          <p:cNvPr id="7" name="Picture 6" descr="painted_lines_hor_te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50" y="1807542"/>
            <a:ext cx="1858049" cy="1596761"/>
          </a:xfrm>
          <a:prstGeom prst="rect">
            <a:avLst/>
          </a:prstGeom>
        </p:spPr>
      </p:pic>
      <p:pic>
        <p:nvPicPr>
          <p:cNvPr id="8" name="Picture 7" descr="painted_lines_vert_te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50" y="3460749"/>
            <a:ext cx="1858049" cy="15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Numbers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for each possible grid cell, find average intensity and variance</a:t>
            </a:r>
          </a:p>
          <a:p>
            <a:pPr lvl="1"/>
            <a:r>
              <a:rPr lang="en-US" dirty="0" smtClean="0"/>
              <a:t>if variance over threshold, mark as number</a:t>
            </a:r>
            <a:endParaRPr lang="en-US" dirty="0"/>
          </a:p>
        </p:txBody>
      </p:sp>
      <p:pic>
        <p:nvPicPr>
          <p:cNvPr id="5" name="Picture 4" descr="blue_foundnumb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67" y="1825978"/>
            <a:ext cx="3225800" cy="2844800"/>
          </a:xfrm>
          <a:prstGeom prst="rect">
            <a:avLst/>
          </a:prstGeom>
        </p:spPr>
      </p:pic>
      <p:pic>
        <p:nvPicPr>
          <p:cNvPr id="6" name="Picture 5" descr="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3" y="1825978"/>
            <a:ext cx="322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Numbers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/>
              <a:t>for each “black” pixel, vote for lines</a:t>
            </a:r>
          </a:p>
          <a:p>
            <a:pPr lvl="1"/>
            <a:r>
              <a:rPr lang="en-US" dirty="0"/>
              <a:t>pick most voted and rotate accordingly</a:t>
            </a:r>
            <a:endParaRPr lang="en-US" dirty="0"/>
          </a:p>
        </p:txBody>
      </p:sp>
      <p:pic>
        <p:nvPicPr>
          <p:cNvPr id="5" name="Picture 4" descr="blue_106_65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04" y="1861256"/>
            <a:ext cx="1006122" cy="1006122"/>
          </a:xfrm>
          <a:prstGeom prst="rect">
            <a:avLst/>
          </a:prstGeom>
        </p:spPr>
      </p:pic>
      <p:pic>
        <p:nvPicPr>
          <p:cNvPr id="6" name="Picture 5" descr="blue_92_121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84" y="3594805"/>
            <a:ext cx="1006122" cy="1006122"/>
          </a:xfrm>
          <a:prstGeom prst="rect">
            <a:avLst/>
          </a:prstGeom>
        </p:spPr>
      </p:pic>
      <p:pic>
        <p:nvPicPr>
          <p:cNvPr id="7" name="Picture 6" descr="blue5_199_66_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03" y="2997200"/>
            <a:ext cx="1077987" cy="1006122"/>
          </a:xfrm>
          <a:prstGeom prst="rect">
            <a:avLst/>
          </a:prstGeom>
        </p:spPr>
      </p:pic>
      <p:pic>
        <p:nvPicPr>
          <p:cNvPr id="8" name="Picture 7" descr="blue5_79_164_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85" y="2182989"/>
            <a:ext cx="1077988" cy="1006122"/>
          </a:xfrm>
          <a:prstGeom prst="rect">
            <a:avLst/>
          </a:prstGeom>
        </p:spPr>
      </p:pic>
      <p:pic>
        <p:nvPicPr>
          <p:cNvPr id="9" name="Picture 8" descr="blue4_176_50_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397251"/>
            <a:ext cx="1006122" cy="1006122"/>
          </a:xfrm>
          <a:prstGeom prst="rect">
            <a:avLst/>
          </a:prstGeom>
        </p:spPr>
      </p:pic>
      <p:pic>
        <p:nvPicPr>
          <p:cNvPr id="10" name="Picture 9" descr="blue4_92_176_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27" y="2182989"/>
            <a:ext cx="1006122" cy="1006122"/>
          </a:xfrm>
          <a:prstGeom prst="rect">
            <a:avLst/>
          </a:prstGeom>
        </p:spPr>
      </p:pic>
      <p:pic>
        <p:nvPicPr>
          <p:cNvPr id="11" name="Picture 10" descr="blue3_214_66_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861256"/>
            <a:ext cx="1147071" cy="994128"/>
          </a:xfrm>
          <a:prstGeom prst="rect">
            <a:avLst/>
          </a:prstGeom>
        </p:spPr>
      </p:pic>
      <p:pic>
        <p:nvPicPr>
          <p:cNvPr id="12" name="Picture 11" descr="blue2_90_145_7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52" y="3808587"/>
            <a:ext cx="1173809" cy="10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Picross</a:t>
            </a:r>
            <a:r>
              <a:rPr lang="en-US" dirty="0" smtClean="0"/>
              <a:t> Solver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88" y="2031999"/>
            <a:ext cx="4346223" cy="43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5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94</TotalTime>
  <Words>345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Picross Puzzle Solver</vt:lpstr>
      <vt:lpstr>Nonograms</vt:lpstr>
      <vt:lpstr>Project flow</vt:lpstr>
      <vt:lpstr>Get Picture</vt:lpstr>
      <vt:lpstr>Anti-SKew</vt:lpstr>
      <vt:lpstr>Detect Grid</vt:lpstr>
      <vt:lpstr>Find Numbers</vt:lpstr>
      <vt:lpstr>OCR Numbers</vt:lpstr>
      <vt:lpstr>Picross Solver</vt:lpstr>
      <vt:lpstr>Display Puzzle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Picross Puzzle Solver</dc:title>
  <dc:creator>Jane E</dc:creator>
  <cp:lastModifiedBy>Jane E</cp:lastModifiedBy>
  <cp:revision>22</cp:revision>
  <dcterms:created xsi:type="dcterms:W3CDTF">2012-01-16T16:37:58Z</dcterms:created>
  <dcterms:modified xsi:type="dcterms:W3CDTF">2012-01-16T18:12:40Z</dcterms:modified>
</cp:coreProperties>
</file>