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1/16/12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1/16/12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1/16/12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COS429</a:t>
            </a:r>
          </a:p>
          <a:p>
            <a:r>
              <a:rPr lang="en-US" dirty="0" smtClean="0"/>
              <a:t>Calvin Lee</a:t>
            </a:r>
          </a:p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Jane 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Picross</a:t>
            </a:r>
            <a:r>
              <a:rPr lang="en-US" dirty="0" smtClean="0"/>
              <a:t> Puzzle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7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9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GetPicture</a:t>
            </a:r>
            <a:r>
              <a:rPr lang="en-US" dirty="0" smtClean="0"/>
              <a:t> – reads image from file, does preprocessing</a:t>
            </a:r>
          </a:p>
          <a:p>
            <a:r>
              <a:rPr lang="en-US" dirty="0" err="1" smtClean="0"/>
              <a:t>AntiSkew</a:t>
            </a:r>
            <a:r>
              <a:rPr lang="en-US" dirty="0" smtClean="0"/>
              <a:t> – rotates image such that grid lines align with horizontal and vertical axes</a:t>
            </a:r>
          </a:p>
          <a:p>
            <a:r>
              <a:rPr lang="en-US" dirty="0" err="1" smtClean="0"/>
              <a:t>DetectGrid</a:t>
            </a:r>
            <a:r>
              <a:rPr lang="en-US" dirty="0" smtClean="0"/>
              <a:t> – detects grid lines</a:t>
            </a:r>
          </a:p>
          <a:p>
            <a:r>
              <a:rPr lang="en-US" dirty="0" err="1" smtClean="0"/>
              <a:t>FindNumbers</a:t>
            </a:r>
            <a:r>
              <a:rPr lang="en-US" dirty="0" smtClean="0"/>
              <a:t> – determines if grid cells contain numbers</a:t>
            </a:r>
          </a:p>
          <a:p>
            <a:r>
              <a:rPr lang="en-US" dirty="0" err="1" smtClean="0"/>
              <a:t>OCRNumbers</a:t>
            </a:r>
            <a:r>
              <a:rPr lang="en-US" dirty="0" smtClean="0"/>
              <a:t> – determines values of numbers in grid cells</a:t>
            </a:r>
          </a:p>
          <a:p>
            <a:r>
              <a:rPr lang="en-US" dirty="0" err="1" smtClean="0"/>
              <a:t>PicrossSolver</a:t>
            </a:r>
            <a:r>
              <a:rPr lang="en-US" dirty="0" smtClean="0"/>
              <a:t> – solve </a:t>
            </a:r>
            <a:r>
              <a:rPr lang="en-US" dirty="0" err="1" smtClean="0"/>
              <a:t>Picross</a:t>
            </a:r>
            <a:r>
              <a:rPr lang="en-US" dirty="0" smtClean="0"/>
              <a:t> puzzle*</a:t>
            </a:r>
          </a:p>
          <a:p>
            <a:r>
              <a:rPr lang="en-US" dirty="0" err="1" smtClean="0"/>
              <a:t>DisplayPuzzle</a:t>
            </a:r>
            <a:r>
              <a:rPr lang="en-US" dirty="0" smtClean="0"/>
              <a:t> – displays solution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*work in progress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7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</a:t>
            </a:r>
            <a:r>
              <a:rPr lang="en-US" dirty="0" err="1" smtClean="0"/>
              <a:t>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9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Picross</a:t>
            </a:r>
            <a:r>
              <a:rPr lang="en-US" dirty="0" smtClean="0"/>
              <a:t>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57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7</TotalTime>
  <Words>87</Words>
  <Application>Microsoft Macintosh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Picross Puzzle Solver</vt:lpstr>
      <vt:lpstr>MOtivation</vt:lpstr>
      <vt:lpstr>Project flow</vt:lpstr>
      <vt:lpstr>Get Picture</vt:lpstr>
      <vt:lpstr>Anti-SKew</vt:lpstr>
      <vt:lpstr>Detect Grid</vt:lpstr>
      <vt:lpstr>Find Numbers</vt:lpstr>
      <vt:lpstr>OCR Numbers</vt:lpstr>
      <vt:lpstr>Picross Solver</vt:lpstr>
      <vt:lpstr>Display Puzzle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Picross Puzzle Solver</dc:title>
  <dc:creator>Jane E</dc:creator>
  <cp:lastModifiedBy>Jane E</cp:lastModifiedBy>
  <cp:revision>6</cp:revision>
  <dcterms:created xsi:type="dcterms:W3CDTF">2012-01-16T16:37:58Z</dcterms:created>
  <dcterms:modified xsi:type="dcterms:W3CDTF">2012-01-16T16:45:13Z</dcterms:modified>
</cp:coreProperties>
</file>