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5"/>
    <p:restoredTop sz="94694"/>
  </p:normalViewPr>
  <p:slideViewPr>
    <p:cSldViewPr snapToGrid="0">
      <p:cViewPr varScale="1">
        <p:scale>
          <a:sx n="132" d="100"/>
          <a:sy n="132" d="100"/>
        </p:scale>
        <p:origin x="192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FD1BD-6577-304C-8A67-EBE60749306A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97A9A-6923-9349-A62D-32AF5E2062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876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97A9A-6923-9349-A62D-32AF5E20623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048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3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5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0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7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2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lvinvegeprice.herokuapp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해변에서 거품">
            <a:extLst>
              <a:ext uri="{FF2B5EF4-FFF2-40B4-BE49-F238E27FC236}">
                <a16:creationId xmlns:a16="http://schemas.microsoft.com/office/drawing/2014/main" id="{9456B4AC-F8A3-4E15-AA52-5CA9DA11E3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71" r="527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FE12C4-123C-0691-D252-1126ED6FE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356778" cy="3204134"/>
          </a:xfrm>
        </p:spPr>
        <p:txBody>
          <a:bodyPr anchor="b">
            <a:normAutofit/>
          </a:bodyPr>
          <a:lstStyle/>
          <a:p>
            <a:r>
              <a:rPr kumimoji="1" lang="ko-KR" altLang="en-US" sz="4800" dirty="0" err="1"/>
              <a:t>문팀장</a:t>
            </a:r>
            <a:r>
              <a:rPr kumimoji="1" lang="en-US" altLang="ko-KR" sz="4800" dirty="0"/>
              <a:t>,</a:t>
            </a:r>
            <a:br>
              <a:rPr kumimoji="1" lang="en-US" altLang="ko-KR" sz="4800" dirty="0"/>
            </a:br>
            <a:r>
              <a:rPr kumimoji="1" lang="ko-KR" altLang="en-US" sz="48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김치</a:t>
            </a:r>
            <a:r>
              <a:rPr kumimoji="1" lang="ko-KR" altLang="en-US" sz="4800" dirty="0"/>
              <a:t> 얼마면 돼</a:t>
            </a:r>
            <a:r>
              <a:rPr kumimoji="1" lang="en-US" altLang="ko-KR" sz="4800" dirty="0"/>
              <a:t>?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1E364-1147-15BE-FBDD-C8F10933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kumimoji="1" lang="en-US" altLang="ko-Kore-KR" sz="2000" dirty="0"/>
              <a:t>AIB 14 Section 3 project</a:t>
            </a:r>
          </a:p>
          <a:p>
            <a:r>
              <a:rPr kumimoji="1" lang="ko-KR" altLang="en-US" sz="2000" dirty="0"/>
              <a:t>문철영</a:t>
            </a:r>
            <a:endParaRPr kumimoji="1" lang="ko-Kore-KR" alt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3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373-281F-50A7-D167-045293FD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김치는</a:t>
            </a:r>
            <a:r>
              <a:rPr kumimoji="1" lang="ko-KR" altLang="en-US" dirty="0"/>
              <a:t> 우리의 것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106FE-FF2C-370E-B62F-9304A33A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국산김치 런칭 계획</a:t>
            </a:r>
            <a:endParaRPr kumimoji="1" lang="en-US" altLang="ko-KR" dirty="0"/>
          </a:p>
          <a:p>
            <a:r>
              <a:rPr kumimoji="1" lang="ko-KR" altLang="en-US" dirty="0"/>
              <a:t>판매가격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수익성 분석을 위한 김치의 원가계산</a:t>
            </a:r>
            <a:endParaRPr kumimoji="1" lang="en-US" altLang="ko-KR" dirty="0"/>
          </a:p>
          <a:p>
            <a:r>
              <a:rPr kumimoji="1" lang="ko-KR" altLang="en-US" dirty="0"/>
              <a:t>재료별 가격 확인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예측 시스템 개발</a:t>
            </a:r>
            <a:endParaRPr kumimoji="1" lang="en-US" altLang="ko-KR" dirty="0"/>
          </a:p>
          <a:p>
            <a:r>
              <a:rPr kumimoji="1" lang="ko-KR" altLang="en-US" dirty="0"/>
              <a:t>누구나 쉽게 활용하도록 개발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213AA-7C95-E6A1-8113-BAC2DDEC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855" y="2755601"/>
            <a:ext cx="2756338" cy="38588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83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373-281F-50A7-D167-045293FD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106FE-FF2C-370E-B62F-9304A33A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6517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김치 재료의 종류와 가격 확인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농수산물가격 </a:t>
            </a:r>
            <a:r>
              <a:rPr kumimoji="1" lang="en-US" altLang="ko-KR" dirty="0"/>
              <a:t>API </a:t>
            </a:r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김치 재료의 가격변동 예측 모델 개발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ML </a:t>
            </a:r>
            <a:r>
              <a:rPr kumimoji="1" lang="ko-KR" altLang="en-US" dirty="0"/>
              <a:t>분석 </a:t>
            </a:r>
            <a:r>
              <a:rPr kumimoji="1" lang="en-US" altLang="ko-KR" dirty="0"/>
              <a:t>(</a:t>
            </a:r>
            <a:r>
              <a:rPr kumimoji="1" lang="ko-KR" altLang="en-US" dirty="0"/>
              <a:t>날씨데이터 활용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누구나 활용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웹 서비스 개발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CBEDDE0-8A6C-BE5B-04E5-21ACD075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097" y="4280340"/>
            <a:ext cx="3040554" cy="22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508373-281F-50A7-D167-045293FD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en-US" sz="4800"/>
              <a:t>가격</a:t>
            </a:r>
            <a:r>
              <a:rPr kumimoji="1" lang="en-US" altLang="ko-KR" sz="4800"/>
              <a:t> </a:t>
            </a:r>
            <a:r>
              <a:rPr kumimoji="1" lang="ko-KR" altLang="en-US" sz="4800"/>
              <a:t>영향 요인</a:t>
            </a:r>
            <a:endParaRPr kumimoji="1" lang="en-US" altLang="en-US" sz="4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내용 개체 틀 7" descr="창문, 전자기기, 디스플레이, 주위이(가) 표시된 사진&#10;&#10;자동 생성된 설명">
            <a:extLst>
              <a:ext uri="{FF2B5EF4-FFF2-40B4-BE49-F238E27FC236}">
                <a16:creationId xmlns:a16="http://schemas.microsoft.com/office/drawing/2014/main" id="{D6D064E0-67CE-2F35-7146-A85333811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7028" y="313920"/>
            <a:ext cx="6183432" cy="62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2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373-281F-50A7-D167-045293FD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웹</a:t>
            </a:r>
            <a:r>
              <a:rPr kumimoji="1" lang="ko-KR" altLang="en-US" dirty="0"/>
              <a:t>서비스를 위한 네트워크 구성도</a:t>
            </a:r>
            <a:endParaRPr kumimoji="1" lang="ko-Kore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DAAEF70A-09B8-3943-D113-D6271BD77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096" y="2076798"/>
            <a:ext cx="6131009" cy="4631850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FC2A32F-4B4F-4F67-1C40-10BA4B18AE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9022756" y="4098036"/>
            <a:ext cx="2807547" cy="25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508373-281F-50A7-D167-045293FD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sz="4800" dirty="0"/>
              <a:t>김치</a:t>
            </a:r>
            <a:r>
              <a:rPr kumimoji="1" lang="en-US" altLang="ko-KR" sz="4800" dirty="0"/>
              <a:t>, </a:t>
            </a:r>
            <a:br>
              <a:rPr kumimoji="1" lang="en-US" altLang="ko-KR" sz="4800" dirty="0"/>
            </a:br>
            <a:r>
              <a:rPr kumimoji="1" lang="ko-KR" altLang="en-US" sz="4800" dirty="0"/>
              <a:t>얼마면 돼</a:t>
            </a:r>
            <a:r>
              <a:rPr kumimoji="1" lang="en-US" altLang="ko-KR" sz="4800" dirty="0"/>
              <a:t>?</a:t>
            </a:r>
            <a:endParaRPr kumimoji="1" lang="en-US" altLang="en-US" sz="4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EFE4649-E153-3B57-19B8-43C21C4FD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084" y="228490"/>
            <a:ext cx="4848772" cy="6401020"/>
          </a:xfrm>
          <a:prstGeom prst="rect">
            <a:avLst/>
          </a:prstGeom>
        </p:spPr>
      </p:pic>
      <p:sp>
        <p:nvSpPr>
          <p:cNvPr id="14" name="TextBox 13">
            <a:hlinkClick r:id="rId3"/>
            <a:extLst>
              <a:ext uri="{FF2B5EF4-FFF2-40B4-BE49-F238E27FC236}">
                <a16:creationId xmlns:a16="http://schemas.microsoft.com/office/drawing/2014/main" id="{D45BBCF6-7BB4-C68C-B459-D390294CF99E}"/>
              </a:ext>
            </a:extLst>
          </p:cNvPr>
          <p:cNvSpPr txBox="1"/>
          <p:nvPr/>
        </p:nvSpPr>
        <p:spPr>
          <a:xfrm>
            <a:off x="578652" y="6035040"/>
            <a:ext cx="290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b="1" dirty="0" err="1">
                <a:solidFill>
                  <a:srgbClr val="002060"/>
                </a:solidFill>
              </a:rPr>
              <a:t>Calvinvegeprice</a:t>
            </a:r>
            <a:r>
              <a:rPr kumimoji="1" lang="en" altLang="ko-Kore-KR" b="1" dirty="0">
                <a:solidFill>
                  <a:srgbClr val="002060"/>
                </a:solidFill>
              </a:rPr>
              <a:t> </a:t>
            </a:r>
            <a:r>
              <a:rPr kumimoji="1" lang="ko-KR" altLang="en-US" b="1" dirty="0">
                <a:solidFill>
                  <a:srgbClr val="002060"/>
                </a:solidFill>
              </a:rPr>
              <a:t>웹서비스</a:t>
            </a:r>
            <a:endParaRPr kumimoji="1" lang="ko-Kore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0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373-281F-50A7-D167-045293FD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프로젝트</a:t>
            </a:r>
            <a:r>
              <a:rPr kumimoji="1" lang="ko-KR" altLang="en-US" dirty="0"/>
              <a:t> 회고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24BBB-19DD-CDF6-6765-12FB3768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065776" cy="3694176"/>
          </a:xfrm>
        </p:spPr>
        <p:txBody>
          <a:bodyPr/>
          <a:lstStyle/>
          <a:p>
            <a:pPr marL="0" indent="0">
              <a:buNone/>
            </a:pPr>
            <a:r>
              <a:rPr lang="en-US" altLang="ko-Kore-KR" dirty="0"/>
              <a:t>&lt;</a:t>
            </a:r>
            <a:r>
              <a:rPr lang="ko-KR" altLang="en-US" dirty="0" err="1"/>
              <a:t>아쉬운점</a:t>
            </a:r>
            <a:r>
              <a:rPr lang="en-US" altLang="ko-KR" dirty="0"/>
              <a:t>&gt;</a:t>
            </a:r>
          </a:p>
          <a:p>
            <a:pPr>
              <a:buFontTx/>
              <a:buChar char="-"/>
            </a:pPr>
            <a:r>
              <a:rPr lang="ko-Kore-KR" altLang="en-US" dirty="0"/>
              <a:t>날씨데이터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하지 못함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로컬</a:t>
            </a:r>
            <a:r>
              <a:rPr lang="en-US" altLang="ko-KR" dirty="0"/>
              <a:t>DB </a:t>
            </a:r>
            <a:r>
              <a:rPr lang="ko-KR" altLang="en-US" dirty="0"/>
              <a:t>연결 실패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스케줄링 반영 실패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단순한 웹 디자인</a:t>
            </a:r>
            <a:endParaRPr lang="ko-Kore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B4F9979-D1E6-5EAC-111E-D82B020B1BB8}"/>
              </a:ext>
            </a:extLst>
          </p:cNvPr>
          <p:cNvSpPr txBox="1">
            <a:spLocks/>
          </p:cNvSpPr>
          <p:nvPr/>
        </p:nvSpPr>
        <p:spPr>
          <a:xfrm>
            <a:off x="6443472" y="2429256"/>
            <a:ext cx="5065776" cy="3694176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ore-KR" dirty="0"/>
              <a:t>&lt;</a:t>
            </a:r>
            <a:r>
              <a:rPr lang="ko-KR" altLang="en-US" dirty="0"/>
              <a:t>버전 </a:t>
            </a:r>
            <a:r>
              <a:rPr lang="en-US" altLang="ko-KR" dirty="0"/>
              <a:t>2.0&gt;</a:t>
            </a:r>
          </a:p>
          <a:p>
            <a:pPr>
              <a:buFontTx/>
              <a:buChar char="-"/>
            </a:pPr>
            <a:r>
              <a:rPr lang="en-US" altLang="ko-KR" dirty="0"/>
              <a:t>ML</a:t>
            </a:r>
            <a:r>
              <a:rPr lang="ko-KR" altLang="en-US" dirty="0"/>
              <a:t>모델 정확도 향상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다양한 식재료 정보제공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레시피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042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373-281F-50A7-D167-045293FD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프로젝트</a:t>
            </a:r>
            <a:r>
              <a:rPr kumimoji="1" lang="ko-KR" altLang="en-US" dirty="0"/>
              <a:t> 회고 </a:t>
            </a:r>
            <a:r>
              <a:rPr kumimoji="1" lang="en-US" altLang="ko-KR" dirty="0"/>
              <a:t>22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97DE90D2-27D8-24B9-E498-C1F731E6F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310" y="3092548"/>
            <a:ext cx="4691380" cy="30713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DA949D-FA6F-5BC4-61D1-D29168577728}"/>
              </a:ext>
            </a:extLst>
          </p:cNvPr>
          <p:cNvSpPr txBox="1"/>
          <p:nvPr/>
        </p:nvSpPr>
        <p:spPr>
          <a:xfrm>
            <a:off x="2767584" y="2300740"/>
            <a:ext cx="665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600" dirty="0"/>
              <a:t>앞으로</a:t>
            </a:r>
            <a:r>
              <a:rPr kumimoji="1" lang="ko-KR" altLang="en-US" sz="3600" dirty="0"/>
              <a:t> </a:t>
            </a:r>
            <a:r>
              <a:rPr kumimoji="1" lang="ko-Kore-KR" altLang="en-US" sz="3600" dirty="0"/>
              <a:t>할게</a:t>
            </a:r>
            <a:r>
              <a:rPr kumimoji="1" lang="ko-KR" altLang="en-US" sz="3600" dirty="0"/>
              <a:t> 많다</a:t>
            </a:r>
            <a:r>
              <a:rPr kumimoji="1" lang="en-US" altLang="ko-KR" sz="3600" dirty="0"/>
              <a:t>!</a:t>
            </a:r>
            <a:r>
              <a:rPr kumimoji="1" lang="ko-KR" altLang="en-US" sz="3600" dirty="0"/>
              <a:t> 정신 차리자</a:t>
            </a:r>
            <a:r>
              <a:rPr kumimoji="1" lang="en-US" altLang="ko-KR" sz="3600" dirty="0"/>
              <a:t>~!</a:t>
            </a:r>
            <a:endParaRPr kumimoji="1" lang="ko-Kore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70D8F-027F-555A-485F-C1AD9EB61C01}"/>
              </a:ext>
            </a:extLst>
          </p:cNvPr>
          <p:cNvSpPr txBox="1"/>
          <p:nvPr/>
        </p:nvSpPr>
        <p:spPr>
          <a:xfrm>
            <a:off x="4330700" y="6309360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“</a:t>
            </a:r>
            <a:r>
              <a:rPr kumimoji="1" lang="ko-Kore-KR" altLang="en-US" dirty="0"/>
              <a:t>김치의</a:t>
            </a:r>
            <a:r>
              <a:rPr kumimoji="1" lang="ko-KR" altLang="en-US" dirty="0"/>
              <a:t> 다양한 활용</a:t>
            </a:r>
            <a:r>
              <a:rPr kumimoji="1" lang="en-US" altLang="ko-KR" dirty="0"/>
              <a:t>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9877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Malgun Gothic Semilight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137</Words>
  <Application>Microsoft Macintosh PowerPoint</Application>
  <PresentationFormat>와이드스크린</PresentationFormat>
  <Paragraphs>30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Malgun Gothic Semilight</vt:lpstr>
      <vt:lpstr>Microsoft GothicNeo</vt:lpstr>
      <vt:lpstr>NanumGothic</vt:lpstr>
      <vt:lpstr>Arial</vt:lpstr>
      <vt:lpstr>Calibri</vt:lpstr>
      <vt:lpstr>AccentBoxVTI</vt:lpstr>
      <vt:lpstr>문팀장, 김치 얼마면 돼?</vt:lpstr>
      <vt:lpstr>김치는 우리의 것!</vt:lpstr>
      <vt:lpstr>구상</vt:lpstr>
      <vt:lpstr>가격 영향 요인</vt:lpstr>
      <vt:lpstr>웹서비스를 위한 네트워크 구성도</vt:lpstr>
      <vt:lpstr>김치,  얼마면 돼?</vt:lpstr>
      <vt:lpstr>프로젝트 회고</vt:lpstr>
      <vt:lpstr>프로젝트 회고 22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문팀장, 김치 얼마면 돼?</dc:title>
  <dc:creator>문철영</dc:creator>
  <cp:lastModifiedBy>문철영</cp:lastModifiedBy>
  <cp:revision>5</cp:revision>
  <dcterms:created xsi:type="dcterms:W3CDTF">2022-08-29T04:26:20Z</dcterms:created>
  <dcterms:modified xsi:type="dcterms:W3CDTF">2022-08-29T06:38:01Z</dcterms:modified>
</cp:coreProperties>
</file>