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2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02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19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3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91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21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6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1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EE99-BDFF-4A8D-8F81-6DDE37C8480E}" type="datetimeFigureOut">
              <a:rPr lang="en-GB" smtClean="0"/>
              <a:t>17/12/2014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5887-4B26-4BDE-9075-9519833BE7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9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Viewer4D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Han.peng@physics.ox.ac.uk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49" y="519200"/>
            <a:ext cx="79438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6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18" y="852228"/>
            <a:ext cx="3943350" cy="535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5" y="1733377"/>
            <a:ext cx="14668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55" y="3021503"/>
            <a:ext cx="3581747" cy="31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4" y="573838"/>
            <a:ext cx="4381500" cy="574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18" y="418493"/>
            <a:ext cx="44767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Viewer4D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Viewer4D</dc:title>
  <dc:creator>彭晗</dc:creator>
  <cp:lastModifiedBy>彭晗</cp:lastModifiedBy>
  <cp:revision>1</cp:revision>
  <dcterms:created xsi:type="dcterms:W3CDTF">2014-12-17T17:10:03Z</dcterms:created>
  <dcterms:modified xsi:type="dcterms:W3CDTF">2014-12-17T17:11:01Z</dcterms:modified>
</cp:coreProperties>
</file>