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1" r:id="rId4"/>
    <p:sldId id="262" r:id="rId5"/>
    <p:sldId id="260" r:id="rId6"/>
    <p:sldId id="263" r:id="rId7"/>
    <p:sldId id="264" r:id="rId8"/>
    <p:sldId id="265" r:id="rId9"/>
    <p:sldId id="266" r:id="rId10"/>
    <p:sldId id="267" r:id="rId11"/>
    <p:sldId id="268" r:id="rId12"/>
    <p:sldId id="269" r:id="rId13"/>
    <p:sldId id="270" r:id="rId14"/>
    <p:sldId id="258" r:id="rId15"/>
    <p:sldId id="271" r:id="rId16"/>
    <p:sldId id="259"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6820D2-05CA-F2BF-088C-3E3FA2ED9010}" v="11" dt="2022-03-25T01:23:21.053"/>
    <p1510:client id="{1D536E0A-553A-5095-4A99-1E375113AEF0}" v="885" dt="2022-03-25T16:51:46.846"/>
    <p1510:client id="{525A47DB-FB69-4595-A557-180577408EBF}" v="368" dt="2022-03-02T21:05:41.260"/>
    <p1510:client id="{6CD0A827-C6E0-07D0-508B-9854992C1457}" v="10" dt="2022-03-02T21:34:04.092"/>
    <p1510:client id="{78B2633E-EB76-35E4-AFC6-3BF3E78BA310}" v="36" dt="2022-03-02T21:57:56.467"/>
    <p1510:client id="{94AD25FA-2E6D-F54E-A5D8-FA958301CB01}" v="4" dt="2022-03-02T21:41:47.294"/>
    <p1510:client id="{CC983E04-A338-E815-6AC1-5C0A748EAFF0}" v="370" dt="2022-03-02T21:53:36.650"/>
    <p1510:client id="{D022121B-ADEB-40A3-85D3-6519E72765AD}" v="737" dt="2022-03-23T22:45:28.700"/>
    <p1510:client id="{D7881BF7-E52B-ED04-A1C6-8EF52C025DEC}" v="3" dt="2022-03-02T21:35:31.954"/>
    <p1510:client id="{E67CF11D-3BA2-5D7A-52E9-AC038AE29E8A}" v="365" dt="2022-03-02T21:26:05.717"/>
    <p1510:client id="{EC3A030F-5F26-CBC7-13BC-21B192224855}" v="126" dt="2022-03-25T17:03:23.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meichel, Calvin R" userId="S::tz5432sp@go.minnstate.edu::9b97c4f9-1523-41d3-bf37-39fff6dbdcec" providerId="AD" clId="Web-{EC3A030F-5F26-CBC7-13BC-21B192224855}"/>
    <pc:docChg chg="modSld addMainMaster delMainMaster">
      <pc:chgData name="Schmeichel, Calvin R" userId="S::tz5432sp@go.minnstate.edu::9b97c4f9-1523-41d3-bf37-39fff6dbdcec" providerId="AD" clId="Web-{EC3A030F-5F26-CBC7-13BC-21B192224855}" dt="2022-03-25T17:03:23.779" v="78" actId="1076"/>
      <pc:docMkLst>
        <pc:docMk/>
      </pc:docMkLst>
      <pc:sldChg chg="addSp delSp modSp mod modClrScheme chgLayout">
        <pc:chgData name="Schmeichel, Calvin R" userId="S::tz5432sp@go.minnstate.edu::9b97c4f9-1523-41d3-bf37-39fff6dbdcec" providerId="AD" clId="Web-{EC3A030F-5F26-CBC7-13BC-21B192224855}" dt="2022-03-25T17:01:57.654" v="75"/>
        <pc:sldMkLst>
          <pc:docMk/>
          <pc:sldMk cId="2273109250" sldId="256"/>
        </pc:sldMkLst>
        <pc:spChg chg="mod ord">
          <ac:chgData name="Schmeichel, Calvin R" userId="S::tz5432sp@go.minnstate.edu::9b97c4f9-1523-41d3-bf37-39fff6dbdcec" providerId="AD" clId="Web-{EC3A030F-5F26-CBC7-13BC-21B192224855}" dt="2022-03-25T16:55:34.296" v="1"/>
          <ac:spMkLst>
            <pc:docMk/>
            <pc:sldMk cId="2273109250" sldId="256"/>
            <ac:spMk id="2" creationId="{EE8C91FB-0B4D-4E31-9A92-3AEB99056717}"/>
          </ac:spMkLst>
        </pc:spChg>
        <pc:spChg chg="mod ord">
          <ac:chgData name="Schmeichel, Calvin R" userId="S::tz5432sp@go.minnstate.edu::9b97c4f9-1523-41d3-bf37-39fff6dbdcec" providerId="AD" clId="Web-{EC3A030F-5F26-CBC7-13BC-21B192224855}" dt="2022-03-25T16:59:31.061" v="60" actId="1076"/>
          <ac:spMkLst>
            <pc:docMk/>
            <pc:sldMk cId="2273109250" sldId="256"/>
            <ac:spMk id="3" creationId="{B197F49C-C190-4DE9-B095-53C91710A3C5}"/>
          </ac:spMkLst>
        </pc:spChg>
        <pc:spChg chg="add mod">
          <ac:chgData name="Schmeichel, Calvin R" userId="S::tz5432sp@go.minnstate.edu::9b97c4f9-1523-41d3-bf37-39fff6dbdcec" providerId="AD" clId="Web-{EC3A030F-5F26-CBC7-13BC-21B192224855}" dt="2022-03-25T16:59:26.639" v="59" actId="1076"/>
          <ac:spMkLst>
            <pc:docMk/>
            <pc:sldMk cId="2273109250" sldId="256"/>
            <ac:spMk id="4" creationId="{A6F2FB51-9C75-1E68-E3AF-5362DDA6066B}"/>
          </ac:spMkLst>
        </pc:spChg>
        <pc:picChg chg="add mod">
          <ac:chgData name="Schmeichel, Calvin R" userId="S::tz5432sp@go.minnstate.edu::9b97c4f9-1523-41d3-bf37-39fff6dbdcec" providerId="AD" clId="Web-{EC3A030F-5F26-CBC7-13BC-21B192224855}" dt="2022-03-25T17:00:08.045" v="63" actId="1076"/>
          <ac:picMkLst>
            <pc:docMk/>
            <pc:sldMk cId="2273109250" sldId="256"/>
            <ac:picMk id="5" creationId="{C46F6576-9827-CC8A-4B7F-B603BC326E21}"/>
          </ac:picMkLst>
        </pc:picChg>
        <pc:picChg chg="add mod">
          <ac:chgData name="Schmeichel, Calvin R" userId="S::tz5432sp@go.minnstate.edu::9b97c4f9-1523-41d3-bf37-39fff6dbdcec" providerId="AD" clId="Web-{EC3A030F-5F26-CBC7-13BC-21B192224855}" dt="2022-03-25T17:01:52.576" v="73" actId="1076"/>
          <ac:picMkLst>
            <pc:docMk/>
            <pc:sldMk cId="2273109250" sldId="256"/>
            <ac:picMk id="6" creationId="{E68DEF81-1A3D-6354-EBDB-853CAF11DBEB}"/>
          </ac:picMkLst>
        </pc:picChg>
        <pc:picChg chg="add del mod">
          <ac:chgData name="Schmeichel, Calvin R" userId="S::tz5432sp@go.minnstate.edu::9b97c4f9-1523-41d3-bf37-39fff6dbdcec" providerId="AD" clId="Web-{EC3A030F-5F26-CBC7-13BC-21B192224855}" dt="2022-03-25T17:01:57.654" v="75"/>
          <ac:picMkLst>
            <pc:docMk/>
            <pc:sldMk cId="2273109250" sldId="256"/>
            <ac:picMk id="7" creationId="{D1AB0E0A-6438-D484-6864-2D3722F5FA90}"/>
          </ac:picMkLst>
        </pc:picChg>
        <pc:picChg chg="add mod">
          <ac:chgData name="Schmeichel, Calvin R" userId="S::tz5432sp@go.minnstate.edu::9b97c4f9-1523-41d3-bf37-39fff6dbdcec" providerId="AD" clId="Web-{EC3A030F-5F26-CBC7-13BC-21B192224855}" dt="2022-03-25T17:01:54.858" v="74" actId="1076"/>
          <ac:picMkLst>
            <pc:docMk/>
            <pc:sldMk cId="2273109250" sldId="256"/>
            <ac:picMk id="8" creationId="{7696C162-E748-90E0-FC7A-0CFDE05846FE}"/>
          </ac:picMkLst>
        </pc:picChg>
      </pc:sldChg>
      <pc:sldChg chg="modSp mod modClrScheme chgLayout">
        <pc:chgData name="Schmeichel, Calvin R" userId="S::tz5432sp@go.minnstate.edu::9b97c4f9-1523-41d3-bf37-39fff6dbdcec" providerId="AD" clId="Web-{EC3A030F-5F26-CBC7-13BC-21B192224855}" dt="2022-03-25T16:55:34.296" v="1"/>
        <pc:sldMkLst>
          <pc:docMk/>
          <pc:sldMk cId="4017607696" sldId="257"/>
        </pc:sldMkLst>
        <pc:spChg chg="mod ord">
          <ac:chgData name="Schmeichel, Calvin R" userId="S::tz5432sp@go.minnstate.edu::9b97c4f9-1523-41d3-bf37-39fff6dbdcec" providerId="AD" clId="Web-{EC3A030F-5F26-CBC7-13BC-21B192224855}" dt="2022-03-25T16:55:34.296" v="1"/>
          <ac:spMkLst>
            <pc:docMk/>
            <pc:sldMk cId="4017607696" sldId="257"/>
            <ac:spMk id="2" creationId="{48DB42B7-2556-4EEA-B881-67924240D33F}"/>
          </ac:spMkLst>
        </pc:spChg>
        <pc:spChg chg="mod ord">
          <ac:chgData name="Schmeichel, Calvin R" userId="S::tz5432sp@go.minnstate.edu::9b97c4f9-1523-41d3-bf37-39fff6dbdcec" providerId="AD" clId="Web-{EC3A030F-5F26-CBC7-13BC-21B192224855}" dt="2022-03-25T16:55:34.296" v="1"/>
          <ac:spMkLst>
            <pc:docMk/>
            <pc:sldMk cId="4017607696" sldId="257"/>
            <ac:spMk id="3" creationId="{35B9B564-041F-4D95-B45B-220BE2EB1C55}"/>
          </ac:spMkLst>
        </pc:spChg>
      </pc:sldChg>
      <pc:sldChg chg="modSp mod modClrScheme chgLayout">
        <pc:chgData name="Schmeichel, Calvin R" userId="S::tz5432sp@go.minnstate.edu::9b97c4f9-1523-41d3-bf37-39fff6dbdcec" providerId="AD" clId="Web-{EC3A030F-5F26-CBC7-13BC-21B192224855}" dt="2022-03-25T16:55:34.296" v="1"/>
        <pc:sldMkLst>
          <pc:docMk/>
          <pc:sldMk cId="2970120388" sldId="258"/>
        </pc:sldMkLst>
        <pc:spChg chg="mod ord">
          <ac:chgData name="Schmeichel, Calvin R" userId="S::tz5432sp@go.minnstate.edu::9b97c4f9-1523-41d3-bf37-39fff6dbdcec" providerId="AD" clId="Web-{EC3A030F-5F26-CBC7-13BC-21B192224855}" dt="2022-03-25T16:55:34.296" v="1"/>
          <ac:spMkLst>
            <pc:docMk/>
            <pc:sldMk cId="2970120388" sldId="258"/>
            <ac:spMk id="2" creationId="{751B4941-F082-4A96-B625-A0E4A28B7049}"/>
          </ac:spMkLst>
        </pc:spChg>
        <pc:spChg chg="mod ord">
          <ac:chgData name="Schmeichel, Calvin R" userId="S::tz5432sp@go.minnstate.edu::9b97c4f9-1523-41d3-bf37-39fff6dbdcec" providerId="AD" clId="Web-{EC3A030F-5F26-CBC7-13BC-21B192224855}" dt="2022-03-25T16:55:34.296" v="1"/>
          <ac:spMkLst>
            <pc:docMk/>
            <pc:sldMk cId="2970120388" sldId="258"/>
            <ac:spMk id="3" creationId="{8F4F5DDD-5C57-4B34-9609-9AD8BFF4B778}"/>
          </ac:spMkLst>
        </pc:spChg>
      </pc:sldChg>
      <pc:sldChg chg="modSp mod modClrScheme chgLayout">
        <pc:chgData name="Schmeichel, Calvin R" userId="S::tz5432sp@go.minnstate.edu::9b97c4f9-1523-41d3-bf37-39fff6dbdcec" providerId="AD" clId="Web-{EC3A030F-5F26-CBC7-13BC-21B192224855}" dt="2022-03-25T16:55:34.296" v="1"/>
        <pc:sldMkLst>
          <pc:docMk/>
          <pc:sldMk cId="4224740871" sldId="259"/>
        </pc:sldMkLst>
        <pc:spChg chg="mod ord">
          <ac:chgData name="Schmeichel, Calvin R" userId="S::tz5432sp@go.minnstate.edu::9b97c4f9-1523-41d3-bf37-39fff6dbdcec" providerId="AD" clId="Web-{EC3A030F-5F26-CBC7-13BC-21B192224855}" dt="2022-03-25T16:55:34.296" v="1"/>
          <ac:spMkLst>
            <pc:docMk/>
            <pc:sldMk cId="4224740871" sldId="259"/>
            <ac:spMk id="2" creationId="{C13B44AE-BA7F-406F-90E1-5C5CE9009099}"/>
          </ac:spMkLst>
        </pc:spChg>
        <pc:spChg chg="mod ord">
          <ac:chgData name="Schmeichel, Calvin R" userId="S::tz5432sp@go.minnstate.edu::9b97c4f9-1523-41d3-bf37-39fff6dbdcec" providerId="AD" clId="Web-{EC3A030F-5F26-CBC7-13BC-21B192224855}" dt="2022-03-25T16:55:34.296" v="1"/>
          <ac:spMkLst>
            <pc:docMk/>
            <pc:sldMk cId="4224740871" sldId="259"/>
            <ac:spMk id="3" creationId="{EE17C4D5-09E4-4239-BD96-DF40905695CF}"/>
          </ac:spMkLst>
        </pc:spChg>
      </pc:sldChg>
      <pc:sldChg chg="modSp mod modClrScheme chgLayout">
        <pc:chgData name="Schmeichel, Calvin R" userId="S::tz5432sp@go.minnstate.edu::9b97c4f9-1523-41d3-bf37-39fff6dbdcec" providerId="AD" clId="Web-{EC3A030F-5F26-CBC7-13BC-21B192224855}" dt="2022-03-25T16:55:34.296" v="1"/>
        <pc:sldMkLst>
          <pc:docMk/>
          <pc:sldMk cId="2781867214" sldId="260"/>
        </pc:sldMkLst>
        <pc:spChg chg="mod ord">
          <ac:chgData name="Schmeichel, Calvin R" userId="S::tz5432sp@go.minnstate.edu::9b97c4f9-1523-41d3-bf37-39fff6dbdcec" providerId="AD" clId="Web-{EC3A030F-5F26-CBC7-13BC-21B192224855}" dt="2022-03-25T16:55:34.296" v="1"/>
          <ac:spMkLst>
            <pc:docMk/>
            <pc:sldMk cId="2781867214" sldId="260"/>
            <ac:spMk id="2" creationId="{4F2B6408-7CE7-454D-94B1-6E9AE5997DE2}"/>
          </ac:spMkLst>
        </pc:spChg>
        <pc:picChg chg="mod ord">
          <ac:chgData name="Schmeichel, Calvin R" userId="S::tz5432sp@go.minnstate.edu::9b97c4f9-1523-41d3-bf37-39fff6dbdcec" providerId="AD" clId="Web-{EC3A030F-5F26-CBC7-13BC-21B192224855}" dt="2022-03-25T16:55:34.296" v="1"/>
          <ac:picMkLst>
            <pc:docMk/>
            <pc:sldMk cId="2781867214" sldId="260"/>
            <ac:picMk id="4" creationId="{CC276265-35A0-4E3D-B539-055598A6280B}"/>
          </ac:picMkLst>
        </pc:picChg>
      </pc:sldChg>
      <pc:sldChg chg="modSp mod modClrScheme chgLayout">
        <pc:chgData name="Schmeichel, Calvin R" userId="S::tz5432sp@go.minnstate.edu::9b97c4f9-1523-41d3-bf37-39fff6dbdcec" providerId="AD" clId="Web-{EC3A030F-5F26-CBC7-13BC-21B192224855}" dt="2022-03-25T16:55:34.296" v="1"/>
        <pc:sldMkLst>
          <pc:docMk/>
          <pc:sldMk cId="686676144" sldId="261"/>
        </pc:sldMkLst>
        <pc:spChg chg="mod ord">
          <ac:chgData name="Schmeichel, Calvin R" userId="S::tz5432sp@go.minnstate.edu::9b97c4f9-1523-41d3-bf37-39fff6dbdcec" providerId="AD" clId="Web-{EC3A030F-5F26-CBC7-13BC-21B192224855}" dt="2022-03-25T16:55:34.296" v="1"/>
          <ac:spMkLst>
            <pc:docMk/>
            <pc:sldMk cId="686676144" sldId="261"/>
            <ac:spMk id="2" creationId="{18504E60-D518-487F-BF0D-6FB6B990790D}"/>
          </ac:spMkLst>
        </pc:spChg>
        <pc:picChg chg="mod ord">
          <ac:chgData name="Schmeichel, Calvin R" userId="S::tz5432sp@go.minnstate.edu::9b97c4f9-1523-41d3-bf37-39fff6dbdcec" providerId="AD" clId="Web-{EC3A030F-5F26-CBC7-13BC-21B192224855}" dt="2022-03-25T16:55:34.296" v="1"/>
          <ac:picMkLst>
            <pc:docMk/>
            <pc:sldMk cId="686676144" sldId="261"/>
            <ac:picMk id="4" creationId="{043D1E63-DFA2-40DA-BE54-E823183A127C}"/>
          </ac:picMkLst>
        </pc:picChg>
      </pc:sldChg>
      <pc:sldChg chg="modSp mod modClrScheme chgLayout">
        <pc:chgData name="Schmeichel, Calvin R" userId="S::tz5432sp@go.minnstate.edu::9b97c4f9-1523-41d3-bf37-39fff6dbdcec" providerId="AD" clId="Web-{EC3A030F-5F26-CBC7-13BC-21B192224855}" dt="2022-03-25T16:55:34.296" v="1"/>
        <pc:sldMkLst>
          <pc:docMk/>
          <pc:sldMk cId="506881483" sldId="262"/>
        </pc:sldMkLst>
        <pc:spChg chg="mod ord">
          <ac:chgData name="Schmeichel, Calvin R" userId="S::tz5432sp@go.minnstate.edu::9b97c4f9-1523-41d3-bf37-39fff6dbdcec" providerId="AD" clId="Web-{EC3A030F-5F26-CBC7-13BC-21B192224855}" dt="2022-03-25T16:55:34.296" v="1"/>
          <ac:spMkLst>
            <pc:docMk/>
            <pc:sldMk cId="506881483" sldId="262"/>
            <ac:spMk id="2" creationId="{6E957A97-8CDE-4BF7-9C0A-1232D75A12CD}"/>
          </ac:spMkLst>
        </pc:spChg>
        <pc:spChg chg="mod ord">
          <ac:chgData name="Schmeichel, Calvin R" userId="S::tz5432sp@go.minnstate.edu::9b97c4f9-1523-41d3-bf37-39fff6dbdcec" providerId="AD" clId="Web-{EC3A030F-5F26-CBC7-13BC-21B192224855}" dt="2022-03-25T16:55:34.296" v="1"/>
          <ac:spMkLst>
            <pc:docMk/>
            <pc:sldMk cId="506881483" sldId="262"/>
            <ac:spMk id="3" creationId="{4B57C4B8-94E0-4478-871C-8F749D6522CD}"/>
          </ac:spMkLst>
        </pc:spChg>
      </pc:sldChg>
      <pc:sldChg chg="modSp mod modClrScheme chgLayout">
        <pc:chgData name="Schmeichel, Calvin R" userId="S::tz5432sp@go.minnstate.edu::9b97c4f9-1523-41d3-bf37-39fff6dbdcec" providerId="AD" clId="Web-{EC3A030F-5F26-CBC7-13BC-21B192224855}" dt="2022-03-25T16:55:34.296" v="1"/>
        <pc:sldMkLst>
          <pc:docMk/>
          <pc:sldMk cId="3421328630" sldId="263"/>
        </pc:sldMkLst>
        <pc:spChg chg="mod ord">
          <ac:chgData name="Schmeichel, Calvin R" userId="S::tz5432sp@go.minnstate.edu::9b97c4f9-1523-41d3-bf37-39fff6dbdcec" providerId="AD" clId="Web-{EC3A030F-5F26-CBC7-13BC-21B192224855}" dt="2022-03-25T16:55:34.296" v="1"/>
          <ac:spMkLst>
            <pc:docMk/>
            <pc:sldMk cId="3421328630" sldId="263"/>
            <ac:spMk id="2" creationId="{2E29EBE9-B797-4CB4-873F-E004781BF5F9}"/>
          </ac:spMkLst>
        </pc:spChg>
        <pc:spChg chg="mod ord">
          <ac:chgData name="Schmeichel, Calvin R" userId="S::tz5432sp@go.minnstate.edu::9b97c4f9-1523-41d3-bf37-39fff6dbdcec" providerId="AD" clId="Web-{EC3A030F-5F26-CBC7-13BC-21B192224855}" dt="2022-03-25T16:55:34.296" v="1"/>
          <ac:spMkLst>
            <pc:docMk/>
            <pc:sldMk cId="3421328630" sldId="263"/>
            <ac:spMk id="3" creationId="{47465E07-C8A3-4D00-BEB3-77C92C0970A5}"/>
          </ac:spMkLst>
        </pc:spChg>
      </pc:sldChg>
      <pc:sldChg chg="modSp mod modClrScheme chgLayout">
        <pc:chgData name="Schmeichel, Calvin R" userId="S::tz5432sp@go.minnstate.edu::9b97c4f9-1523-41d3-bf37-39fff6dbdcec" providerId="AD" clId="Web-{EC3A030F-5F26-CBC7-13BC-21B192224855}" dt="2022-03-25T16:55:34.296" v="1"/>
        <pc:sldMkLst>
          <pc:docMk/>
          <pc:sldMk cId="171530953" sldId="264"/>
        </pc:sldMkLst>
        <pc:spChg chg="mod ord">
          <ac:chgData name="Schmeichel, Calvin R" userId="S::tz5432sp@go.minnstate.edu::9b97c4f9-1523-41d3-bf37-39fff6dbdcec" providerId="AD" clId="Web-{EC3A030F-5F26-CBC7-13BC-21B192224855}" dt="2022-03-25T16:55:34.296" v="1"/>
          <ac:spMkLst>
            <pc:docMk/>
            <pc:sldMk cId="171530953" sldId="264"/>
            <ac:spMk id="2" creationId="{EF1E9DE7-EA6A-48F0-B3F3-5566BCBC353D}"/>
          </ac:spMkLst>
        </pc:spChg>
        <pc:spChg chg="mod ord">
          <ac:chgData name="Schmeichel, Calvin R" userId="S::tz5432sp@go.minnstate.edu::9b97c4f9-1523-41d3-bf37-39fff6dbdcec" providerId="AD" clId="Web-{EC3A030F-5F26-CBC7-13BC-21B192224855}" dt="2022-03-25T16:55:34.296" v="1"/>
          <ac:spMkLst>
            <pc:docMk/>
            <pc:sldMk cId="171530953" sldId="264"/>
            <ac:spMk id="3" creationId="{0C65DBE6-FD1F-42DA-B3C5-11937F76A71A}"/>
          </ac:spMkLst>
        </pc:spChg>
      </pc:sldChg>
      <pc:sldChg chg="modSp mod modClrScheme chgLayout">
        <pc:chgData name="Schmeichel, Calvin R" userId="S::tz5432sp@go.minnstate.edu::9b97c4f9-1523-41d3-bf37-39fff6dbdcec" providerId="AD" clId="Web-{EC3A030F-5F26-CBC7-13BC-21B192224855}" dt="2022-03-25T17:02:32.436" v="76" actId="20577"/>
        <pc:sldMkLst>
          <pc:docMk/>
          <pc:sldMk cId="2430700218" sldId="265"/>
        </pc:sldMkLst>
        <pc:spChg chg="mod ord">
          <ac:chgData name="Schmeichel, Calvin R" userId="S::tz5432sp@go.minnstate.edu::9b97c4f9-1523-41d3-bf37-39fff6dbdcec" providerId="AD" clId="Web-{EC3A030F-5F26-CBC7-13BC-21B192224855}" dt="2022-03-25T16:55:34.296" v="1"/>
          <ac:spMkLst>
            <pc:docMk/>
            <pc:sldMk cId="2430700218" sldId="265"/>
            <ac:spMk id="2" creationId="{79561C9E-450A-47F7-9174-603CAAFC5F44}"/>
          </ac:spMkLst>
        </pc:spChg>
        <pc:spChg chg="mod ord">
          <ac:chgData name="Schmeichel, Calvin R" userId="S::tz5432sp@go.minnstate.edu::9b97c4f9-1523-41d3-bf37-39fff6dbdcec" providerId="AD" clId="Web-{EC3A030F-5F26-CBC7-13BC-21B192224855}" dt="2022-03-25T17:02:32.436" v="76" actId="20577"/>
          <ac:spMkLst>
            <pc:docMk/>
            <pc:sldMk cId="2430700218" sldId="265"/>
            <ac:spMk id="3" creationId="{94E9FA4D-D5EF-4C94-9ABD-A9B88D02819C}"/>
          </ac:spMkLst>
        </pc:spChg>
      </pc:sldChg>
      <pc:sldChg chg="modSp mod modClrScheme chgLayout">
        <pc:chgData name="Schmeichel, Calvin R" userId="S::tz5432sp@go.minnstate.edu::9b97c4f9-1523-41d3-bf37-39fff6dbdcec" providerId="AD" clId="Web-{EC3A030F-5F26-CBC7-13BC-21B192224855}" dt="2022-03-25T16:55:34.296" v="1"/>
        <pc:sldMkLst>
          <pc:docMk/>
          <pc:sldMk cId="4015950441" sldId="266"/>
        </pc:sldMkLst>
        <pc:spChg chg="mod ord">
          <ac:chgData name="Schmeichel, Calvin R" userId="S::tz5432sp@go.minnstate.edu::9b97c4f9-1523-41d3-bf37-39fff6dbdcec" providerId="AD" clId="Web-{EC3A030F-5F26-CBC7-13BC-21B192224855}" dt="2022-03-25T16:55:34.296" v="1"/>
          <ac:spMkLst>
            <pc:docMk/>
            <pc:sldMk cId="4015950441" sldId="266"/>
            <ac:spMk id="2" creationId="{8CD14BE4-A06B-4EF1-B052-767124CF7FFE}"/>
          </ac:spMkLst>
        </pc:spChg>
        <pc:spChg chg="mod ord">
          <ac:chgData name="Schmeichel, Calvin R" userId="S::tz5432sp@go.minnstate.edu::9b97c4f9-1523-41d3-bf37-39fff6dbdcec" providerId="AD" clId="Web-{EC3A030F-5F26-CBC7-13BC-21B192224855}" dt="2022-03-25T16:55:34.296" v="1"/>
          <ac:spMkLst>
            <pc:docMk/>
            <pc:sldMk cId="4015950441" sldId="266"/>
            <ac:spMk id="3" creationId="{9B578196-4A82-40D8-9D5C-8CB88F8F485F}"/>
          </ac:spMkLst>
        </pc:spChg>
      </pc:sldChg>
      <pc:sldChg chg="modSp mod modClrScheme chgLayout">
        <pc:chgData name="Schmeichel, Calvin R" userId="S::tz5432sp@go.minnstate.edu::9b97c4f9-1523-41d3-bf37-39fff6dbdcec" providerId="AD" clId="Web-{EC3A030F-5F26-CBC7-13BC-21B192224855}" dt="2022-03-25T16:55:34.296" v="1"/>
        <pc:sldMkLst>
          <pc:docMk/>
          <pc:sldMk cId="2354817705" sldId="267"/>
        </pc:sldMkLst>
        <pc:spChg chg="mod ord">
          <ac:chgData name="Schmeichel, Calvin R" userId="S::tz5432sp@go.minnstate.edu::9b97c4f9-1523-41d3-bf37-39fff6dbdcec" providerId="AD" clId="Web-{EC3A030F-5F26-CBC7-13BC-21B192224855}" dt="2022-03-25T16:55:34.296" v="1"/>
          <ac:spMkLst>
            <pc:docMk/>
            <pc:sldMk cId="2354817705" sldId="267"/>
            <ac:spMk id="2" creationId="{77D6A343-C2DF-4E69-8D81-937C771FDCCE}"/>
          </ac:spMkLst>
        </pc:spChg>
        <pc:spChg chg="mod ord">
          <ac:chgData name="Schmeichel, Calvin R" userId="S::tz5432sp@go.minnstate.edu::9b97c4f9-1523-41d3-bf37-39fff6dbdcec" providerId="AD" clId="Web-{EC3A030F-5F26-CBC7-13BC-21B192224855}" dt="2022-03-25T16:55:34.296" v="1"/>
          <ac:spMkLst>
            <pc:docMk/>
            <pc:sldMk cId="2354817705" sldId="267"/>
            <ac:spMk id="3" creationId="{C3EFC99F-6F85-4A0B-A3FC-CBFA2E7E5A05}"/>
          </ac:spMkLst>
        </pc:spChg>
      </pc:sldChg>
      <pc:sldChg chg="modSp mod modClrScheme chgLayout">
        <pc:chgData name="Schmeichel, Calvin R" userId="S::tz5432sp@go.minnstate.edu::9b97c4f9-1523-41d3-bf37-39fff6dbdcec" providerId="AD" clId="Web-{EC3A030F-5F26-CBC7-13BC-21B192224855}" dt="2022-03-25T16:55:34.296" v="1"/>
        <pc:sldMkLst>
          <pc:docMk/>
          <pc:sldMk cId="1312699854" sldId="268"/>
        </pc:sldMkLst>
        <pc:spChg chg="mod ord">
          <ac:chgData name="Schmeichel, Calvin R" userId="S::tz5432sp@go.minnstate.edu::9b97c4f9-1523-41d3-bf37-39fff6dbdcec" providerId="AD" clId="Web-{EC3A030F-5F26-CBC7-13BC-21B192224855}" dt="2022-03-25T16:55:34.296" v="1"/>
          <ac:spMkLst>
            <pc:docMk/>
            <pc:sldMk cId="1312699854" sldId="268"/>
            <ac:spMk id="2" creationId="{EB15ABEE-9600-4448-B970-B61FC844100A}"/>
          </ac:spMkLst>
        </pc:spChg>
        <pc:spChg chg="mod ord">
          <ac:chgData name="Schmeichel, Calvin R" userId="S::tz5432sp@go.minnstate.edu::9b97c4f9-1523-41d3-bf37-39fff6dbdcec" providerId="AD" clId="Web-{EC3A030F-5F26-CBC7-13BC-21B192224855}" dt="2022-03-25T16:55:34.296" v="1"/>
          <ac:spMkLst>
            <pc:docMk/>
            <pc:sldMk cId="1312699854" sldId="268"/>
            <ac:spMk id="3" creationId="{02972688-6F2C-47A9-BE10-7B430DA54728}"/>
          </ac:spMkLst>
        </pc:spChg>
      </pc:sldChg>
      <pc:sldChg chg="modSp mod modClrScheme chgLayout">
        <pc:chgData name="Schmeichel, Calvin R" userId="S::tz5432sp@go.minnstate.edu::9b97c4f9-1523-41d3-bf37-39fff6dbdcec" providerId="AD" clId="Web-{EC3A030F-5F26-CBC7-13BC-21B192224855}" dt="2022-03-25T16:55:34.296" v="1"/>
        <pc:sldMkLst>
          <pc:docMk/>
          <pc:sldMk cId="1788296079" sldId="269"/>
        </pc:sldMkLst>
        <pc:spChg chg="mod ord">
          <ac:chgData name="Schmeichel, Calvin R" userId="S::tz5432sp@go.minnstate.edu::9b97c4f9-1523-41d3-bf37-39fff6dbdcec" providerId="AD" clId="Web-{EC3A030F-5F26-CBC7-13BC-21B192224855}" dt="2022-03-25T16:55:34.296" v="1"/>
          <ac:spMkLst>
            <pc:docMk/>
            <pc:sldMk cId="1788296079" sldId="269"/>
            <ac:spMk id="2" creationId="{485E0364-A453-4D0C-8175-7FC3E8A1BD0F}"/>
          </ac:spMkLst>
        </pc:spChg>
        <pc:picChg chg="mod ord">
          <ac:chgData name="Schmeichel, Calvin R" userId="S::tz5432sp@go.minnstate.edu::9b97c4f9-1523-41d3-bf37-39fff6dbdcec" providerId="AD" clId="Web-{EC3A030F-5F26-CBC7-13BC-21B192224855}" dt="2022-03-25T16:55:34.296" v="1"/>
          <ac:picMkLst>
            <pc:docMk/>
            <pc:sldMk cId="1788296079" sldId="269"/>
            <ac:picMk id="4" creationId="{EB68B723-358E-4B67-A902-69B438D1674A}"/>
          </ac:picMkLst>
        </pc:picChg>
      </pc:sldChg>
      <pc:sldChg chg="addSp modSp mod modClrScheme chgLayout">
        <pc:chgData name="Schmeichel, Calvin R" userId="S::tz5432sp@go.minnstate.edu::9b97c4f9-1523-41d3-bf37-39fff6dbdcec" providerId="AD" clId="Web-{EC3A030F-5F26-CBC7-13BC-21B192224855}" dt="2022-03-25T17:03:23.779" v="78" actId="1076"/>
        <pc:sldMkLst>
          <pc:docMk/>
          <pc:sldMk cId="2216226539" sldId="270"/>
        </pc:sldMkLst>
        <pc:spChg chg="mod ord">
          <ac:chgData name="Schmeichel, Calvin R" userId="S::tz5432sp@go.minnstate.edu::9b97c4f9-1523-41d3-bf37-39fff6dbdcec" providerId="AD" clId="Web-{EC3A030F-5F26-CBC7-13BC-21B192224855}" dt="2022-03-25T16:55:34.296" v="1"/>
          <ac:spMkLst>
            <pc:docMk/>
            <pc:sldMk cId="2216226539" sldId="270"/>
            <ac:spMk id="2" creationId="{3ACA4932-D58D-4915-BA78-F4F9850100B7}"/>
          </ac:spMkLst>
        </pc:spChg>
        <pc:spChg chg="mod ord">
          <ac:chgData name="Schmeichel, Calvin R" userId="S::tz5432sp@go.minnstate.edu::9b97c4f9-1523-41d3-bf37-39fff6dbdcec" providerId="AD" clId="Web-{EC3A030F-5F26-CBC7-13BC-21B192224855}" dt="2022-03-25T16:55:34.296" v="1"/>
          <ac:spMkLst>
            <pc:docMk/>
            <pc:sldMk cId="2216226539" sldId="270"/>
            <ac:spMk id="3" creationId="{D7F2F90F-89B7-4218-B031-EAEEE99C06E1}"/>
          </ac:spMkLst>
        </pc:spChg>
        <pc:picChg chg="add mod">
          <ac:chgData name="Schmeichel, Calvin R" userId="S::tz5432sp@go.minnstate.edu::9b97c4f9-1523-41d3-bf37-39fff6dbdcec" providerId="AD" clId="Web-{EC3A030F-5F26-CBC7-13BC-21B192224855}" dt="2022-03-25T17:03:23.779" v="78" actId="1076"/>
          <ac:picMkLst>
            <pc:docMk/>
            <pc:sldMk cId="2216226539" sldId="270"/>
            <ac:picMk id="5" creationId="{B89F9B86-FB2F-3BF2-1CB5-B44F7D9C9270}"/>
          </ac:picMkLst>
        </pc:picChg>
      </pc:sldChg>
      <pc:sldChg chg="modSp mod modClrScheme chgLayout">
        <pc:chgData name="Schmeichel, Calvin R" userId="S::tz5432sp@go.minnstate.edu::9b97c4f9-1523-41d3-bf37-39fff6dbdcec" providerId="AD" clId="Web-{EC3A030F-5F26-CBC7-13BC-21B192224855}" dt="2022-03-25T16:55:34.296" v="1"/>
        <pc:sldMkLst>
          <pc:docMk/>
          <pc:sldMk cId="2020812952" sldId="271"/>
        </pc:sldMkLst>
        <pc:spChg chg="mod ord">
          <ac:chgData name="Schmeichel, Calvin R" userId="S::tz5432sp@go.minnstate.edu::9b97c4f9-1523-41d3-bf37-39fff6dbdcec" providerId="AD" clId="Web-{EC3A030F-5F26-CBC7-13BC-21B192224855}" dt="2022-03-25T16:55:34.296" v="1"/>
          <ac:spMkLst>
            <pc:docMk/>
            <pc:sldMk cId="2020812952" sldId="271"/>
            <ac:spMk id="2" creationId="{6CD2079D-4562-4FBF-A06F-67EEE1A5153F}"/>
          </ac:spMkLst>
        </pc:spChg>
        <pc:spChg chg="mod ord">
          <ac:chgData name="Schmeichel, Calvin R" userId="S::tz5432sp@go.minnstate.edu::9b97c4f9-1523-41d3-bf37-39fff6dbdcec" providerId="AD" clId="Web-{EC3A030F-5F26-CBC7-13BC-21B192224855}" dt="2022-03-25T16:55:34.296" v="1"/>
          <ac:spMkLst>
            <pc:docMk/>
            <pc:sldMk cId="2020812952" sldId="271"/>
            <ac:spMk id="3" creationId="{2DB39876-D7C1-4FEF-BD4C-E5F256446E0A}"/>
          </ac:spMkLst>
        </pc:spChg>
      </pc:sldChg>
      <pc:sldChg chg="modSp mod modClrScheme chgLayout">
        <pc:chgData name="Schmeichel, Calvin R" userId="S::tz5432sp@go.minnstate.edu::9b97c4f9-1523-41d3-bf37-39fff6dbdcec" providerId="AD" clId="Web-{EC3A030F-5F26-CBC7-13BC-21B192224855}" dt="2022-03-25T16:55:34.296" v="1"/>
        <pc:sldMkLst>
          <pc:docMk/>
          <pc:sldMk cId="2683195082" sldId="272"/>
        </pc:sldMkLst>
        <pc:spChg chg="mod ord">
          <ac:chgData name="Schmeichel, Calvin R" userId="S::tz5432sp@go.minnstate.edu::9b97c4f9-1523-41d3-bf37-39fff6dbdcec" providerId="AD" clId="Web-{EC3A030F-5F26-CBC7-13BC-21B192224855}" dt="2022-03-25T16:55:34.296" v="1"/>
          <ac:spMkLst>
            <pc:docMk/>
            <pc:sldMk cId="2683195082" sldId="272"/>
            <ac:spMk id="2" creationId="{2E3BCE52-4463-A2AC-E12B-5E1E1D33EA81}"/>
          </ac:spMkLst>
        </pc:spChg>
        <pc:picChg chg="mod ord">
          <ac:chgData name="Schmeichel, Calvin R" userId="S::tz5432sp@go.minnstate.edu::9b97c4f9-1523-41d3-bf37-39fff6dbdcec" providerId="AD" clId="Web-{EC3A030F-5F26-CBC7-13BC-21B192224855}" dt="2022-03-25T16:55:34.296" v="1"/>
          <ac:picMkLst>
            <pc:docMk/>
            <pc:sldMk cId="2683195082" sldId="272"/>
            <ac:picMk id="4" creationId="{AFAC439D-0CB6-9323-1AB5-7168031FF128}"/>
          </ac:picMkLst>
        </pc:picChg>
      </pc:sldChg>
      <pc:sldChg chg="modSp mod modClrScheme chgLayout">
        <pc:chgData name="Schmeichel, Calvin R" userId="S::tz5432sp@go.minnstate.edu::9b97c4f9-1523-41d3-bf37-39fff6dbdcec" providerId="AD" clId="Web-{EC3A030F-5F26-CBC7-13BC-21B192224855}" dt="2022-03-25T16:55:34.296" v="1"/>
        <pc:sldMkLst>
          <pc:docMk/>
          <pc:sldMk cId="3635030562" sldId="273"/>
        </pc:sldMkLst>
        <pc:spChg chg="mod ord">
          <ac:chgData name="Schmeichel, Calvin R" userId="S::tz5432sp@go.minnstate.edu::9b97c4f9-1523-41d3-bf37-39fff6dbdcec" providerId="AD" clId="Web-{EC3A030F-5F26-CBC7-13BC-21B192224855}" dt="2022-03-25T16:55:34.296" v="1"/>
          <ac:spMkLst>
            <pc:docMk/>
            <pc:sldMk cId="3635030562" sldId="273"/>
            <ac:spMk id="2" creationId="{4316D1B1-33F7-722A-8BB6-8DA7F32AB1D1}"/>
          </ac:spMkLst>
        </pc:spChg>
        <pc:spChg chg="mod ord">
          <ac:chgData name="Schmeichel, Calvin R" userId="S::tz5432sp@go.minnstate.edu::9b97c4f9-1523-41d3-bf37-39fff6dbdcec" providerId="AD" clId="Web-{EC3A030F-5F26-CBC7-13BC-21B192224855}" dt="2022-03-25T16:55:34.296" v="1"/>
          <ac:spMkLst>
            <pc:docMk/>
            <pc:sldMk cId="3635030562" sldId="273"/>
            <ac:spMk id="3" creationId="{5F920D3A-D4E8-8011-CA62-EC4BC7BEE4E2}"/>
          </ac:spMkLst>
        </pc:spChg>
      </pc:sldChg>
      <pc:sldChg chg="modSp mod modClrScheme chgLayout">
        <pc:chgData name="Schmeichel, Calvin R" userId="S::tz5432sp@go.minnstate.edu::9b97c4f9-1523-41d3-bf37-39fff6dbdcec" providerId="AD" clId="Web-{EC3A030F-5F26-CBC7-13BC-21B192224855}" dt="2022-03-25T16:55:34.296" v="1"/>
        <pc:sldMkLst>
          <pc:docMk/>
          <pc:sldMk cId="2637074363" sldId="274"/>
        </pc:sldMkLst>
        <pc:spChg chg="mod ord">
          <ac:chgData name="Schmeichel, Calvin R" userId="S::tz5432sp@go.minnstate.edu::9b97c4f9-1523-41d3-bf37-39fff6dbdcec" providerId="AD" clId="Web-{EC3A030F-5F26-CBC7-13BC-21B192224855}" dt="2022-03-25T16:55:34.296" v="1"/>
          <ac:spMkLst>
            <pc:docMk/>
            <pc:sldMk cId="2637074363" sldId="274"/>
            <ac:spMk id="2" creationId="{D061CD81-F985-B908-8E95-DAEDB48C4DB1}"/>
          </ac:spMkLst>
        </pc:spChg>
        <pc:spChg chg="mod ord">
          <ac:chgData name="Schmeichel, Calvin R" userId="S::tz5432sp@go.minnstate.edu::9b97c4f9-1523-41d3-bf37-39fff6dbdcec" providerId="AD" clId="Web-{EC3A030F-5F26-CBC7-13BC-21B192224855}" dt="2022-03-25T16:55:34.296" v="1"/>
          <ac:spMkLst>
            <pc:docMk/>
            <pc:sldMk cId="2637074363" sldId="274"/>
            <ac:spMk id="3" creationId="{E7C6F1E0-8A3B-A798-9579-A2274F7AF73C}"/>
          </ac:spMkLst>
        </pc:spChg>
      </pc:sldChg>
      <pc:sldChg chg="modSp mod modClrScheme chgLayout">
        <pc:chgData name="Schmeichel, Calvin R" userId="S::tz5432sp@go.minnstate.edu::9b97c4f9-1523-41d3-bf37-39fff6dbdcec" providerId="AD" clId="Web-{EC3A030F-5F26-CBC7-13BC-21B192224855}" dt="2022-03-25T16:55:34.296" v="1"/>
        <pc:sldMkLst>
          <pc:docMk/>
          <pc:sldMk cId="3526948513" sldId="275"/>
        </pc:sldMkLst>
        <pc:spChg chg="mod ord">
          <ac:chgData name="Schmeichel, Calvin R" userId="S::tz5432sp@go.minnstate.edu::9b97c4f9-1523-41d3-bf37-39fff6dbdcec" providerId="AD" clId="Web-{EC3A030F-5F26-CBC7-13BC-21B192224855}" dt="2022-03-25T16:55:34.296" v="1"/>
          <ac:spMkLst>
            <pc:docMk/>
            <pc:sldMk cId="3526948513" sldId="275"/>
            <ac:spMk id="2" creationId="{CC71FD85-C64E-03A4-A743-A95756DEFAF5}"/>
          </ac:spMkLst>
        </pc:spChg>
        <pc:spChg chg="mod ord">
          <ac:chgData name="Schmeichel, Calvin R" userId="S::tz5432sp@go.minnstate.edu::9b97c4f9-1523-41d3-bf37-39fff6dbdcec" providerId="AD" clId="Web-{EC3A030F-5F26-CBC7-13BC-21B192224855}" dt="2022-03-25T16:55:34.296" v="1"/>
          <ac:spMkLst>
            <pc:docMk/>
            <pc:sldMk cId="3526948513" sldId="275"/>
            <ac:spMk id="3" creationId="{88A90665-F4D6-2CAF-1CC1-80F325B02E81}"/>
          </ac:spMkLst>
        </pc:spChg>
      </pc:sldChg>
      <pc:sldChg chg="modSp mod modClrScheme chgLayout">
        <pc:chgData name="Schmeichel, Calvin R" userId="S::tz5432sp@go.minnstate.edu::9b97c4f9-1523-41d3-bf37-39fff6dbdcec" providerId="AD" clId="Web-{EC3A030F-5F26-CBC7-13BC-21B192224855}" dt="2022-03-25T16:55:34.296" v="1"/>
        <pc:sldMkLst>
          <pc:docMk/>
          <pc:sldMk cId="3482812120" sldId="276"/>
        </pc:sldMkLst>
        <pc:spChg chg="mod ord">
          <ac:chgData name="Schmeichel, Calvin R" userId="S::tz5432sp@go.minnstate.edu::9b97c4f9-1523-41d3-bf37-39fff6dbdcec" providerId="AD" clId="Web-{EC3A030F-5F26-CBC7-13BC-21B192224855}" dt="2022-03-25T16:55:34.296" v="1"/>
          <ac:spMkLst>
            <pc:docMk/>
            <pc:sldMk cId="3482812120" sldId="276"/>
            <ac:spMk id="2" creationId="{7C7D9907-4B6D-4F32-4584-C48405041159}"/>
          </ac:spMkLst>
        </pc:spChg>
        <pc:spChg chg="mod ord">
          <ac:chgData name="Schmeichel, Calvin R" userId="S::tz5432sp@go.minnstate.edu::9b97c4f9-1523-41d3-bf37-39fff6dbdcec" providerId="AD" clId="Web-{EC3A030F-5F26-CBC7-13BC-21B192224855}" dt="2022-03-25T16:55:34.296" v="1"/>
          <ac:spMkLst>
            <pc:docMk/>
            <pc:sldMk cId="3482812120" sldId="276"/>
            <ac:spMk id="3" creationId="{CD09F71E-F48B-9641-A3ED-136999157BB0}"/>
          </ac:spMkLst>
        </pc:spChg>
      </pc:sldChg>
      <pc:sldChg chg="modSp mod modClrScheme chgLayout">
        <pc:chgData name="Schmeichel, Calvin R" userId="S::tz5432sp@go.minnstate.edu::9b97c4f9-1523-41d3-bf37-39fff6dbdcec" providerId="AD" clId="Web-{EC3A030F-5F26-CBC7-13BC-21B192224855}" dt="2022-03-25T16:55:34.296" v="1"/>
        <pc:sldMkLst>
          <pc:docMk/>
          <pc:sldMk cId="1930172606" sldId="277"/>
        </pc:sldMkLst>
        <pc:spChg chg="mod ord">
          <ac:chgData name="Schmeichel, Calvin R" userId="S::tz5432sp@go.minnstate.edu::9b97c4f9-1523-41d3-bf37-39fff6dbdcec" providerId="AD" clId="Web-{EC3A030F-5F26-CBC7-13BC-21B192224855}" dt="2022-03-25T16:55:34.296" v="1"/>
          <ac:spMkLst>
            <pc:docMk/>
            <pc:sldMk cId="1930172606" sldId="277"/>
            <ac:spMk id="2" creationId="{CA804242-2D0D-252D-7EB9-F1B5F35685D4}"/>
          </ac:spMkLst>
        </pc:spChg>
        <pc:spChg chg="mod ord">
          <ac:chgData name="Schmeichel, Calvin R" userId="S::tz5432sp@go.minnstate.edu::9b97c4f9-1523-41d3-bf37-39fff6dbdcec" providerId="AD" clId="Web-{EC3A030F-5F26-CBC7-13BC-21B192224855}" dt="2022-03-25T16:55:34.296" v="1"/>
          <ac:spMkLst>
            <pc:docMk/>
            <pc:sldMk cId="1930172606" sldId="277"/>
            <ac:spMk id="3" creationId="{B96465AB-BA3B-AF1E-1C6D-96D107B44271}"/>
          </ac:spMkLst>
        </pc:spChg>
      </pc:sldChg>
      <pc:sldChg chg="modSp mod modClrScheme chgLayout">
        <pc:chgData name="Schmeichel, Calvin R" userId="S::tz5432sp@go.minnstate.edu::9b97c4f9-1523-41d3-bf37-39fff6dbdcec" providerId="AD" clId="Web-{EC3A030F-5F26-CBC7-13BC-21B192224855}" dt="2022-03-25T16:55:34.296" v="1"/>
        <pc:sldMkLst>
          <pc:docMk/>
          <pc:sldMk cId="2851597155" sldId="278"/>
        </pc:sldMkLst>
        <pc:spChg chg="mod ord">
          <ac:chgData name="Schmeichel, Calvin R" userId="S::tz5432sp@go.minnstate.edu::9b97c4f9-1523-41d3-bf37-39fff6dbdcec" providerId="AD" clId="Web-{EC3A030F-5F26-CBC7-13BC-21B192224855}" dt="2022-03-25T16:55:34.296" v="1"/>
          <ac:spMkLst>
            <pc:docMk/>
            <pc:sldMk cId="2851597155" sldId="278"/>
            <ac:spMk id="2" creationId="{D548E2C5-3B56-96FB-1361-EF2814136366}"/>
          </ac:spMkLst>
        </pc:spChg>
        <pc:spChg chg="mod ord">
          <ac:chgData name="Schmeichel, Calvin R" userId="S::tz5432sp@go.minnstate.edu::9b97c4f9-1523-41d3-bf37-39fff6dbdcec" providerId="AD" clId="Web-{EC3A030F-5F26-CBC7-13BC-21B192224855}" dt="2022-03-25T16:55:34.296" v="1"/>
          <ac:spMkLst>
            <pc:docMk/>
            <pc:sldMk cId="2851597155" sldId="278"/>
            <ac:spMk id="3" creationId="{16EF4FDB-1823-DB42-8E39-3624019B316E}"/>
          </ac:spMkLst>
        </pc:spChg>
      </pc:sldChg>
      <pc:sldChg chg="modSp mod modClrScheme chgLayout">
        <pc:chgData name="Schmeichel, Calvin R" userId="S::tz5432sp@go.minnstate.edu::9b97c4f9-1523-41d3-bf37-39fff6dbdcec" providerId="AD" clId="Web-{EC3A030F-5F26-CBC7-13BC-21B192224855}" dt="2022-03-25T16:55:34.296" v="1"/>
        <pc:sldMkLst>
          <pc:docMk/>
          <pc:sldMk cId="1424819300" sldId="279"/>
        </pc:sldMkLst>
        <pc:spChg chg="mod ord">
          <ac:chgData name="Schmeichel, Calvin R" userId="S::tz5432sp@go.minnstate.edu::9b97c4f9-1523-41d3-bf37-39fff6dbdcec" providerId="AD" clId="Web-{EC3A030F-5F26-CBC7-13BC-21B192224855}" dt="2022-03-25T16:55:34.296" v="1"/>
          <ac:spMkLst>
            <pc:docMk/>
            <pc:sldMk cId="1424819300" sldId="279"/>
            <ac:spMk id="2" creationId="{E27BD34E-6AF4-9B6B-3684-7AB909DA0F2E}"/>
          </ac:spMkLst>
        </pc:spChg>
        <pc:spChg chg="mod ord">
          <ac:chgData name="Schmeichel, Calvin R" userId="S::tz5432sp@go.minnstate.edu::9b97c4f9-1523-41d3-bf37-39fff6dbdcec" providerId="AD" clId="Web-{EC3A030F-5F26-CBC7-13BC-21B192224855}" dt="2022-03-25T16:55:34.296" v="1"/>
          <ac:spMkLst>
            <pc:docMk/>
            <pc:sldMk cId="1424819300" sldId="279"/>
            <ac:spMk id="3" creationId="{478E0D91-9814-A709-3FB8-2D5F8FF80F7B}"/>
          </ac:spMkLst>
        </pc:spChg>
      </pc:sldChg>
      <pc:sldChg chg="modSp mod modClrScheme chgLayout">
        <pc:chgData name="Schmeichel, Calvin R" userId="S::tz5432sp@go.minnstate.edu::9b97c4f9-1523-41d3-bf37-39fff6dbdcec" providerId="AD" clId="Web-{EC3A030F-5F26-CBC7-13BC-21B192224855}" dt="2022-03-25T16:55:34.296" v="1"/>
        <pc:sldMkLst>
          <pc:docMk/>
          <pc:sldMk cId="1924180201" sldId="280"/>
        </pc:sldMkLst>
        <pc:spChg chg="mod ord">
          <ac:chgData name="Schmeichel, Calvin R" userId="S::tz5432sp@go.minnstate.edu::9b97c4f9-1523-41d3-bf37-39fff6dbdcec" providerId="AD" clId="Web-{EC3A030F-5F26-CBC7-13BC-21B192224855}" dt="2022-03-25T16:55:34.296" v="1"/>
          <ac:spMkLst>
            <pc:docMk/>
            <pc:sldMk cId="1924180201" sldId="280"/>
            <ac:spMk id="2" creationId="{F7E0DBEE-83E3-67B3-85B2-1C3236897E39}"/>
          </ac:spMkLst>
        </pc:spChg>
        <pc:spChg chg="mod ord">
          <ac:chgData name="Schmeichel, Calvin R" userId="S::tz5432sp@go.minnstate.edu::9b97c4f9-1523-41d3-bf37-39fff6dbdcec" providerId="AD" clId="Web-{EC3A030F-5F26-CBC7-13BC-21B192224855}" dt="2022-03-25T16:55:34.296" v="1"/>
          <ac:spMkLst>
            <pc:docMk/>
            <pc:sldMk cId="1924180201" sldId="280"/>
            <ac:spMk id="3" creationId="{B692F03E-040E-4C6C-37B3-B0129533FEE8}"/>
          </ac:spMkLst>
        </pc:spChg>
      </pc:sldChg>
      <pc:sldChg chg="modSp mod modClrScheme chgLayout">
        <pc:chgData name="Schmeichel, Calvin R" userId="S::tz5432sp@go.minnstate.edu::9b97c4f9-1523-41d3-bf37-39fff6dbdcec" providerId="AD" clId="Web-{EC3A030F-5F26-CBC7-13BC-21B192224855}" dt="2022-03-25T16:55:34.296" v="1"/>
        <pc:sldMkLst>
          <pc:docMk/>
          <pc:sldMk cId="1748007905" sldId="281"/>
        </pc:sldMkLst>
        <pc:spChg chg="mod ord">
          <ac:chgData name="Schmeichel, Calvin R" userId="S::tz5432sp@go.minnstate.edu::9b97c4f9-1523-41d3-bf37-39fff6dbdcec" providerId="AD" clId="Web-{EC3A030F-5F26-CBC7-13BC-21B192224855}" dt="2022-03-25T16:55:34.296" v="1"/>
          <ac:spMkLst>
            <pc:docMk/>
            <pc:sldMk cId="1748007905" sldId="281"/>
            <ac:spMk id="2" creationId="{95BEA85D-96F2-F640-E5F8-9C20C03BFB21}"/>
          </ac:spMkLst>
        </pc:spChg>
        <pc:spChg chg="mod ord">
          <ac:chgData name="Schmeichel, Calvin R" userId="S::tz5432sp@go.minnstate.edu::9b97c4f9-1523-41d3-bf37-39fff6dbdcec" providerId="AD" clId="Web-{EC3A030F-5F26-CBC7-13BC-21B192224855}" dt="2022-03-25T16:55:34.296" v="1"/>
          <ac:spMkLst>
            <pc:docMk/>
            <pc:sldMk cId="1748007905" sldId="281"/>
            <ac:spMk id="3" creationId="{B88FB4D4-DDD1-8EFB-279E-7268855B819B}"/>
          </ac:spMkLst>
        </pc:spChg>
      </pc:sldChg>
      <pc:sldChg chg="modSp mod modClrScheme chgLayout">
        <pc:chgData name="Schmeichel, Calvin R" userId="S::tz5432sp@go.minnstate.edu::9b97c4f9-1523-41d3-bf37-39fff6dbdcec" providerId="AD" clId="Web-{EC3A030F-5F26-CBC7-13BC-21B192224855}" dt="2022-03-25T16:55:34.296" v="1"/>
        <pc:sldMkLst>
          <pc:docMk/>
          <pc:sldMk cId="3132709874" sldId="282"/>
        </pc:sldMkLst>
        <pc:spChg chg="mod ord">
          <ac:chgData name="Schmeichel, Calvin R" userId="S::tz5432sp@go.minnstate.edu::9b97c4f9-1523-41d3-bf37-39fff6dbdcec" providerId="AD" clId="Web-{EC3A030F-5F26-CBC7-13BC-21B192224855}" dt="2022-03-25T16:55:34.296" v="1"/>
          <ac:spMkLst>
            <pc:docMk/>
            <pc:sldMk cId="3132709874" sldId="282"/>
            <ac:spMk id="2" creationId="{11D98CBE-EF6A-E21B-EA02-2E6C1FA75D98}"/>
          </ac:spMkLst>
        </pc:spChg>
        <pc:spChg chg="mod ord">
          <ac:chgData name="Schmeichel, Calvin R" userId="S::tz5432sp@go.minnstate.edu::9b97c4f9-1523-41d3-bf37-39fff6dbdcec" providerId="AD" clId="Web-{EC3A030F-5F26-CBC7-13BC-21B192224855}" dt="2022-03-25T16:55:34.296" v="1"/>
          <ac:spMkLst>
            <pc:docMk/>
            <pc:sldMk cId="3132709874" sldId="282"/>
            <ac:spMk id="3" creationId="{37C55F4B-8E25-BB5F-793F-EAFC7C6798BC}"/>
          </ac:spMkLst>
        </pc:spChg>
      </pc:sldChg>
      <pc:sldChg chg="modSp mod modClrScheme chgLayout">
        <pc:chgData name="Schmeichel, Calvin R" userId="S::tz5432sp@go.minnstate.edu::9b97c4f9-1523-41d3-bf37-39fff6dbdcec" providerId="AD" clId="Web-{EC3A030F-5F26-CBC7-13BC-21B192224855}" dt="2022-03-25T16:55:34.296" v="1"/>
        <pc:sldMkLst>
          <pc:docMk/>
          <pc:sldMk cId="4223036231" sldId="283"/>
        </pc:sldMkLst>
        <pc:spChg chg="mod ord">
          <ac:chgData name="Schmeichel, Calvin R" userId="S::tz5432sp@go.minnstate.edu::9b97c4f9-1523-41d3-bf37-39fff6dbdcec" providerId="AD" clId="Web-{EC3A030F-5F26-CBC7-13BC-21B192224855}" dt="2022-03-25T16:55:34.296" v="1"/>
          <ac:spMkLst>
            <pc:docMk/>
            <pc:sldMk cId="4223036231" sldId="283"/>
            <ac:spMk id="2" creationId="{E1683528-B304-6574-1F93-AFE880B07D73}"/>
          </ac:spMkLst>
        </pc:spChg>
        <pc:spChg chg="mod ord">
          <ac:chgData name="Schmeichel, Calvin R" userId="S::tz5432sp@go.minnstate.edu::9b97c4f9-1523-41d3-bf37-39fff6dbdcec" providerId="AD" clId="Web-{EC3A030F-5F26-CBC7-13BC-21B192224855}" dt="2022-03-25T16:55:34.296" v="1"/>
          <ac:spMkLst>
            <pc:docMk/>
            <pc:sldMk cId="4223036231" sldId="283"/>
            <ac:spMk id="3" creationId="{6CD49B4A-9034-7734-042B-357938FCECD1}"/>
          </ac:spMkLst>
        </pc:spChg>
      </pc:sldChg>
      <pc:sldChg chg="modSp mod modClrScheme chgLayout">
        <pc:chgData name="Schmeichel, Calvin R" userId="S::tz5432sp@go.minnstate.edu::9b97c4f9-1523-41d3-bf37-39fff6dbdcec" providerId="AD" clId="Web-{EC3A030F-5F26-CBC7-13BC-21B192224855}" dt="2022-03-25T16:55:34.296" v="1"/>
        <pc:sldMkLst>
          <pc:docMk/>
          <pc:sldMk cId="1959285735" sldId="284"/>
        </pc:sldMkLst>
        <pc:spChg chg="mod ord">
          <ac:chgData name="Schmeichel, Calvin R" userId="S::tz5432sp@go.minnstate.edu::9b97c4f9-1523-41d3-bf37-39fff6dbdcec" providerId="AD" clId="Web-{EC3A030F-5F26-CBC7-13BC-21B192224855}" dt="2022-03-25T16:55:34.296" v="1"/>
          <ac:spMkLst>
            <pc:docMk/>
            <pc:sldMk cId="1959285735" sldId="284"/>
            <ac:spMk id="2" creationId="{8CF0CA98-2CBF-9681-6213-704142C0A8E1}"/>
          </ac:spMkLst>
        </pc:spChg>
        <pc:spChg chg="mod ord">
          <ac:chgData name="Schmeichel, Calvin R" userId="S::tz5432sp@go.minnstate.edu::9b97c4f9-1523-41d3-bf37-39fff6dbdcec" providerId="AD" clId="Web-{EC3A030F-5F26-CBC7-13BC-21B192224855}" dt="2022-03-25T16:55:34.296" v="1"/>
          <ac:spMkLst>
            <pc:docMk/>
            <pc:sldMk cId="1959285735" sldId="284"/>
            <ac:spMk id="3" creationId="{9E4AF824-71A5-CB75-C3E3-C1BF99F379FE}"/>
          </ac:spMkLst>
        </pc:spChg>
      </pc:sldChg>
      <pc:sldChg chg="modSp mod modClrScheme chgLayout">
        <pc:chgData name="Schmeichel, Calvin R" userId="S::tz5432sp@go.minnstate.edu::9b97c4f9-1523-41d3-bf37-39fff6dbdcec" providerId="AD" clId="Web-{EC3A030F-5F26-CBC7-13BC-21B192224855}" dt="2022-03-25T16:55:34.296" v="1"/>
        <pc:sldMkLst>
          <pc:docMk/>
          <pc:sldMk cId="96712040" sldId="285"/>
        </pc:sldMkLst>
        <pc:spChg chg="mod ord">
          <ac:chgData name="Schmeichel, Calvin R" userId="S::tz5432sp@go.minnstate.edu::9b97c4f9-1523-41d3-bf37-39fff6dbdcec" providerId="AD" clId="Web-{EC3A030F-5F26-CBC7-13BC-21B192224855}" dt="2022-03-25T16:55:34.296" v="1"/>
          <ac:spMkLst>
            <pc:docMk/>
            <pc:sldMk cId="96712040" sldId="285"/>
            <ac:spMk id="2" creationId="{92AE29DD-E1F3-D47E-21B7-AC0AAA56ABE6}"/>
          </ac:spMkLst>
        </pc:spChg>
        <pc:spChg chg="mod ord">
          <ac:chgData name="Schmeichel, Calvin R" userId="S::tz5432sp@go.minnstate.edu::9b97c4f9-1523-41d3-bf37-39fff6dbdcec" providerId="AD" clId="Web-{EC3A030F-5F26-CBC7-13BC-21B192224855}" dt="2022-03-25T16:55:34.296" v="1"/>
          <ac:spMkLst>
            <pc:docMk/>
            <pc:sldMk cId="96712040" sldId="285"/>
            <ac:spMk id="3" creationId="{40AAC156-E290-91E9-6B85-DEF3D19F5A7F}"/>
          </ac:spMkLst>
        </pc:spChg>
      </pc:sldChg>
      <pc:sldChg chg="modSp mod modClrScheme chgLayout">
        <pc:chgData name="Schmeichel, Calvin R" userId="S::tz5432sp@go.minnstate.edu::9b97c4f9-1523-41d3-bf37-39fff6dbdcec" providerId="AD" clId="Web-{EC3A030F-5F26-CBC7-13BC-21B192224855}" dt="2022-03-25T16:55:34.296" v="1"/>
        <pc:sldMkLst>
          <pc:docMk/>
          <pc:sldMk cId="4242889838" sldId="286"/>
        </pc:sldMkLst>
        <pc:spChg chg="mod ord">
          <ac:chgData name="Schmeichel, Calvin R" userId="S::tz5432sp@go.minnstate.edu::9b97c4f9-1523-41d3-bf37-39fff6dbdcec" providerId="AD" clId="Web-{EC3A030F-5F26-CBC7-13BC-21B192224855}" dt="2022-03-25T16:55:34.296" v="1"/>
          <ac:spMkLst>
            <pc:docMk/>
            <pc:sldMk cId="4242889838" sldId="286"/>
            <ac:spMk id="2" creationId="{01177D3A-D8D3-5971-508E-24A558A1001B}"/>
          </ac:spMkLst>
        </pc:spChg>
        <pc:spChg chg="mod ord">
          <ac:chgData name="Schmeichel, Calvin R" userId="S::tz5432sp@go.minnstate.edu::9b97c4f9-1523-41d3-bf37-39fff6dbdcec" providerId="AD" clId="Web-{EC3A030F-5F26-CBC7-13BC-21B192224855}" dt="2022-03-25T16:55:34.296" v="1"/>
          <ac:spMkLst>
            <pc:docMk/>
            <pc:sldMk cId="4242889838" sldId="286"/>
            <ac:spMk id="3" creationId="{2B8DCF89-0CD5-AB88-EB69-3D0C9EA75BB7}"/>
          </ac:spMkLst>
        </pc:spChg>
      </pc:sldChg>
      <pc:sldChg chg="modSp mod modClrScheme chgLayout">
        <pc:chgData name="Schmeichel, Calvin R" userId="S::tz5432sp@go.minnstate.edu::9b97c4f9-1523-41d3-bf37-39fff6dbdcec" providerId="AD" clId="Web-{EC3A030F-5F26-CBC7-13BC-21B192224855}" dt="2022-03-25T16:55:34.296" v="1"/>
        <pc:sldMkLst>
          <pc:docMk/>
          <pc:sldMk cId="2222496050" sldId="287"/>
        </pc:sldMkLst>
        <pc:spChg chg="mod ord">
          <ac:chgData name="Schmeichel, Calvin R" userId="S::tz5432sp@go.minnstate.edu::9b97c4f9-1523-41d3-bf37-39fff6dbdcec" providerId="AD" clId="Web-{EC3A030F-5F26-CBC7-13BC-21B192224855}" dt="2022-03-25T16:55:34.296" v="1"/>
          <ac:spMkLst>
            <pc:docMk/>
            <pc:sldMk cId="2222496050" sldId="287"/>
            <ac:spMk id="2" creationId="{A3E365B7-7B14-9E76-C743-09EE9F1872CF}"/>
          </ac:spMkLst>
        </pc:spChg>
        <pc:spChg chg="mod ord">
          <ac:chgData name="Schmeichel, Calvin R" userId="S::tz5432sp@go.minnstate.edu::9b97c4f9-1523-41d3-bf37-39fff6dbdcec" providerId="AD" clId="Web-{EC3A030F-5F26-CBC7-13BC-21B192224855}" dt="2022-03-25T16:55:34.296" v="1"/>
          <ac:spMkLst>
            <pc:docMk/>
            <pc:sldMk cId="2222496050" sldId="287"/>
            <ac:spMk id="3" creationId="{80E1F493-A225-A757-B4A6-6D78292EB41E}"/>
          </ac:spMkLst>
        </pc:spChg>
      </pc:sldChg>
      <pc:sldChg chg="modSp mod modClrScheme chgLayout">
        <pc:chgData name="Schmeichel, Calvin R" userId="S::tz5432sp@go.minnstate.edu::9b97c4f9-1523-41d3-bf37-39fff6dbdcec" providerId="AD" clId="Web-{EC3A030F-5F26-CBC7-13BC-21B192224855}" dt="2022-03-25T16:55:34.296" v="1"/>
        <pc:sldMkLst>
          <pc:docMk/>
          <pc:sldMk cId="3285644417" sldId="288"/>
        </pc:sldMkLst>
        <pc:spChg chg="mod ord">
          <ac:chgData name="Schmeichel, Calvin R" userId="S::tz5432sp@go.minnstate.edu::9b97c4f9-1523-41d3-bf37-39fff6dbdcec" providerId="AD" clId="Web-{EC3A030F-5F26-CBC7-13BC-21B192224855}" dt="2022-03-25T16:55:34.296" v="1"/>
          <ac:spMkLst>
            <pc:docMk/>
            <pc:sldMk cId="3285644417" sldId="288"/>
            <ac:spMk id="2" creationId="{D2C86B3C-9559-BE0C-ED90-3EEE0D96C87B}"/>
          </ac:spMkLst>
        </pc:spChg>
        <pc:spChg chg="mod ord">
          <ac:chgData name="Schmeichel, Calvin R" userId="S::tz5432sp@go.minnstate.edu::9b97c4f9-1523-41d3-bf37-39fff6dbdcec" providerId="AD" clId="Web-{EC3A030F-5F26-CBC7-13BC-21B192224855}" dt="2022-03-25T16:55:34.296" v="1"/>
          <ac:spMkLst>
            <pc:docMk/>
            <pc:sldMk cId="3285644417" sldId="288"/>
            <ac:spMk id="3" creationId="{5D56015A-6B99-9C30-CD36-37F3D017979E}"/>
          </ac:spMkLst>
        </pc:spChg>
      </pc:sldChg>
      <pc:sldChg chg="addSp modSp mod modClrScheme chgLayout">
        <pc:chgData name="Schmeichel, Calvin R" userId="S::tz5432sp@go.minnstate.edu::9b97c4f9-1523-41d3-bf37-39fff6dbdcec" providerId="AD" clId="Web-{EC3A030F-5F26-CBC7-13BC-21B192224855}" dt="2022-03-25T16:57:00.858" v="8" actId="1076"/>
        <pc:sldMkLst>
          <pc:docMk/>
          <pc:sldMk cId="3277837090" sldId="289"/>
        </pc:sldMkLst>
        <pc:spChg chg="mod ord">
          <ac:chgData name="Schmeichel, Calvin R" userId="S::tz5432sp@go.minnstate.edu::9b97c4f9-1523-41d3-bf37-39fff6dbdcec" providerId="AD" clId="Web-{EC3A030F-5F26-CBC7-13BC-21B192224855}" dt="2022-03-25T16:55:34.296" v="1"/>
          <ac:spMkLst>
            <pc:docMk/>
            <pc:sldMk cId="3277837090" sldId="289"/>
            <ac:spMk id="2" creationId="{8CF0CA98-2CBF-9681-6213-704142C0A8E1}"/>
          </ac:spMkLst>
        </pc:spChg>
        <pc:spChg chg="mod ord">
          <ac:chgData name="Schmeichel, Calvin R" userId="S::tz5432sp@go.minnstate.edu::9b97c4f9-1523-41d3-bf37-39fff6dbdcec" providerId="AD" clId="Web-{EC3A030F-5F26-CBC7-13BC-21B192224855}" dt="2022-03-25T16:55:34.296" v="1"/>
          <ac:spMkLst>
            <pc:docMk/>
            <pc:sldMk cId="3277837090" sldId="289"/>
            <ac:spMk id="3" creationId="{9E4AF824-71A5-CB75-C3E3-C1BF99F379FE}"/>
          </ac:spMkLst>
        </pc:spChg>
        <pc:picChg chg="mod">
          <ac:chgData name="Schmeichel, Calvin R" userId="S::tz5432sp@go.minnstate.edu::9b97c4f9-1523-41d3-bf37-39fff6dbdcec" providerId="AD" clId="Web-{EC3A030F-5F26-CBC7-13BC-21B192224855}" dt="2022-03-25T16:56:33.171" v="3" actId="1076"/>
          <ac:picMkLst>
            <pc:docMk/>
            <pc:sldMk cId="3277837090" sldId="289"/>
            <ac:picMk id="4" creationId="{1694E5C9-52A4-6E94-2E75-AD95A14F1549}"/>
          </ac:picMkLst>
        </pc:picChg>
        <pc:picChg chg="add mod">
          <ac:chgData name="Schmeichel, Calvin R" userId="S::tz5432sp@go.minnstate.edu::9b97c4f9-1523-41d3-bf37-39fff6dbdcec" providerId="AD" clId="Web-{EC3A030F-5F26-CBC7-13BC-21B192224855}" dt="2022-03-25T16:57:00.858" v="8" actId="1076"/>
          <ac:picMkLst>
            <pc:docMk/>
            <pc:sldMk cId="3277837090" sldId="289"/>
            <ac:picMk id="5" creationId="{11077992-EA74-2EFF-D0CD-8D4075FDD937}"/>
          </ac:picMkLst>
        </pc:picChg>
      </pc:sldChg>
      <pc:sldMasterChg chg="del delSldLayout">
        <pc:chgData name="Schmeichel, Calvin R" userId="S::tz5432sp@go.minnstate.edu::9b97c4f9-1523-41d3-bf37-39fff6dbdcec" providerId="AD" clId="Web-{EC3A030F-5F26-CBC7-13BC-21B192224855}" dt="2022-03-25T16:54:49.921" v="0"/>
        <pc:sldMasterMkLst>
          <pc:docMk/>
          <pc:sldMasterMk cId="3597441852" sldId="2147483648"/>
        </pc:sldMasterMkLst>
        <pc:sldLayoutChg chg="del">
          <pc:chgData name="Schmeichel, Calvin R" userId="S::tz5432sp@go.minnstate.edu::9b97c4f9-1523-41d3-bf37-39fff6dbdcec" providerId="AD" clId="Web-{EC3A030F-5F26-CBC7-13BC-21B192224855}" dt="2022-03-25T16:54:49.921" v="0"/>
          <pc:sldLayoutMkLst>
            <pc:docMk/>
            <pc:sldMasterMk cId="3597441852" sldId="2147483648"/>
            <pc:sldLayoutMk cId="2345169796" sldId="2147483649"/>
          </pc:sldLayoutMkLst>
        </pc:sldLayoutChg>
        <pc:sldLayoutChg chg="del">
          <pc:chgData name="Schmeichel, Calvin R" userId="S::tz5432sp@go.minnstate.edu::9b97c4f9-1523-41d3-bf37-39fff6dbdcec" providerId="AD" clId="Web-{EC3A030F-5F26-CBC7-13BC-21B192224855}" dt="2022-03-25T16:54:49.921" v="0"/>
          <pc:sldLayoutMkLst>
            <pc:docMk/>
            <pc:sldMasterMk cId="3597441852" sldId="2147483648"/>
            <pc:sldLayoutMk cId="4080029215" sldId="2147483650"/>
          </pc:sldLayoutMkLst>
        </pc:sldLayoutChg>
        <pc:sldLayoutChg chg="del">
          <pc:chgData name="Schmeichel, Calvin R" userId="S::tz5432sp@go.minnstate.edu::9b97c4f9-1523-41d3-bf37-39fff6dbdcec" providerId="AD" clId="Web-{EC3A030F-5F26-CBC7-13BC-21B192224855}" dt="2022-03-25T16:54:49.921" v="0"/>
          <pc:sldLayoutMkLst>
            <pc:docMk/>
            <pc:sldMasterMk cId="3597441852" sldId="2147483648"/>
            <pc:sldLayoutMk cId="4107895305" sldId="2147483651"/>
          </pc:sldLayoutMkLst>
        </pc:sldLayoutChg>
        <pc:sldLayoutChg chg="del">
          <pc:chgData name="Schmeichel, Calvin R" userId="S::tz5432sp@go.minnstate.edu::9b97c4f9-1523-41d3-bf37-39fff6dbdcec" providerId="AD" clId="Web-{EC3A030F-5F26-CBC7-13BC-21B192224855}" dt="2022-03-25T16:54:49.921" v="0"/>
          <pc:sldLayoutMkLst>
            <pc:docMk/>
            <pc:sldMasterMk cId="3597441852" sldId="2147483648"/>
            <pc:sldLayoutMk cId="905443723" sldId="2147483652"/>
          </pc:sldLayoutMkLst>
        </pc:sldLayoutChg>
        <pc:sldLayoutChg chg="del">
          <pc:chgData name="Schmeichel, Calvin R" userId="S::tz5432sp@go.minnstate.edu::9b97c4f9-1523-41d3-bf37-39fff6dbdcec" providerId="AD" clId="Web-{EC3A030F-5F26-CBC7-13BC-21B192224855}" dt="2022-03-25T16:54:49.921" v="0"/>
          <pc:sldLayoutMkLst>
            <pc:docMk/>
            <pc:sldMasterMk cId="3597441852" sldId="2147483648"/>
            <pc:sldLayoutMk cId="3509083103" sldId="2147483653"/>
          </pc:sldLayoutMkLst>
        </pc:sldLayoutChg>
        <pc:sldLayoutChg chg="del">
          <pc:chgData name="Schmeichel, Calvin R" userId="S::tz5432sp@go.minnstate.edu::9b97c4f9-1523-41d3-bf37-39fff6dbdcec" providerId="AD" clId="Web-{EC3A030F-5F26-CBC7-13BC-21B192224855}" dt="2022-03-25T16:54:49.921" v="0"/>
          <pc:sldLayoutMkLst>
            <pc:docMk/>
            <pc:sldMasterMk cId="3597441852" sldId="2147483648"/>
            <pc:sldLayoutMk cId="55899300" sldId="2147483654"/>
          </pc:sldLayoutMkLst>
        </pc:sldLayoutChg>
        <pc:sldLayoutChg chg="del">
          <pc:chgData name="Schmeichel, Calvin R" userId="S::tz5432sp@go.minnstate.edu::9b97c4f9-1523-41d3-bf37-39fff6dbdcec" providerId="AD" clId="Web-{EC3A030F-5F26-CBC7-13BC-21B192224855}" dt="2022-03-25T16:54:49.921" v="0"/>
          <pc:sldLayoutMkLst>
            <pc:docMk/>
            <pc:sldMasterMk cId="3597441852" sldId="2147483648"/>
            <pc:sldLayoutMk cId="3359695470" sldId="2147483655"/>
          </pc:sldLayoutMkLst>
        </pc:sldLayoutChg>
        <pc:sldLayoutChg chg="del">
          <pc:chgData name="Schmeichel, Calvin R" userId="S::tz5432sp@go.minnstate.edu::9b97c4f9-1523-41d3-bf37-39fff6dbdcec" providerId="AD" clId="Web-{EC3A030F-5F26-CBC7-13BC-21B192224855}" dt="2022-03-25T16:54:49.921" v="0"/>
          <pc:sldLayoutMkLst>
            <pc:docMk/>
            <pc:sldMasterMk cId="3597441852" sldId="2147483648"/>
            <pc:sldLayoutMk cId="661599633" sldId="2147483656"/>
          </pc:sldLayoutMkLst>
        </pc:sldLayoutChg>
        <pc:sldLayoutChg chg="del">
          <pc:chgData name="Schmeichel, Calvin R" userId="S::tz5432sp@go.minnstate.edu::9b97c4f9-1523-41d3-bf37-39fff6dbdcec" providerId="AD" clId="Web-{EC3A030F-5F26-CBC7-13BC-21B192224855}" dt="2022-03-25T16:54:49.921" v="0"/>
          <pc:sldLayoutMkLst>
            <pc:docMk/>
            <pc:sldMasterMk cId="3597441852" sldId="2147483648"/>
            <pc:sldLayoutMk cId="3896000734" sldId="2147483657"/>
          </pc:sldLayoutMkLst>
        </pc:sldLayoutChg>
        <pc:sldLayoutChg chg="del">
          <pc:chgData name="Schmeichel, Calvin R" userId="S::tz5432sp@go.minnstate.edu::9b97c4f9-1523-41d3-bf37-39fff6dbdcec" providerId="AD" clId="Web-{EC3A030F-5F26-CBC7-13BC-21B192224855}" dt="2022-03-25T16:54:49.921" v="0"/>
          <pc:sldLayoutMkLst>
            <pc:docMk/>
            <pc:sldMasterMk cId="3597441852" sldId="2147483648"/>
            <pc:sldLayoutMk cId="3085159575" sldId="2147483658"/>
          </pc:sldLayoutMkLst>
        </pc:sldLayoutChg>
        <pc:sldLayoutChg chg="del">
          <pc:chgData name="Schmeichel, Calvin R" userId="S::tz5432sp@go.minnstate.edu::9b97c4f9-1523-41d3-bf37-39fff6dbdcec" providerId="AD" clId="Web-{EC3A030F-5F26-CBC7-13BC-21B192224855}" dt="2022-03-25T16:54:49.921" v="0"/>
          <pc:sldLayoutMkLst>
            <pc:docMk/>
            <pc:sldMasterMk cId="3597441852" sldId="2147483648"/>
            <pc:sldLayoutMk cId="2917394866" sldId="2147483659"/>
          </pc:sldLayoutMkLst>
        </pc:sldLayoutChg>
      </pc:sldMasterChg>
      <pc:sldMasterChg chg="add del addSldLayout delSldLayout modSldLayout">
        <pc:chgData name="Schmeichel, Calvin R" userId="S::tz5432sp@go.minnstate.edu::9b97c4f9-1523-41d3-bf37-39fff6dbdcec" providerId="AD" clId="Web-{EC3A030F-5F26-CBC7-13BC-21B192224855}" dt="2022-03-25T16:55:34.296" v="1"/>
        <pc:sldMasterMkLst>
          <pc:docMk/>
          <pc:sldMasterMk cId="351089083" sldId="2147483660"/>
        </pc:sldMasterMkLst>
        <pc:sldLayoutChg chg="add del mod replId">
          <pc:chgData name="Schmeichel, Calvin R" userId="S::tz5432sp@go.minnstate.edu::9b97c4f9-1523-41d3-bf37-39fff6dbdcec" providerId="AD" clId="Web-{EC3A030F-5F26-CBC7-13BC-21B192224855}" dt="2022-03-25T16:55:34.296" v="1"/>
          <pc:sldLayoutMkLst>
            <pc:docMk/>
            <pc:sldMasterMk cId="351089083" sldId="2147483660"/>
            <pc:sldLayoutMk cId="3463483096" sldId="2147483661"/>
          </pc:sldLayoutMkLst>
        </pc:sldLayoutChg>
        <pc:sldLayoutChg chg="add del mod replId">
          <pc:chgData name="Schmeichel, Calvin R" userId="S::tz5432sp@go.minnstate.edu::9b97c4f9-1523-41d3-bf37-39fff6dbdcec" providerId="AD" clId="Web-{EC3A030F-5F26-CBC7-13BC-21B192224855}" dt="2022-03-25T16:55:34.296" v="1"/>
          <pc:sldLayoutMkLst>
            <pc:docMk/>
            <pc:sldMasterMk cId="351089083" sldId="2147483660"/>
            <pc:sldLayoutMk cId="1729325945" sldId="2147483662"/>
          </pc:sldLayoutMkLst>
        </pc:sldLayoutChg>
        <pc:sldLayoutChg chg="add del mod replId">
          <pc:chgData name="Schmeichel, Calvin R" userId="S::tz5432sp@go.minnstate.edu::9b97c4f9-1523-41d3-bf37-39fff6dbdcec" providerId="AD" clId="Web-{EC3A030F-5F26-CBC7-13BC-21B192224855}" dt="2022-03-25T16:55:34.296" v="1"/>
          <pc:sldLayoutMkLst>
            <pc:docMk/>
            <pc:sldMasterMk cId="351089083" sldId="2147483660"/>
            <pc:sldLayoutMk cId="669886571" sldId="2147483663"/>
          </pc:sldLayoutMkLst>
        </pc:sldLayoutChg>
        <pc:sldLayoutChg chg="add del mod replId">
          <pc:chgData name="Schmeichel, Calvin R" userId="S::tz5432sp@go.minnstate.edu::9b97c4f9-1523-41d3-bf37-39fff6dbdcec" providerId="AD" clId="Web-{EC3A030F-5F26-CBC7-13BC-21B192224855}" dt="2022-03-25T16:55:34.296" v="1"/>
          <pc:sldLayoutMkLst>
            <pc:docMk/>
            <pc:sldMasterMk cId="351089083" sldId="2147483660"/>
            <pc:sldLayoutMk cId="1090074576" sldId="2147483664"/>
          </pc:sldLayoutMkLst>
        </pc:sldLayoutChg>
        <pc:sldLayoutChg chg="add del mod replId">
          <pc:chgData name="Schmeichel, Calvin R" userId="S::tz5432sp@go.minnstate.edu::9b97c4f9-1523-41d3-bf37-39fff6dbdcec" providerId="AD" clId="Web-{EC3A030F-5F26-CBC7-13BC-21B192224855}" dt="2022-03-25T16:55:34.296" v="1"/>
          <pc:sldLayoutMkLst>
            <pc:docMk/>
            <pc:sldMasterMk cId="351089083" sldId="2147483660"/>
            <pc:sldLayoutMk cId="1573840469" sldId="2147483665"/>
          </pc:sldLayoutMkLst>
        </pc:sldLayoutChg>
        <pc:sldLayoutChg chg="add del mod replId">
          <pc:chgData name="Schmeichel, Calvin R" userId="S::tz5432sp@go.minnstate.edu::9b97c4f9-1523-41d3-bf37-39fff6dbdcec" providerId="AD" clId="Web-{EC3A030F-5F26-CBC7-13BC-21B192224855}" dt="2022-03-25T16:55:34.296" v="1"/>
          <pc:sldLayoutMkLst>
            <pc:docMk/>
            <pc:sldMasterMk cId="351089083" sldId="2147483660"/>
            <pc:sldLayoutMk cId="1646149236" sldId="2147483666"/>
          </pc:sldLayoutMkLst>
        </pc:sldLayoutChg>
        <pc:sldLayoutChg chg="add del mod replId">
          <pc:chgData name="Schmeichel, Calvin R" userId="S::tz5432sp@go.minnstate.edu::9b97c4f9-1523-41d3-bf37-39fff6dbdcec" providerId="AD" clId="Web-{EC3A030F-5F26-CBC7-13BC-21B192224855}" dt="2022-03-25T16:55:34.296" v="1"/>
          <pc:sldLayoutMkLst>
            <pc:docMk/>
            <pc:sldMasterMk cId="351089083" sldId="2147483660"/>
            <pc:sldLayoutMk cId="1359318795" sldId="2147483667"/>
          </pc:sldLayoutMkLst>
        </pc:sldLayoutChg>
        <pc:sldLayoutChg chg="add del mod replId">
          <pc:chgData name="Schmeichel, Calvin R" userId="S::tz5432sp@go.minnstate.edu::9b97c4f9-1523-41d3-bf37-39fff6dbdcec" providerId="AD" clId="Web-{EC3A030F-5F26-CBC7-13BC-21B192224855}" dt="2022-03-25T16:55:34.296" v="1"/>
          <pc:sldLayoutMkLst>
            <pc:docMk/>
            <pc:sldMasterMk cId="351089083" sldId="2147483660"/>
            <pc:sldLayoutMk cId="977310720" sldId="2147483668"/>
          </pc:sldLayoutMkLst>
        </pc:sldLayoutChg>
        <pc:sldLayoutChg chg="add del mod replId">
          <pc:chgData name="Schmeichel, Calvin R" userId="S::tz5432sp@go.minnstate.edu::9b97c4f9-1523-41d3-bf37-39fff6dbdcec" providerId="AD" clId="Web-{EC3A030F-5F26-CBC7-13BC-21B192224855}" dt="2022-03-25T16:55:34.296" v="1"/>
          <pc:sldLayoutMkLst>
            <pc:docMk/>
            <pc:sldMasterMk cId="351089083" sldId="2147483660"/>
            <pc:sldLayoutMk cId="2381604823" sldId="2147483669"/>
          </pc:sldLayoutMkLst>
        </pc:sldLayoutChg>
        <pc:sldLayoutChg chg="add del mod replId">
          <pc:chgData name="Schmeichel, Calvin R" userId="S::tz5432sp@go.minnstate.edu::9b97c4f9-1523-41d3-bf37-39fff6dbdcec" providerId="AD" clId="Web-{EC3A030F-5F26-CBC7-13BC-21B192224855}" dt="2022-03-25T16:55:34.296" v="1"/>
          <pc:sldLayoutMkLst>
            <pc:docMk/>
            <pc:sldMasterMk cId="351089083" sldId="2147483660"/>
            <pc:sldLayoutMk cId="2233044227" sldId="2147483670"/>
          </pc:sldLayoutMkLst>
        </pc:sldLayoutChg>
        <pc:sldLayoutChg chg="add del mod replId">
          <pc:chgData name="Schmeichel, Calvin R" userId="S::tz5432sp@go.minnstate.edu::9b97c4f9-1523-41d3-bf37-39fff6dbdcec" providerId="AD" clId="Web-{EC3A030F-5F26-CBC7-13BC-21B192224855}" dt="2022-03-25T16:55:34.296" v="1"/>
          <pc:sldLayoutMkLst>
            <pc:docMk/>
            <pc:sldMasterMk cId="351089083" sldId="2147483660"/>
            <pc:sldLayoutMk cId="2802097573" sldId="2147483671"/>
          </pc:sldLayoutMkLst>
        </pc:sldLayoutChg>
        <pc:sldLayoutChg chg="add del mod replId">
          <pc:chgData name="Schmeichel, Calvin R" userId="S::tz5432sp@go.minnstate.edu::9b97c4f9-1523-41d3-bf37-39fff6dbdcec" providerId="AD" clId="Web-{EC3A030F-5F26-CBC7-13BC-21B192224855}" dt="2022-03-25T16:55:34.296" v="1"/>
          <pc:sldLayoutMkLst>
            <pc:docMk/>
            <pc:sldMasterMk cId="351089083" sldId="2147483660"/>
            <pc:sldLayoutMk cId="2062389547" sldId="2147483672"/>
          </pc:sldLayoutMkLst>
        </pc:sldLayoutChg>
        <pc:sldLayoutChg chg="add del mod replId">
          <pc:chgData name="Schmeichel, Calvin R" userId="S::tz5432sp@go.minnstate.edu::9b97c4f9-1523-41d3-bf37-39fff6dbdcec" providerId="AD" clId="Web-{EC3A030F-5F26-CBC7-13BC-21B192224855}" dt="2022-03-25T16:55:34.296" v="1"/>
          <pc:sldLayoutMkLst>
            <pc:docMk/>
            <pc:sldMasterMk cId="351089083" sldId="2147483660"/>
            <pc:sldLayoutMk cId="3172815168" sldId="2147483673"/>
          </pc:sldLayoutMkLst>
        </pc:sldLayoutChg>
        <pc:sldLayoutChg chg="add del mod replId">
          <pc:chgData name="Schmeichel, Calvin R" userId="S::tz5432sp@go.minnstate.edu::9b97c4f9-1523-41d3-bf37-39fff6dbdcec" providerId="AD" clId="Web-{EC3A030F-5F26-CBC7-13BC-21B192224855}" dt="2022-03-25T16:55:34.296" v="1"/>
          <pc:sldLayoutMkLst>
            <pc:docMk/>
            <pc:sldMasterMk cId="351089083" sldId="2147483660"/>
            <pc:sldLayoutMk cId="1908872445" sldId="2147483674"/>
          </pc:sldLayoutMkLst>
        </pc:sldLayoutChg>
        <pc:sldLayoutChg chg="add del mod replId">
          <pc:chgData name="Schmeichel, Calvin R" userId="S::tz5432sp@go.minnstate.edu::9b97c4f9-1523-41d3-bf37-39fff6dbdcec" providerId="AD" clId="Web-{EC3A030F-5F26-CBC7-13BC-21B192224855}" dt="2022-03-25T16:55:34.296" v="1"/>
          <pc:sldLayoutMkLst>
            <pc:docMk/>
            <pc:sldMasterMk cId="351089083" sldId="2147483660"/>
            <pc:sldLayoutMk cId="3017976883" sldId="2147483675"/>
          </pc:sldLayoutMkLst>
        </pc:sldLayoutChg>
        <pc:sldLayoutChg chg="add del mod replId">
          <pc:chgData name="Schmeichel, Calvin R" userId="S::tz5432sp@go.minnstate.edu::9b97c4f9-1523-41d3-bf37-39fff6dbdcec" providerId="AD" clId="Web-{EC3A030F-5F26-CBC7-13BC-21B192224855}" dt="2022-03-25T16:55:34.296" v="1"/>
          <pc:sldLayoutMkLst>
            <pc:docMk/>
            <pc:sldMasterMk cId="351089083" sldId="2147483660"/>
            <pc:sldLayoutMk cId="1119039693" sldId="2147483676"/>
          </pc:sldLayoutMkLst>
        </pc:sldLayoutChg>
        <pc:sldLayoutChg chg="add del mod replId">
          <pc:chgData name="Schmeichel, Calvin R" userId="S::tz5432sp@go.minnstate.edu::9b97c4f9-1523-41d3-bf37-39fff6dbdcec" providerId="AD" clId="Web-{EC3A030F-5F26-CBC7-13BC-21B192224855}" dt="2022-03-25T16:55:34.296" v="1"/>
          <pc:sldLayoutMkLst>
            <pc:docMk/>
            <pc:sldMasterMk cId="351089083" sldId="2147483660"/>
            <pc:sldLayoutMk cId="2803758693" sldId="2147483677"/>
          </pc:sldLayoutMkLst>
        </pc:sldLayoutChg>
      </pc:sldMasterChg>
      <pc:sldMasterChg chg="add addSldLayout modSldLayout">
        <pc:chgData name="Schmeichel, Calvin R" userId="S::tz5432sp@go.minnstate.edu::9b97c4f9-1523-41d3-bf37-39fff6dbdcec" providerId="AD" clId="Web-{EC3A030F-5F26-CBC7-13BC-21B192224855}" dt="2022-03-25T16:55:34.296" v="1"/>
        <pc:sldMasterMkLst>
          <pc:docMk/>
          <pc:sldMasterMk cId="1757800306" sldId="2147483678"/>
        </pc:sldMasterMkLst>
        <pc:sldLayoutChg chg="add mod replId">
          <pc:chgData name="Schmeichel, Calvin R" userId="S::tz5432sp@go.minnstate.edu::9b97c4f9-1523-41d3-bf37-39fff6dbdcec" providerId="AD" clId="Web-{EC3A030F-5F26-CBC7-13BC-21B192224855}" dt="2022-03-25T16:55:34.296" v="1"/>
          <pc:sldLayoutMkLst>
            <pc:docMk/>
            <pc:sldMasterMk cId="1757800306" sldId="2147483678"/>
            <pc:sldLayoutMk cId="2248209478" sldId="2147483679"/>
          </pc:sldLayoutMkLst>
        </pc:sldLayoutChg>
        <pc:sldLayoutChg chg="add mod replId">
          <pc:chgData name="Schmeichel, Calvin R" userId="S::tz5432sp@go.minnstate.edu::9b97c4f9-1523-41d3-bf37-39fff6dbdcec" providerId="AD" clId="Web-{EC3A030F-5F26-CBC7-13BC-21B192224855}" dt="2022-03-25T16:55:34.296" v="1"/>
          <pc:sldLayoutMkLst>
            <pc:docMk/>
            <pc:sldMasterMk cId="1757800306" sldId="2147483678"/>
            <pc:sldLayoutMk cId="3862240620" sldId="2147483680"/>
          </pc:sldLayoutMkLst>
        </pc:sldLayoutChg>
        <pc:sldLayoutChg chg="add mod replId">
          <pc:chgData name="Schmeichel, Calvin R" userId="S::tz5432sp@go.minnstate.edu::9b97c4f9-1523-41d3-bf37-39fff6dbdcec" providerId="AD" clId="Web-{EC3A030F-5F26-CBC7-13BC-21B192224855}" dt="2022-03-25T16:55:34.296" v="1"/>
          <pc:sldLayoutMkLst>
            <pc:docMk/>
            <pc:sldMasterMk cId="1757800306" sldId="2147483678"/>
            <pc:sldLayoutMk cId="2458516041" sldId="2147483681"/>
          </pc:sldLayoutMkLst>
        </pc:sldLayoutChg>
        <pc:sldLayoutChg chg="add mod replId">
          <pc:chgData name="Schmeichel, Calvin R" userId="S::tz5432sp@go.minnstate.edu::9b97c4f9-1523-41d3-bf37-39fff6dbdcec" providerId="AD" clId="Web-{EC3A030F-5F26-CBC7-13BC-21B192224855}" dt="2022-03-25T16:55:34.296" v="1"/>
          <pc:sldLayoutMkLst>
            <pc:docMk/>
            <pc:sldMasterMk cId="1757800306" sldId="2147483678"/>
            <pc:sldLayoutMk cId="4091850698" sldId="2147483682"/>
          </pc:sldLayoutMkLst>
        </pc:sldLayoutChg>
        <pc:sldLayoutChg chg="add mod replId">
          <pc:chgData name="Schmeichel, Calvin R" userId="S::tz5432sp@go.minnstate.edu::9b97c4f9-1523-41d3-bf37-39fff6dbdcec" providerId="AD" clId="Web-{EC3A030F-5F26-CBC7-13BC-21B192224855}" dt="2022-03-25T16:55:34.296" v="1"/>
          <pc:sldLayoutMkLst>
            <pc:docMk/>
            <pc:sldMasterMk cId="1757800306" sldId="2147483678"/>
            <pc:sldLayoutMk cId="3005423068" sldId="2147483683"/>
          </pc:sldLayoutMkLst>
        </pc:sldLayoutChg>
        <pc:sldLayoutChg chg="add mod replId">
          <pc:chgData name="Schmeichel, Calvin R" userId="S::tz5432sp@go.minnstate.edu::9b97c4f9-1523-41d3-bf37-39fff6dbdcec" providerId="AD" clId="Web-{EC3A030F-5F26-CBC7-13BC-21B192224855}" dt="2022-03-25T16:55:34.296" v="1"/>
          <pc:sldLayoutMkLst>
            <pc:docMk/>
            <pc:sldMasterMk cId="1757800306" sldId="2147483678"/>
            <pc:sldLayoutMk cId="1819898341" sldId="2147483684"/>
          </pc:sldLayoutMkLst>
        </pc:sldLayoutChg>
        <pc:sldLayoutChg chg="add mod replId">
          <pc:chgData name="Schmeichel, Calvin R" userId="S::tz5432sp@go.minnstate.edu::9b97c4f9-1523-41d3-bf37-39fff6dbdcec" providerId="AD" clId="Web-{EC3A030F-5F26-CBC7-13BC-21B192224855}" dt="2022-03-25T16:55:34.296" v="1"/>
          <pc:sldLayoutMkLst>
            <pc:docMk/>
            <pc:sldMasterMk cId="1757800306" sldId="2147483678"/>
            <pc:sldLayoutMk cId="1911303939" sldId="2147483685"/>
          </pc:sldLayoutMkLst>
        </pc:sldLayoutChg>
        <pc:sldLayoutChg chg="add mod replId">
          <pc:chgData name="Schmeichel, Calvin R" userId="S::tz5432sp@go.minnstate.edu::9b97c4f9-1523-41d3-bf37-39fff6dbdcec" providerId="AD" clId="Web-{EC3A030F-5F26-CBC7-13BC-21B192224855}" dt="2022-03-25T16:55:34.296" v="1"/>
          <pc:sldLayoutMkLst>
            <pc:docMk/>
            <pc:sldMasterMk cId="1757800306" sldId="2147483678"/>
            <pc:sldLayoutMk cId="3909277863" sldId="2147483686"/>
          </pc:sldLayoutMkLst>
        </pc:sldLayoutChg>
        <pc:sldLayoutChg chg="add mod replId">
          <pc:chgData name="Schmeichel, Calvin R" userId="S::tz5432sp@go.minnstate.edu::9b97c4f9-1523-41d3-bf37-39fff6dbdcec" providerId="AD" clId="Web-{EC3A030F-5F26-CBC7-13BC-21B192224855}" dt="2022-03-25T16:55:34.296" v="1"/>
          <pc:sldLayoutMkLst>
            <pc:docMk/>
            <pc:sldMasterMk cId="1757800306" sldId="2147483678"/>
            <pc:sldLayoutMk cId="1490162172" sldId="2147483687"/>
          </pc:sldLayoutMkLst>
        </pc:sldLayoutChg>
        <pc:sldLayoutChg chg="add mod replId">
          <pc:chgData name="Schmeichel, Calvin R" userId="S::tz5432sp@go.minnstate.edu::9b97c4f9-1523-41d3-bf37-39fff6dbdcec" providerId="AD" clId="Web-{EC3A030F-5F26-CBC7-13BC-21B192224855}" dt="2022-03-25T16:55:34.296" v="1"/>
          <pc:sldLayoutMkLst>
            <pc:docMk/>
            <pc:sldMasterMk cId="1757800306" sldId="2147483678"/>
            <pc:sldLayoutMk cId="821859056" sldId="2147483688"/>
          </pc:sldLayoutMkLst>
        </pc:sldLayoutChg>
        <pc:sldLayoutChg chg="add mod replId">
          <pc:chgData name="Schmeichel, Calvin R" userId="S::tz5432sp@go.minnstate.edu::9b97c4f9-1523-41d3-bf37-39fff6dbdcec" providerId="AD" clId="Web-{EC3A030F-5F26-CBC7-13BC-21B192224855}" dt="2022-03-25T16:55:34.296" v="1"/>
          <pc:sldLayoutMkLst>
            <pc:docMk/>
            <pc:sldMasterMk cId="1757800306" sldId="2147483678"/>
            <pc:sldLayoutMk cId="2421241804" sldId="2147483689"/>
          </pc:sldLayoutMkLst>
        </pc:sldLayoutChg>
        <pc:sldLayoutChg chg="add mod replId">
          <pc:chgData name="Schmeichel, Calvin R" userId="S::tz5432sp@go.minnstate.edu::9b97c4f9-1523-41d3-bf37-39fff6dbdcec" providerId="AD" clId="Web-{EC3A030F-5F26-CBC7-13BC-21B192224855}" dt="2022-03-25T16:55:34.296" v="1"/>
          <pc:sldLayoutMkLst>
            <pc:docMk/>
            <pc:sldMasterMk cId="1757800306" sldId="2147483678"/>
            <pc:sldLayoutMk cId="4088968614" sldId="2147483690"/>
          </pc:sldLayoutMkLst>
        </pc:sldLayoutChg>
        <pc:sldLayoutChg chg="add mod replId">
          <pc:chgData name="Schmeichel, Calvin R" userId="S::tz5432sp@go.minnstate.edu::9b97c4f9-1523-41d3-bf37-39fff6dbdcec" providerId="AD" clId="Web-{EC3A030F-5F26-CBC7-13BC-21B192224855}" dt="2022-03-25T16:55:34.296" v="1"/>
          <pc:sldLayoutMkLst>
            <pc:docMk/>
            <pc:sldMasterMk cId="1757800306" sldId="2147483678"/>
            <pc:sldLayoutMk cId="1613250493" sldId="2147483691"/>
          </pc:sldLayoutMkLst>
        </pc:sldLayoutChg>
        <pc:sldLayoutChg chg="add mod replId">
          <pc:chgData name="Schmeichel, Calvin R" userId="S::tz5432sp@go.minnstate.edu::9b97c4f9-1523-41d3-bf37-39fff6dbdcec" providerId="AD" clId="Web-{EC3A030F-5F26-CBC7-13BC-21B192224855}" dt="2022-03-25T16:55:34.296" v="1"/>
          <pc:sldLayoutMkLst>
            <pc:docMk/>
            <pc:sldMasterMk cId="1757800306" sldId="2147483678"/>
            <pc:sldLayoutMk cId="860062228" sldId="2147483692"/>
          </pc:sldLayoutMkLst>
        </pc:sldLayoutChg>
        <pc:sldLayoutChg chg="add mod replId">
          <pc:chgData name="Schmeichel, Calvin R" userId="S::tz5432sp@go.minnstate.edu::9b97c4f9-1523-41d3-bf37-39fff6dbdcec" providerId="AD" clId="Web-{EC3A030F-5F26-CBC7-13BC-21B192224855}" dt="2022-03-25T16:55:34.296" v="1"/>
          <pc:sldLayoutMkLst>
            <pc:docMk/>
            <pc:sldMasterMk cId="1757800306" sldId="2147483678"/>
            <pc:sldLayoutMk cId="1301910222" sldId="2147483693"/>
          </pc:sldLayoutMkLst>
        </pc:sldLayoutChg>
        <pc:sldLayoutChg chg="add mod replId">
          <pc:chgData name="Schmeichel, Calvin R" userId="S::tz5432sp@go.minnstate.edu::9b97c4f9-1523-41d3-bf37-39fff6dbdcec" providerId="AD" clId="Web-{EC3A030F-5F26-CBC7-13BC-21B192224855}" dt="2022-03-25T16:55:34.296" v="1"/>
          <pc:sldLayoutMkLst>
            <pc:docMk/>
            <pc:sldMasterMk cId="1757800306" sldId="2147483678"/>
            <pc:sldLayoutMk cId="3771211412" sldId="2147483694"/>
          </pc:sldLayoutMkLst>
        </pc:sldLayoutChg>
        <pc:sldLayoutChg chg="add mod replId">
          <pc:chgData name="Schmeichel, Calvin R" userId="S::tz5432sp@go.minnstate.edu::9b97c4f9-1523-41d3-bf37-39fff6dbdcec" providerId="AD" clId="Web-{EC3A030F-5F26-CBC7-13BC-21B192224855}" dt="2022-03-25T16:55:34.296" v="1"/>
          <pc:sldLayoutMkLst>
            <pc:docMk/>
            <pc:sldMasterMk cId="1757800306" sldId="2147483678"/>
            <pc:sldLayoutMk cId="640693690" sldId="2147483695"/>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3/25/2022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482094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21859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21241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88968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13250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60062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01910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71211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0693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622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58516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1850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05423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9898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11303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9277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90162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3/25/2022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780030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tcloudstate.onthehub.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DrDonk/unlocke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wnload.virtualbox.org/virtualbox/6.1.32/Oracle_VM_VirtualBox_Extension_Pack-6.1.32.vbox-extpack" TargetMode="External"/><Relationship Id="rId2" Type="http://schemas.openxmlformats.org/officeDocument/2006/relationships/hyperlink" Target="https://www.virtualbox.org/"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youtu.be/wrkQ0KV3DBY" TargetMode="External"/><Relationship Id="rId2" Type="http://schemas.openxmlformats.org/officeDocument/2006/relationships/hyperlink" Target="https://www.geekrar.com/how-to-create-macos-mojave-iso-file/" TargetMode="External"/><Relationship Id="rId1" Type="http://schemas.openxmlformats.org/officeDocument/2006/relationships/slideLayout" Target="../slideLayouts/slideLayout2.xml"/><Relationship Id="rId4" Type="http://schemas.openxmlformats.org/officeDocument/2006/relationships/hyperlink" Target="https://support.apple.com/en-us/HT211683"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pps.apple.com/us/app/macos-monterey/id1576738294?mt=12" TargetMode="External"/><Relationship Id="rId2" Type="http://schemas.openxmlformats.org/officeDocument/2006/relationships/hyperlink" Target="https://apps.apple.com/us/app/macos-mojave/id1398502828?mt=12"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support.apple.com/en-us/HT21168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C91FB-0B4D-4E31-9A92-3AEB99056717}"/>
              </a:ext>
            </a:extLst>
          </p:cNvPr>
          <p:cNvSpPr>
            <a:spLocks noGrp="1"/>
          </p:cNvSpPr>
          <p:nvPr>
            <p:ph type="ctrTitle"/>
          </p:nvPr>
        </p:nvSpPr>
        <p:spPr/>
        <p:txBody>
          <a:bodyPr>
            <a:normAutofit/>
          </a:bodyPr>
          <a:lstStyle/>
          <a:p>
            <a:br>
              <a:rPr lang="en-US">
                <a:ea typeface="+mj-lt"/>
                <a:cs typeface="+mj-lt"/>
              </a:rPr>
            </a:br>
            <a:endParaRPr lang="en-US"/>
          </a:p>
        </p:txBody>
      </p:sp>
      <p:sp>
        <p:nvSpPr>
          <p:cNvPr id="3" name="Subtitle 2">
            <a:extLst>
              <a:ext uri="{FF2B5EF4-FFF2-40B4-BE49-F238E27FC236}">
                <a16:creationId xmlns:a16="http://schemas.microsoft.com/office/drawing/2014/main" id="{B197F49C-C190-4DE9-B095-53C91710A3C5}"/>
              </a:ext>
            </a:extLst>
          </p:cNvPr>
          <p:cNvSpPr>
            <a:spLocks noGrp="1"/>
          </p:cNvSpPr>
          <p:nvPr>
            <p:ph type="subTitle" idx="1"/>
          </p:nvPr>
        </p:nvSpPr>
        <p:spPr>
          <a:xfrm>
            <a:off x="3867149" y="4176182"/>
            <a:ext cx="7197726" cy="1405467"/>
          </a:xfrm>
        </p:spPr>
        <p:txBody>
          <a:bodyPr vert="horz" lIns="91440" tIns="45720" rIns="91440" bIns="45720" rtlCol="0" anchor="t">
            <a:normAutofit/>
          </a:bodyPr>
          <a:lstStyle/>
          <a:p>
            <a:endParaRPr lang="en-US" dirty="0">
              <a:cs typeface="Calibri"/>
            </a:endParaRPr>
          </a:p>
        </p:txBody>
      </p:sp>
      <p:sp>
        <p:nvSpPr>
          <p:cNvPr id="4" name="TextBox 3">
            <a:extLst>
              <a:ext uri="{FF2B5EF4-FFF2-40B4-BE49-F238E27FC236}">
                <a16:creationId xmlns:a16="http://schemas.microsoft.com/office/drawing/2014/main" id="{A6F2FB51-9C75-1E68-E3AF-5362DDA6066B}"/>
              </a:ext>
            </a:extLst>
          </p:cNvPr>
          <p:cNvSpPr txBox="1"/>
          <p:nvPr/>
        </p:nvSpPr>
        <p:spPr>
          <a:xfrm>
            <a:off x="5067300" y="3130550"/>
            <a:ext cx="640715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cs typeface="Calibri"/>
              </a:rPr>
              <a:t>MacOS VM Setup </a:t>
            </a:r>
            <a:r>
              <a:rPr lang="en-US" sz="4400" dirty="0">
                <a:ea typeface="+mn-lt"/>
                <a:cs typeface="+mn-lt"/>
              </a:rPr>
              <a:t>Tutorial</a:t>
            </a:r>
            <a:endParaRPr lang="en-US" sz="4400" dirty="0">
              <a:cs typeface="Calibri"/>
            </a:endParaRPr>
          </a:p>
        </p:txBody>
      </p:sp>
      <p:pic>
        <p:nvPicPr>
          <p:cNvPr id="5" name="Picture 5" descr="Icon&#10;&#10;Description automatically generated">
            <a:extLst>
              <a:ext uri="{FF2B5EF4-FFF2-40B4-BE49-F238E27FC236}">
                <a16:creationId xmlns:a16="http://schemas.microsoft.com/office/drawing/2014/main" id="{C46F6576-9827-CC8A-4B7F-B603BC326E21}"/>
              </a:ext>
            </a:extLst>
          </p:cNvPr>
          <p:cNvPicPr>
            <a:picLocks noChangeAspect="1"/>
          </p:cNvPicPr>
          <p:nvPr/>
        </p:nvPicPr>
        <p:blipFill>
          <a:blip r:embed="rId2"/>
          <a:stretch>
            <a:fillRect/>
          </a:stretch>
        </p:blipFill>
        <p:spPr>
          <a:xfrm>
            <a:off x="-266700" y="196850"/>
            <a:ext cx="2743200" cy="2743200"/>
          </a:xfrm>
          <a:prstGeom prst="rect">
            <a:avLst/>
          </a:prstGeom>
        </p:spPr>
      </p:pic>
      <p:pic>
        <p:nvPicPr>
          <p:cNvPr id="6" name="Picture 6" descr="Icon&#10;&#10;Description automatically generated">
            <a:extLst>
              <a:ext uri="{FF2B5EF4-FFF2-40B4-BE49-F238E27FC236}">
                <a16:creationId xmlns:a16="http://schemas.microsoft.com/office/drawing/2014/main" id="{E68DEF81-1A3D-6354-EBDB-853CAF11DBEB}"/>
              </a:ext>
            </a:extLst>
          </p:cNvPr>
          <p:cNvPicPr>
            <a:picLocks noChangeAspect="1"/>
          </p:cNvPicPr>
          <p:nvPr/>
        </p:nvPicPr>
        <p:blipFill>
          <a:blip r:embed="rId3"/>
          <a:stretch>
            <a:fillRect/>
          </a:stretch>
        </p:blipFill>
        <p:spPr>
          <a:xfrm>
            <a:off x="2692400" y="4660900"/>
            <a:ext cx="1562100" cy="1555750"/>
          </a:xfrm>
          <a:prstGeom prst="rect">
            <a:avLst/>
          </a:prstGeom>
        </p:spPr>
      </p:pic>
      <p:pic>
        <p:nvPicPr>
          <p:cNvPr id="8" name="Picture 8" descr="A picture containing shape&#10;&#10;Description automatically generated">
            <a:extLst>
              <a:ext uri="{FF2B5EF4-FFF2-40B4-BE49-F238E27FC236}">
                <a16:creationId xmlns:a16="http://schemas.microsoft.com/office/drawing/2014/main" id="{7696C162-E748-90E0-FC7A-0CFDE05846FE}"/>
              </a:ext>
            </a:extLst>
          </p:cNvPr>
          <p:cNvPicPr>
            <a:picLocks noChangeAspect="1"/>
          </p:cNvPicPr>
          <p:nvPr/>
        </p:nvPicPr>
        <p:blipFill>
          <a:blip r:embed="rId4"/>
          <a:stretch>
            <a:fillRect/>
          </a:stretch>
        </p:blipFill>
        <p:spPr>
          <a:xfrm>
            <a:off x="6019801" y="408043"/>
            <a:ext cx="2743197" cy="631714"/>
          </a:xfrm>
          <a:prstGeom prst="rect">
            <a:avLst/>
          </a:prstGeom>
        </p:spPr>
      </p:pic>
    </p:spTree>
    <p:extLst>
      <p:ext uri="{BB962C8B-B14F-4D97-AF65-F5344CB8AC3E}">
        <p14:creationId xmlns:p14="http://schemas.microsoft.com/office/powerpoint/2010/main" val="2273109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A343-C2DF-4E69-8D81-937C771FDCCE}"/>
              </a:ext>
            </a:extLst>
          </p:cNvPr>
          <p:cNvSpPr>
            <a:spLocks noGrp="1"/>
          </p:cNvSpPr>
          <p:nvPr>
            <p:ph type="title"/>
          </p:nvPr>
        </p:nvSpPr>
        <p:spPr/>
        <p:txBody>
          <a:bodyPr/>
          <a:lstStyle/>
          <a:p>
            <a:r>
              <a:rPr lang="en-US" b="1">
                <a:ea typeface="+mj-lt"/>
                <a:cs typeface="+mj-lt"/>
              </a:rPr>
              <a:t>5. Convert DMG Disk to ISO Disk</a:t>
            </a:r>
            <a:endParaRPr lang="en-US"/>
          </a:p>
          <a:p>
            <a:endParaRPr lang="en-US">
              <a:cs typeface="Calibri Light"/>
            </a:endParaRPr>
          </a:p>
        </p:txBody>
      </p:sp>
      <p:sp>
        <p:nvSpPr>
          <p:cNvPr id="3" name="Content Placeholder 2">
            <a:extLst>
              <a:ext uri="{FF2B5EF4-FFF2-40B4-BE49-F238E27FC236}">
                <a16:creationId xmlns:a16="http://schemas.microsoft.com/office/drawing/2014/main" id="{C3EFC99F-6F85-4A0B-A3FC-CBFA2E7E5A05}"/>
              </a:ext>
            </a:extLst>
          </p:cNvPr>
          <p:cNvSpPr>
            <a:spLocks noGrp="1"/>
          </p:cNvSpPr>
          <p:nvPr>
            <p:ph idx="1"/>
          </p:nvPr>
        </p:nvSpPr>
        <p:spPr>
          <a:xfrm>
            <a:off x="838200" y="1825625"/>
            <a:ext cx="11389658" cy="4351338"/>
          </a:xfrm>
        </p:spPr>
        <p:txBody>
          <a:bodyPr vert="horz" lIns="91440" tIns="45720" rIns="91440" bIns="45720" rtlCol="0" anchor="t">
            <a:normAutofit/>
          </a:bodyPr>
          <a:lstStyle/>
          <a:p>
            <a:pPr marL="0" indent="0">
              <a:buNone/>
            </a:pPr>
            <a:r>
              <a:rPr lang="en-US" err="1">
                <a:highlight>
                  <a:srgbClr val="C0C0C0"/>
                </a:highlight>
                <a:ea typeface="+mn-lt"/>
                <a:cs typeface="+mn-lt"/>
              </a:rPr>
              <a:t>hdiutil</a:t>
            </a:r>
            <a:r>
              <a:rPr lang="en-US">
                <a:highlight>
                  <a:srgbClr val="C0C0C0"/>
                </a:highlight>
                <a:ea typeface="+mn-lt"/>
                <a:cs typeface="+mn-lt"/>
              </a:rPr>
              <a:t> convert /</a:t>
            </a:r>
            <a:r>
              <a:rPr lang="en-US" err="1">
                <a:highlight>
                  <a:srgbClr val="C0C0C0"/>
                </a:highlight>
                <a:ea typeface="+mn-lt"/>
                <a:cs typeface="+mn-lt"/>
              </a:rPr>
              <a:t>tmp</a:t>
            </a:r>
            <a:r>
              <a:rPr lang="en-US">
                <a:highlight>
                  <a:srgbClr val="C0C0C0"/>
                </a:highlight>
                <a:ea typeface="+mn-lt"/>
                <a:cs typeface="+mn-lt"/>
              </a:rPr>
              <a:t>/</a:t>
            </a:r>
            <a:r>
              <a:rPr lang="en-US" err="1">
                <a:highlight>
                  <a:srgbClr val="C0C0C0"/>
                </a:highlight>
                <a:ea typeface="+mn-lt"/>
                <a:cs typeface="+mn-lt"/>
              </a:rPr>
              <a:t>mojave.dmg</a:t>
            </a:r>
            <a:r>
              <a:rPr lang="en-US">
                <a:highlight>
                  <a:srgbClr val="C0C0C0"/>
                </a:highlight>
                <a:ea typeface="+mn-lt"/>
                <a:cs typeface="+mn-lt"/>
              </a:rPr>
              <a:t> -format UDTO -o ~/Desktop/</a:t>
            </a:r>
            <a:r>
              <a:rPr lang="en-US" err="1">
                <a:highlight>
                  <a:srgbClr val="C0C0C0"/>
                </a:highlight>
                <a:ea typeface="+mn-lt"/>
                <a:cs typeface="+mn-lt"/>
              </a:rPr>
              <a:t>mojave.cdr</a:t>
            </a:r>
            <a:endParaRPr lang="en-US" err="1">
              <a:highlight>
                <a:srgbClr val="C0C0C0"/>
              </a:highlight>
              <a:cs typeface="Calibri"/>
            </a:endParaRPr>
          </a:p>
        </p:txBody>
      </p:sp>
    </p:spTree>
    <p:extLst>
      <p:ext uri="{BB962C8B-B14F-4D97-AF65-F5344CB8AC3E}">
        <p14:creationId xmlns:p14="http://schemas.microsoft.com/office/powerpoint/2010/main" val="2354817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5ABEE-9600-4448-B970-B61FC844100A}"/>
              </a:ext>
            </a:extLst>
          </p:cNvPr>
          <p:cNvSpPr>
            <a:spLocks noGrp="1"/>
          </p:cNvSpPr>
          <p:nvPr>
            <p:ph type="title"/>
          </p:nvPr>
        </p:nvSpPr>
        <p:spPr/>
        <p:txBody>
          <a:bodyPr/>
          <a:lstStyle/>
          <a:p>
            <a:r>
              <a:rPr lang="en-US" b="1">
                <a:cs typeface="Calibri Light"/>
              </a:rPr>
              <a:t>6.</a:t>
            </a:r>
            <a:r>
              <a:rPr lang="en-US" b="1">
                <a:ea typeface="+mj-lt"/>
                <a:cs typeface="+mj-lt"/>
              </a:rPr>
              <a:t>Rename and Move Image File to macOS Desktop</a:t>
            </a:r>
            <a:endParaRPr lang="en-US">
              <a:cs typeface="Calibri Light"/>
            </a:endParaRPr>
          </a:p>
        </p:txBody>
      </p:sp>
      <p:sp>
        <p:nvSpPr>
          <p:cNvPr id="3" name="Content Placeholder 2">
            <a:extLst>
              <a:ext uri="{FF2B5EF4-FFF2-40B4-BE49-F238E27FC236}">
                <a16:creationId xmlns:a16="http://schemas.microsoft.com/office/drawing/2014/main" id="{02972688-6F2C-47A9-BE10-7B430DA54728}"/>
              </a:ext>
            </a:extLst>
          </p:cNvPr>
          <p:cNvSpPr>
            <a:spLocks noGrp="1"/>
          </p:cNvSpPr>
          <p:nvPr>
            <p:ph idx="1"/>
          </p:nvPr>
        </p:nvSpPr>
        <p:spPr/>
        <p:txBody>
          <a:bodyPr vert="horz" lIns="91440" tIns="45720" rIns="91440" bIns="45720" rtlCol="0" anchor="t">
            <a:normAutofit/>
          </a:bodyPr>
          <a:lstStyle/>
          <a:p>
            <a:pPr marL="0" indent="0">
              <a:buNone/>
            </a:pPr>
            <a:r>
              <a:rPr lang="en-US">
                <a:highlight>
                  <a:srgbClr val="C0C0C0"/>
                </a:highlight>
                <a:ea typeface="+mn-lt"/>
                <a:cs typeface="+mn-lt"/>
              </a:rPr>
              <a:t>mv ~/Desktop/</a:t>
            </a:r>
            <a:r>
              <a:rPr lang="en-US" err="1">
                <a:highlight>
                  <a:srgbClr val="C0C0C0"/>
                </a:highlight>
                <a:ea typeface="+mn-lt"/>
                <a:cs typeface="+mn-lt"/>
              </a:rPr>
              <a:t>mojave.cdr</a:t>
            </a:r>
            <a:r>
              <a:rPr lang="en-US">
                <a:highlight>
                  <a:srgbClr val="C0C0C0"/>
                </a:highlight>
                <a:ea typeface="+mn-lt"/>
                <a:cs typeface="+mn-lt"/>
              </a:rPr>
              <a:t> ~/Desktop/</a:t>
            </a:r>
            <a:r>
              <a:rPr lang="en-US" err="1">
                <a:highlight>
                  <a:srgbClr val="C0C0C0"/>
                </a:highlight>
                <a:ea typeface="+mn-lt"/>
                <a:cs typeface="+mn-lt"/>
              </a:rPr>
              <a:t>mojave.iso</a:t>
            </a:r>
          </a:p>
        </p:txBody>
      </p:sp>
    </p:spTree>
    <p:extLst>
      <p:ext uri="{BB962C8B-B14F-4D97-AF65-F5344CB8AC3E}">
        <p14:creationId xmlns:p14="http://schemas.microsoft.com/office/powerpoint/2010/main" val="1312699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0364-A453-4D0C-8175-7FC3E8A1BD0F}"/>
              </a:ext>
            </a:extLst>
          </p:cNvPr>
          <p:cNvSpPr>
            <a:spLocks noGrp="1"/>
          </p:cNvSpPr>
          <p:nvPr>
            <p:ph type="title"/>
          </p:nvPr>
        </p:nvSpPr>
        <p:spPr/>
        <p:txBody>
          <a:bodyPr/>
          <a:lstStyle/>
          <a:p>
            <a:r>
              <a:rPr lang="en-US">
                <a:cs typeface="Calibri Light"/>
              </a:rPr>
              <a:t>Now you should have the ISO on your desktop</a:t>
            </a:r>
          </a:p>
        </p:txBody>
      </p:sp>
      <p:pic>
        <p:nvPicPr>
          <p:cNvPr id="4" name="Picture 4" descr="A picture containing text, electronics, jack&#10;&#10;Description automatically generated">
            <a:extLst>
              <a:ext uri="{FF2B5EF4-FFF2-40B4-BE49-F238E27FC236}">
                <a16:creationId xmlns:a16="http://schemas.microsoft.com/office/drawing/2014/main" id="{EB68B723-358E-4B67-A902-69B438D1674A}"/>
              </a:ext>
            </a:extLst>
          </p:cNvPr>
          <p:cNvPicPr>
            <a:picLocks noGrp="1" noChangeAspect="1"/>
          </p:cNvPicPr>
          <p:nvPr>
            <p:ph idx="1"/>
          </p:nvPr>
        </p:nvPicPr>
        <p:blipFill>
          <a:blip r:embed="rId2"/>
          <a:stretch>
            <a:fillRect/>
          </a:stretch>
        </p:blipFill>
        <p:spPr>
          <a:xfrm>
            <a:off x="5167282" y="3324986"/>
            <a:ext cx="1168460" cy="1282766"/>
          </a:xfrm>
        </p:spPr>
      </p:pic>
      <p:pic>
        <p:nvPicPr>
          <p:cNvPr id="5" name="Picture 5" descr="Graphical user interface, text, application&#10;&#10;Description automatically generated">
            <a:extLst>
              <a:ext uri="{FF2B5EF4-FFF2-40B4-BE49-F238E27FC236}">
                <a16:creationId xmlns:a16="http://schemas.microsoft.com/office/drawing/2014/main" id="{C839A748-8318-439D-A105-2DE7C442B605}"/>
              </a:ext>
            </a:extLst>
          </p:cNvPr>
          <p:cNvPicPr>
            <a:picLocks noChangeAspect="1"/>
          </p:cNvPicPr>
          <p:nvPr/>
        </p:nvPicPr>
        <p:blipFill>
          <a:blip r:embed="rId3"/>
          <a:stretch>
            <a:fillRect/>
          </a:stretch>
        </p:blipFill>
        <p:spPr>
          <a:xfrm>
            <a:off x="2067617" y="1555537"/>
            <a:ext cx="2355959" cy="4994461"/>
          </a:xfrm>
          <a:prstGeom prst="rect">
            <a:avLst/>
          </a:prstGeom>
        </p:spPr>
      </p:pic>
    </p:spTree>
    <p:extLst>
      <p:ext uri="{BB962C8B-B14F-4D97-AF65-F5344CB8AC3E}">
        <p14:creationId xmlns:p14="http://schemas.microsoft.com/office/powerpoint/2010/main" val="1788296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4932-D58D-4915-BA78-F4F9850100B7}"/>
              </a:ext>
            </a:extLst>
          </p:cNvPr>
          <p:cNvSpPr>
            <a:spLocks noGrp="1"/>
          </p:cNvSpPr>
          <p:nvPr>
            <p:ph type="title"/>
          </p:nvPr>
        </p:nvSpPr>
        <p:spPr/>
        <p:txBody>
          <a:bodyPr/>
          <a:lstStyle/>
          <a:p>
            <a:r>
              <a:rPr lang="en-US" dirty="0">
                <a:cs typeface="Calibri Light"/>
              </a:rPr>
              <a:t>Download VMware From On The Hub</a:t>
            </a:r>
            <a:endParaRPr lang="en-US" dirty="0"/>
          </a:p>
        </p:txBody>
      </p:sp>
      <p:sp>
        <p:nvSpPr>
          <p:cNvPr id="3" name="Content Placeholder 2">
            <a:extLst>
              <a:ext uri="{FF2B5EF4-FFF2-40B4-BE49-F238E27FC236}">
                <a16:creationId xmlns:a16="http://schemas.microsoft.com/office/drawing/2014/main" id="{D7F2F90F-89B7-4218-B031-EAEEE99C06E1}"/>
              </a:ext>
            </a:extLst>
          </p:cNvPr>
          <p:cNvSpPr>
            <a:spLocks noGrp="1"/>
          </p:cNvSpPr>
          <p:nvPr>
            <p:ph idx="1"/>
          </p:nvPr>
        </p:nvSpPr>
        <p:spPr/>
        <p:txBody>
          <a:bodyPr vert="horz" lIns="91440" tIns="45720" rIns="91440" bIns="45720" rtlCol="0" anchor="t">
            <a:normAutofit fontScale="85000" lnSpcReduction="20000"/>
          </a:bodyPr>
          <a:lstStyle/>
          <a:p>
            <a:r>
              <a:rPr lang="en-US" dirty="0">
                <a:ea typeface="+mn-lt"/>
                <a:cs typeface="+mn-lt"/>
                <a:hlinkClick r:id="rId2"/>
              </a:rPr>
              <a:t>https://stcloudstate.onthehub.com/</a:t>
            </a:r>
            <a:endParaRPr lang="en-US">
              <a:ea typeface="+mn-lt"/>
              <a:cs typeface="+mn-lt"/>
            </a:endParaRPr>
          </a:p>
          <a:p>
            <a:endParaRPr lang="en-US" dirty="0">
              <a:cs typeface="Calibri"/>
            </a:endParaRPr>
          </a:p>
          <a:p>
            <a:r>
              <a:rPr lang="en-US" dirty="0">
                <a:cs typeface="Calibri"/>
              </a:rPr>
              <a:t>Login</a:t>
            </a:r>
          </a:p>
          <a:p>
            <a:r>
              <a:rPr lang="en-US" dirty="0">
                <a:cs typeface="Calibri"/>
              </a:rPr>
              <a:t>Search for "</a:t>
            </a:r>
            <a:r>
              <a:rPr lang="en-US" dirty="0">
                <a:ea typeface="+mn-lt"/>
                <a:cs typeface="+mn-lt"/>
              </a:rPr>
              <a:t>VMware Workstation 16.x Pro"</a:t>
            </a:r>
          </a:p>
          <a:p>
            <a:r>
              <a:rPr lang="en-US" dirty="0">
                <a:cs typeface="Calibri"/>
              </a:rPr>
              <a:t>Add to cart</a:t>
            </a:r>
          </a:p>
          <a:p>
            <a:r>
              <a:rPr lang="en-US" dirty="0">
                <a:cs typeface="Calibri"/>
              </a:rPr>
              <a:t>Checkout</a:t>
            </a:r>
          </a:p>
          <a:p>
            <a:r>
              <a:rPr lang="en-US" dirty="0">
                <a:cs typeface="Calibri"/>
              </a:rPr>
              <a:t>Save key</a:t>
            </a:r>
          </a:p>
          <a:p>
            <a:r>
              <a:rPr lang="en-US" dirty="0">
                <a:cs typeface="Calibri"/>
              </a:rPr>
              <a:t>Download VMware via the download provided by on the Hub</a:t>
            </a:r>
          </a:p>
          <a:p>
            <a:r>
              <a:rPr lang="en-US" dirty="0">
                <a:cs typeface="Calibri"/>
              </a:rPr>
              <a:t>Install from the download</a:t>
            </a:r>
          </a:p>
          <a:p>
            <a:r>
              <a:rPr lang="en-US" dirty="0">
                <a:cs typeface="Calibri"/>
              </a:rPr>
              <a:t>Input the key given previously wen prompted</a:t>
            </a:r>
          </a:p>
          <a:p>
            <a:r>
              <a:rPr lang="en-US" dirty="0">
                <a:cs typeface="Calibri"/>
              </a:rPr>
              <a:t>You have VMware for a year!</a:t>
            </a:r>
          </a:p>
        </p:txBody>
      </p:sp>
      <p:pic>
        <p:nvPicPr>
          <p:cNvPr id="5" name="Picture 8" descr="A picture containing shape&#10;&#10;Description automatically generated">
            <a:extLst>
              <a:ext uri="{FF2B5EF4-FFF2-40B4-BE49-F238E27FC236}">
                <a16:creationId xmlns:a16="http://schemas.microsoft.com/office/drawing/2014/main" id="{B89F9B86-FB2F-3BF2-1CB5-B44F7D9C9270}"/>
              </a:ext>
            </a:extLst>
          </p:cNvPr>
          <p:cNvPicPr>
            <a:picLocks noChangeAspect="1"/>
          </p:cNvPicPr>
          <p:nvPr/>
        </p:nvPicPr>
        <p:blipFill>
          <a:blip r:embed="rId3"/>
          <a:stretch>
            <a:fillRect/>
          </a:stretch>
        </p:blipFill>
        <p:spPr>
          <a:xfrm>
            <a:off x="1" y="84193"/>
            <a:ext cx="2743197" cy="631714"/>
          </a:xfrm>
          <a:prstGeom prst="rect">
            <a:avLst/>
          </a:prstGeom>
        </p:spPr>
      </p:pic>
    </p:spTree>
    <p:extLst>
      <p:ext uri="{BB962C8B-B14F-4D97-AF65-F5344CB8AC3E}">
        <p14:creationId xmlns:p14="http://schemas.microsoft.com/office/powerpoint/2010/main" val="2216226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B4941-F082-4A96-B625-A0E4A28B7049}"/>
              </a:ext>
            </a:extLst>
          </p:cNvPr>
          <p:cNvSpPr>
            <a:spLocks noGrp="1"/>
          </p:cNvSpPr>
          <p:nvPr>
            <p:ph type="title"/>
          </p:nvPr>
        </p:nvSpPr>
        <p:spPr/>
        <p:txBody>
          <a:bodyPr/>
          <a:lstStyle/>
          <a:p>
            <a:r>
              <a:rPr lang="en-US" dirty="0"/>
              <a:t>VMware Setup</a:t>
            </a:r>
          </a:p>
        </p:txBody>
      </p:sp>
      <p:sp>
        <p:nvSpPr>
          <p:cNvPr id="3" name="Content Placeholder 2">
            <a:extLst>
              <a:ext uri="{FF2B5EF4-FFF2-40B4-BE49-F238E27FC236}">
                <a16:creationId xmlns:a16="http://schemas.microsoft.com/office/drawing/2014/main" id="{8F4F5DDD-5C57-4B34-9609-9AD8BFF4B778}"/>
              </a:ext>
            </a:extLst>
          </p:cNvPr>
          <p:cNvSpPr>
            <a:spLocks noGrp="1"/>
          </p:cNvSpPr>
          <p:nvPr>
            <p:ph idx="1"/>
          </p:nvPr>
        </p:nvSpPr>
        <p:spPr/>
        <p:txBody>
          <a:bodyPr/>
          <a:lstStyle/>
          <a:p>
            <a:r>
              <a:rPr lang="en-US" err="1">
                <a:hlinkClick r:id="rId2"/>
              </a:rPr>
              <a:t>DrDonk</a:t>
            </a:r>
            <a:r>
              <a:rPr lang="en-US">
                <a:hlinkClick r:id="rId2"/>
              </a:rPr>
              <a:t>/unlocker: VMware macOS utilities (github.com)</a:t>
            </a:r>
          </a:p>
          <a:p>
            <a:r>
              <a:rPr lang="en-US">
                <a:hlinkClick r:id="rId2"/>
              </a:rPr>
              <a:t>github.com/</a:t>
            </a:r>
            <a:r>
              <a:rPr lang="en-US" err="1">
                <a:hlinkClick r:id="rId2"/>
              </a:rPr>
              <a:t>DrDonk</a:t>
            </a:r>
            <a:r>
              <a:rPr lang="en-US">
                <a:hlinkClick r:id="rId2"/>
              </a:rPr>
              <a:t>/unlocker</a:t>
            </a:r>
          </a:p>
          <a:p>
            <a:endParaRPr lang="en-US"/>
          </a:p>
          <a:p>
            <a:r>
              <a:rPr lang="en-US"/>
              <a:t>This is an unlocker for MacOS in VMWare. VMware cannot legally have an environment option available by default. After using tool, you simply need to select the mac environment from the list.</a:t>
            </a:r>
          </a:p>
          <a:p>
            <a:endParaRPr lang="en-US"/>
          </a:p>
        </p:txBody>
      </p:sp>
    </p:spTree>
    <p:extLst>
      <p:ext uri="{BB962C8B-B14F-4D97-AF65-F5344CB8AC3E}">
        <p14:creationId xmlns:p14="http://schemas.microsoft.com/office/powerpoint/2010/main" val="2970120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2079D-4562-4FBF-A06F-67EEE1A5153F}"/>
              </a:ext>
            </a:extLst>
          </p:cNvPr>
          <p:cNvSpPr>
            <a:spLocks noGrp="1"/>
          </p:cNvSpPr>
          <p:nvPr>
            <p:ph type="title"/>
          </p:nvPr>
        </p:nvSpPr>
        <p:spPr/>
        <p:txBody>
          <a:bodyPr/>
          <a:lstStyle/>
          <a:p>
            <a:r>
              <a:rPr lang="en-US" dirty="0">
                <a:cs typeface="Calibri Light"/>
              </a:rPr>
              <a:t>Configuring MacOS On VMWare</a:t>
            </a:r>
          </a:p>
        </p:txBody>
      </p:sp>
      <p:sp>
        <p:nvSpPr>
          <p:cNvPr id="3" name="Content Placeholder 2">
            <a:extLst>
              <a:ext uri="{FF2B5EF4-FFF2-40B4-BE49-F238E27FC236}">
                <a16:creationId xmlns:a16="http://schemas.microsoft.com/office/drawing/2014/main" id="{2DB39876-D7C1-4FEF-BD4C-E5F256446E0A}"/>
              </a:ext>
            </a:extLst>
          </p:cNvPr>
          <p:cNvSpPr>
            <a:spLocks noGrp="1"/>
          </p:cNvSpPr>
          <p:nvPr>
            <p:ph idx="1"/>
          </p:nvPr>
        </p:nvSpPr>
        <p:spPr/>
        <p:txBody>
          <a:bodyPr vert="horz" lIns="91440" tIns="45720" rIns="91440" bIns="45720" rtlCol="0" anchor="t">
            <a:normAutofit/>
          </a:bodyPr>
          <a:lstStyle/>
          <a:p>
            <a:r>
              <a:rPr lang="en-US">
                <a:cs typeface="Calibri"/>
              </a:rPr>
              <a:t>New machine</a:t>
            </a:r>
          </a:p>
          <a:p>
            <a:r>
              <a:rPr lang="en-US" dirty="0">
                <a:cs typeface="Calibri"/>
              </a:rPr>
              <a:t>At least 8 Gibibytes of ram</a:t>
            </a:r>
          </a:p>
          <a:p>
            <a:r>
              <a:rPr lang="en-US">
                <a:cs typeface="Calibri"/>
              </a:rPr>
              <a:t>At least 2 cores</a:t>
            </a:r>
            <a:endParaRPr lang="en-US" dirty="0">
              <a:cs typeface="Calibri"/>
            </a:endParaRPr>
          </a:p>
          <a:p>
            <a:r>
              <a:rPr lang="en-US">
                <a:cs typeface="Calibri"/>
              </a:rPr>
              <a:t>Select Mac OS option</a:t>
            </a:r>
            <a:endParaRPr lang="en-US" dirty="0">
              <a:cs typeface="Calibri"/>
            </a:endParaRPr>
          </a:p>
          <a:p>
            <a:endParaRPr lang="en-US" dirty="0">
              <a:cs typeface="Calibri"/>
            </a:endParaRPr>
          </a:p>
        </p:txBody>
      </p:sp>
    </p:spTree>
    <p:extLst>
      <p:ext uri="{BB962C8B-B14F-4D97-AF65-F5344CB8AC3E}">
        <p14:creationId xmlns:p14="http://schemas.microsoft.com/office/powerpoint/2010/main" val="2020812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B44AE-BA7F-406F-90E1-5C5CE9009099}"/>
              </a:ext>
            </a:extLst>
          </p:cNvPr>
          <p:cNvSpPr>
            <a:spLocks noGrp="1"/>
          </p:cNvSpPr>
          <p:nvPr>
            <p:ph type="title"/>
          </p:nvPr>
        </p:nvSpPr>
        <p:spPr/>
        <p:txBody>
          <a:bodyPr/>
          <a:lstStyle/>
          <a:p>
            <a:r>
              <a:rPr lang="en-US">
                <a:ea typeface="+mj-lt"/>
                <a:cs typeface="+mj-lt"/>
              </a:rPr>
              <a:t>VirtualBox Setup</a:t>
            </a:r>
          </a:p>
        </p:txBody>
      </p:sp>
      <p:sp>
        <p:nvSpPr>
          <p:cNvPr id="3" name="Content Placeholder 2">
            <a:extLst>
              <a:ext uri="{FF2B5EF4-FFF2-40B4-BE49-F238E27FC236}">
                <a16:creationId xmlns:a16="http://schemas.microsoft.com/office/drawing/2014/main" id="{EE17C4D5-09E4-4239-BD96-DF40905695CF}"/>
              </a:ext>
            </a:extLst>
          </p:cNvPr>
          <p:cNvSpPr>
            <a:spLocks noGrp="1"/>
          </p:cNvSpPr>
          <p:nvPr>
            <p:ph idx="1"/>
          </p:nvPr>
        </p:nvSpPr>
        <p:spPr/>
        <p:txBody>
          <a:bodyPr vert="horz" lIns="91440" tIns="45720" rIns="91440" bIns="45720" rtlCol="0" anchor="t">
            <a:normAutofit/>
          </a:bodyPr>
          <a:lstStyle/>
          <a:p>
            <a:r>
              <a:rPr lang="en-US">
                <a:ea typeface="+mn-lt"/>
                <a:cs typeface="+mn-lt"/>
                <a:hlinkClick r:id="rId2"/>
              </a:rPr>
              <a:t>VirtualBox Download</a:t>
            </a:r>
            <a:endParaRPr lang="en-US">
              <a:ea typeface="+mn-lt"/>
              <a:cs typeface="+mn-lt"/>
            </a:endParaRPr>
          </a:p>
          <a:p>
            <a:r>
              <a:rPr lang="en-US">
                <a:cs typeface="Calibri"/>
                <a:hlinkClick r:id="rId3"/>
              </a:rPr>
              <a:t>VirtualBox Extension Pack</a:t>
            </a:r>
            <a:endParaRPr lang="en-US">
              <a:cs typeface="Calibri"/>
            </a:endParaRPr>
          </a:p>
          <a:p>
            <a:endParaRPr lang="en-US">
              <a:cs typeface="Calibri"/>
            </a:endParaRPr>
          </a:p>
        </p:txBody>
      </p:sp>
      <p:pic>
        <p:nvPicPr>
          <p:cNvPr id="4" name="Picture 4" descr="Graphical user interface, application&#10;&#10;Description automatically generated">
            <a:extLst>
              <a:ext uri="{FF2B5EF4-FFF2-40B4-BE49-F238E27FC236}">
                <a16:creationId xmlns:a16="http://schemas.microsoft.com/office/drawing/2014/main" id="{FB76385E-4CF2-EC29-E048-56ADE2DE5C10}"/>
              </a:ext>
            </a:extLst>
          </p:cNvPr>
          <p:cNvPicPr>
            <a:picLocks noChangeAspect="1"/>
          </p:cNvPicPr>
          <p:nvPr/>
        </p:nvPicPr>
        <p:blipFill>
          <a:blip r:embed="rId4"/>
          <a:stretch>
            <a:fillRect/>
          </a:stretch>
        </p:blipFill>
        <p:spPr>
          <a:xfrm>
            <a:off x="5241985" y="1285570"/>
            <a:ext cx="6625086" cy="1066333"/>
          </a:xfrm>
          <a:prstGeom prst="rect">
            <a:avLst/>
          </a:prstGeom>
        </p:spPr>
      </p:pic>
    </p:spTree>
    <p:extLst>
      <p:ext uri="{BB962C8B-B14F-4D97-AF65-F5344CB8AC3E}">
        <p14:creationId xmlns:p14="http://schemas.microsoft.com/office/powerpoint/2010/main" val="4224740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BCE52-4463-A2AC-E12B-5E1E1D33EA81}"/>
              </a:ext>
            </a:extLst>
          </p:cNvPr>
          <p:cNvSpPr>
            <a:spLocks noGrp="1"/>
          </p:cNvSpPr>
          <p:nvPr>
            <p:ph type="title"/>
          </p:nvPr>
        </p:nvSpPr>
        <p:spPr/>
        <p:txBody>
          <a:bodyPr/>
          <a:lstStyle/>
          <a:p>
            <a:r>
              <a:rPr lang="en-US" dirty="0">
                <a:cs typeface="Calibri Light"/>
              </a:rPr>
              <a:t>Install Virtual Box</a:t>
            </a:r>
            <a:endParaRPr lang="en-US" dirty="0"/>
          </a:p>
        </p:txBody>
      </p:sp>
      <p:pic>
        <p:nvPicPr>
          <p:cNvPr id="4" name="Picture 4" descr="Text&#10;&#10;Description automatically generated">
            <a:extLst>
              <a:ext uri="{FF2B5EF4-FFF2-40B4-BE49-F238E27FC236}">
                <a16:creationId xmlns:a16="http://schemas.microsoft.com/office/drawing/2014/main" id="{AFAC439D-0CB6-9323-1AB5-7168031FF128}"/>
              </a:ext>
            </a:extLst>
          </p:cNvPr>
          <p:cNvPicPr>
            <a:picLocks noGrp="1" noChangeAspect="1"/>
          </p:cNvPicPr>
          <p:nvPr>
            <p:ph idx="1"/>
          </p:nvPr>
        </p:nvPicPr>
        <p:blipFill>
          <a:blip r:embed="rId2"/>
          <a:stretch>
            <a:fillRect/>
          </a:stretch>
        </p:blipFill>
        <p:spPr>
          <a:xfrm>
            <a:off x="2799552" y="1808194"/>
            <a:ext cx="5808375" cy="4526665"/>
          </a:xfrm>
        </p:spPr>
      </p:pic>
    </p:spTree>
    <p:extLst>
      <p:ext uri="{BB962C8B-B14F-4D97-AF65-F5344CB8AC3E}">
        <p14:creationId xmlns:p14="http://schemas.microsoft.com/office/powerpoint/2010/main" val="2683195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6D1B1-33F7-722A-8BB6-8DA7F32AB1D1}"/>
              </a:ext>
            </a:extLst>
          </p:cNvPr>
          <p:cNvSpPr>
            <a:spLocks noGrp="1"/>
          </p:cNvSpPr>
          <p:nvPr>
            <p:ph type="title"/>
          </p:nvPr>
        </p:nvSpPr>
        <p:spPr/>
        <p:txBody>
          <a:bodyPr/>
          <a:lstStyle/>
          <a:p>
            <a:r>
              <a:rPr lang="en-US" dirty="0">
                <a:cs typeface="Calibri Light"/>
              </a:rPr>
              <a:t>First add the extension pack</a:t>
            </a:r>
            <a:endParaRPr lang="en-US" dirty="0" err="1"/>
          </a:p>
        </p:txBody>
      </p:sp>
      <p:sp>
        <p:nvSpPr>
          <p:cNvPr id="3" name="Content Placeholder 2">
            <a:extLst>
              <a:ext uri="{FF2B5EF4-FFF2-40B4-BE49-F238E27FC236}">
                <a16:creationId xmlns:a16="http://schemas.microsoft.com/office/drawing/2014/main" id="{5F920D3A-D4E8-8011-CA62-EC4BC7BEE4E2}"/>
              </a:ext>
            </a:extLst>
          </p:cNvPr>
          <p:cNvSpPr>
            <a:spLocks noGrp="1"/>
          </p:cNvSpPr>
          <p:nvPr>
            <p:ph idx="1"/>
          </p:nvPr>
        </p:nvSpPr>
        <p:spPr/>
        <p:txBody>
          <a:bodyPr vert="horz" lIns="91440" tIns="45720" rIns="91440" bIns="45720" rtlCol="0" anchor="t">
            <a:normAutofit/>
          </a:bodyPr>
          <a:lstStyle/>
          <a:p>
            <a:r>
              <a:rPr lang="en-US" dirty="0">
                <a:cs typeface="Calibri"/>
              </a:rPr>
              <a:t>File &lt; Preferences &lt; Extensions &lt; "Green Plus Button" and select the </a:t>
            </a:r>
            <a:r>
              <a:rPr lang="en-US" dirty="0">
                <a:ea typeface="+mn-lt"/>
                <a:cs typeface="+mn-lt"/>
              </a:rPr>
              <a:t>extension pack</a:t>
            </a:r>
            <a:r>
              <a:rPr lang="en-US" dirty="0">
                <a:cs typeface="Calibri"/>
              </a:rPr>
              <a:t> you just downloaded </a:t>
            </a:r>
            <a:endParaRPr lang="en-US"/>
          </a:p>
        </p:txBody>
      </p:sp>
      <p:pic>
        <p:nvPicPr>
          <p:cNvPr id="4" name="Picture 4" descr="Graphical user interface, text, application, email&#10;&#10;Description automatically generated">
            <a:extLst>
              <a:ext uri="{FF2B5EF4-FFF2-40B4-BE49-F238E27FC236}">
                <a16:creationId xmlns:a16="http://schemas.microsoft.com/office/drawing/2014/main" id="{BEE32C18-B5E1-E942-16AD-621458326988}"/>
              </a:ext>
            </a:extLst>
          </p:cNvPr>
          <p:cNvPicPr>
            <a:picLocks noChangeAspect="1"/>
          </p:cNvPicPr>
          <p:nvPr/>
        </p:nvPicPr>
        <p:blipFill>
          <a:blip r:embed="rId2"/>
          <a:stretch>
            <a:fillRect/>
          </a:stretch>
        </p:blipFill>
        <p:spPr>
          <a:xfrm>
            <a:off x="3180297" y="2888669"/>
            <a:ext cx="5285447" cy="3144515"/>
          </a:xfrm>
          <a:prstGeom prst="rect">
            <a:avLst/>
          </a:prstGeom>
        </p:spPr>
      </p:pic>
    </p:spTree>
    <p:extLst>
      <p:ext uri="{BB962C8B-B14F-4D97-AF65-F5344CB8AC3E}">
        <p14:creationId xmlns:p14="http://schemas.microsoft.com/office/powerpoint/2010/main" val="3635030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1CD81-F985-B908-8E95-DAEDB48C4DB1}"/>
              </a:ext>
            </a:extLst>
          </p:cNvPr>
          <p:cNvSpPr>
            <a:spLocks noGrp="1"/>
          </p:cNvSpPr>
          <p:nvPr>
            <p:ph type="title"/>
          </p:nvPr>
        </p:nvSpPr>
        <p:spPr/>
        <p:txBody>
          <a:bodyPr/>
          <a:lstStyle/>
          <a:p>
            <a:r>
              <a:rPr lang="en-US" dirty="0">
                <a:cs typeface="Calibri Light"/>
              </a:rPr>
              <a:t>Creating the VM</a:t>
            </a:r>
            <a:endParaRPr lang="en-US" dirty="0"/>
          </a:p>
        </p:txBody>
      </p:sp>
      <p:sp>
        <p:nvSpPr>
          <p:cNvPr id="3" name="Content Placeholder 2">
            <a:extLst>
              <a:ext uri="{FF2B5EF4-FFF2-40B4-BE49-F238E27FC236}">
                <a16:creationId xmlns:a16="http://schemas.microsoft.com/office/drawing/2014/main" id="{E7C6F1E0-8A3B-A798-9579-A2274F7AF73C}"/>
              </a:ext>
            </a:extLst>
          </p:cNvPr>
          <p:cNvSpPr>
            <a:spLocks noGrp="1"/>
          </p:cNvSpPr>
          <p:nvPr>
            <p:ph idx="1"/>
          </p:nvPr>
        </p:nvSpPr>
        <p:spPr/>
        <p:txBody>
          <a:bodyPr vert="horz" lIns="91440" tIns="45720" rIns="91440" bIns="45720" rtlCol="0" anchor="t">
            <a:normAutofit fontScale="92500" lnSpcReduction="10000"/>
          </a:bodyPr>
          <a:lstStyle/>
          <a:p>
            <a:r>
              <a:rPr lang="en-US" dirty="0">
                <a:cs typeface="Calibri"/>
              </a:rPr>
              <a:t>Click the "New" button</a:t>
            </a:r>
          </a:p>
          <a:p>
            <a:r>
              <a:rPr lang="en-US" dirty="0">
                <a:cs typeface="Calibri"/>
              </a:rPr>
              <a:t>Name your VM (Make sure to note the </a:t>
            </a:r>
          </a:p>
          <a:p>
            <a:pPr marL="0" indent="0">
              <a:buNone/>
            </a:pPr>
            <a:r>
              <a:rPr lang="en-US" dirty="0">
                <a:cs typeface="Calibri"/>
              </a:rPr>
              <a:t>exact name it will be used later)</a:t>
            </a:r>
            <a:endParaRPr lang="en-US">
              <a:cs typeface="Calibri" panose="020F0502020204030204"/>
            </a:endParaRPr>
          </a:p>
          <a:p>
            <a:r>
              <a:rPr lang="en-US" dirty="0">
                <a:cs typeface="Calibri"/>
              </a:rPr>
              <a:t>Type: MacOS X</a:t>
            </a:r>
          </a:p>
          <a:p>
            <a:r>
              <a:rPr lang="en-US" dirty="0">
                <a:cs typeface="Calibri"/>
              </a:rPr>
              <a:t>Version: MacOS X (64-bit)</a:t>
            </a:r>
          </a:p>
          <a:p>
            <a:r>
              <a:rPr lang="en-US" dirty="0">
                <a:cs typeface="Calibri"/>
              </a:rPr>
              <a:t>Memory size: About half of your hosts memory</a:t>
            </a:r>
          </a:p>
          <a:p>
            <a:r>
              <a:rPr lang="en-US" dirty="0">
                <a:cs typeface="Calibri"/>
              </a:rPr>
              <a:t>Hard disk: Select "Create a virtual hard disk now"</a:t>
            </a:r>
          </a:p>
          <a:p>
            <a:r>
              <a:rPr lang="en-US" dirty="0">
                <a:cs typeface="Calibri"/>
              </a:rPr>
              <a:t>Press Create</a:t>
            </a:r>
          </a:p>
          <a:p>
            <a:r>
              <a:rPr lang="en-US" dirty="0">
                <a:cs typeface="Calibri"/>
              </a:rPr>
              <a:t>Leaving everything default but change the storage to about 30GB and press create again</a:t>
            </a:r>
          </a:p>
          <a:p>
            <a:endParaRPr lang="en-US" dirty="0">
              <a:cs typeface="Calibri"/>
            </a:endParaRPr>
          </a:p>
        </p:txBody>
      </p:sp>
      <p:pic>
        <p:nvPicPr>
          <p:cNvPr id="4" name="Picture 4" descr="Graphical user interface, text, application, email&#10;&#10;Description automatically generated">
            <a:extLst>
              <a:ext uri="{FF2B5EF4-FFF2-40B4-BE49-F238E27FC236}">
                <a16:creationId xmlns:a16="http://schemas.microsoft.com/office/drawing/2014/main" id="{66FC4C3D-A84E-230E-7547-A4022155FD82}"/>
              </a:ext>
            </a:extLst>
          </p:cNvPr>
          <p:cNvPicPr>
            <a:picLocks noChangeAspect="1"/>
          </p:cNvPicPr>
          <p:nvPr/>
        </p:nvPicPr>
        <p:blipFill>
          <a:blip r:embed="rId2"/>
          <a:stretch>
            <a:fillRect/>
          </a:stretch>
        </p:blipFill>
        <p:spPr>
          <a:xfrm>
            <a:off x="7168056" y="6564"/>
            <a:ext cx="5029199" cy="4466904"/>
          </a:xfrm>
          <a:prstGeom prst="rect">
            <a:avLst/>
          </a:prstGeom>
        </p:spPr>
      </p:pic>
    </p:spTree>
    <p:extLst>
      <p:ext uri="{BB962C8B-B14F-4D97-AF65-F5344CB8AC3E}">
        <p14:creationId xmlns:p14="http://schemas.microsoft.com/office/powerpoint/2010/main" val="2637074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B42B7-2556-4EEA-B881-67924240D33F}"/>
              </a:ext>
            </a:extLst>
          </p:cNvPr>
          <p:cNvSpPr>
            <a:spLocks noGrp="1"/>
          </p:cNvSpPr>
          <p:nvPr>
            <p:ph type="title"/>
          </p:nvPr>
        </p:nvSpPr>
        <p:spPr/>
        <p:txBody>
          <a:bodyPr/>
          <a:lstStyle/>
          <a:p>
            <a:r>
              <a:rPr lang="en-US" dirty="0">
                <a:cs typeface="Calibri Light"/>
              </a:rPr>
              <a:t>Helpful links</a:t>
            </a:r>
            <a:endParaRPr lang="en-US" dirty="0"/>
          </a:p>
        </p:txBody>
      </p:sp>
      <p:sp>
        <p:nvSpPr>
          <p:cNvPr id="3" name="Content Placeholder 2">
            <a:extLst>
              <a:ext uri="{FF2B5EF4-FFF2-40B4-BE49-F238E27FC236}">
                <a16:creationId xmlns:a16="http://schemas.microsoft.com/office/drawing/2014/main" id="{35B9B564-041F-4D95-B45B-220BE2EB1C55}"/>
              </a:ext>
            </a:extLst>
          </p:cNvPr>
          <p:cNvSpPr>
            <a:spLocks noGrp="1"/>
          </p:cNvSpPr>
          <p:nvPr>
            <p:ph idx="1"/>
          </p:nvPr>
        </p:nvSpPr>
        <p:spPr/>
        <p:txBody>
          <a:bodyPr vert="horz" lIns="91440" tIns="45720" rIns="91440" bIns="45720" rtlCol="0" anchor="t">
            <a:normAutofit/>
          </a:bodyPr>
          <a:lstStyle/>
          <a:p>
            <a:r>
              <a:rPr lang="en-US" dirty="0">
                <a:ea typeface="+mj-lt"/>
                <a:cs typeface="+mj-lt"/>
                <a:hlinkClick r:id="rId2"/>
              </a:rPr>
              <a:t>Website with text instructions for macOS ISO by geekrar</a:t>
            </a:r>
            <a:endParaRPr lang="en-US" dirty="0">
              <a:ea typeface="+mj-lt"/>
              <a:cs typeface="+mj-lt"/>
            </a:endParaRPr>
          </a:p>
          <a:p>
            <a:r>
              <a:rPr lang="en-US" dirty="0">
                <a:cs typeface="Calibri"/>
                <a:hlinkClick r:id="rId3"/>
              </a:rPr>
              <a:t>Virtualbox Video Tutorial Recorded by Calvin</a:t>
            </a:r>
            <a:endParaRPr lang="en-US">
              <a:cs typeface="Calibri"/>
            </a:endParaRPr>
          </a:p>
          <a:p>
            <a:r>
              <a:rPr lang="en-US" dirty="0">
                <a:cs typeface="Calibri"/>
                <a:hlinkClick r:id="rId4"/>
              </a:rPr>
              <a:t>Mac Support Page</a:t>
            </a:r>
            <a:endParaRPr lang="en-US" dirty="0">
              <a:cs typeface="Calibri"/>
            </a:endParaRPr>
          </a:p>
        </p:txBody>
      </p:sp>
    </p:spTree>
    <p:extLst>
      <p:ext uri="{BB962C8B-B14F-4D97-AF65-F5344CB8AC3E}">
        <p14:creationId xmlns:p14="http://schemas.microsoft.com/office/powerpoint/2010/main" val="4017607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1FD85-C64E-03A4-A743-A95756DEFAF5}"/>
              </a:ext>
            </a:extLst>
          </p:cNvPr>
          <p:cNvSpPr>
            <a:spLocks noGrp="1"/>
          </p:cNvSpPr>
          <p:nvPr>
            <p:ph type="title"/>
          </p:nvPr>
        </p:nvSpPr>
        <p:spPr/>
        <p:txBody>
          <a:bodyPr/>
          <a:lstStyle/>
          <a:p>
            <a:r>
              <a:rPr lang="en-US" dirty="0">
                <a:cs typeface="Calibri Light"/>
              </a:rPr>
              <a:t>VM Settings</a:t>
            </a:r>
            <a:endParaRPr lang="en-US" dirty="0"/>
          </a:p>
        </p:txBody>
      </p:sp>
      <p:sp>
        <p:nvSpPr>
          <p:cNvPr id="3" name="Content Placeholder 2">
            <a:extLst>
              <a:ext uri="{FF2B5EF4-FFF2-40B4-BE49-F238E27FC236}">
                <a16:creationId xmlns:a16="http://schemas.microsoft.com/office/drawing/2014/main" id="{88A90665-F4D6-2CAF-1CC1-80F325B02E81}"/>
              </a:ext>
            </a:extLst>
          </p:cNvPr>
          <p:cNvSpPr>
            <a:spLocks noGrp="1"/>
          </p:cNvSpPr>
          <p:nvPr>
            <p:ph idx="1"/>
          </p:nvPr>
        </p:nvSpPr>
        <p:spPr/>
        <p:txBody>
          <a:bodyPr vert="horz" lIns="91440" tIns="45720" rIns="91440" bIns="45720" rtlCol="0" anchor="t">
            <a:normAutofit/>
          </a:bodyPr>
          <a:lstStyle/>
          <a:p>
            <a:r>
              <a:rPr lang="en-US" dirty="0">
                <a:cs typeface="Calibri"/>
              </a:rPr>
              <a:t>System &lt; Processor &lt; Processor(s) (Give half of your hosts cores)</a:t>
            </a:r>
          </a:p>
          <a:p>
            <a:r>
              <a:rPr lang="en-US" dirty="0">
                <a:cs typeface="Calibri"/>
              </a:rPr>
              <a:t>Display &lt; Screen &lt; Video Memory (Max it out to the left)</a:t>
            </a:r>
          </a:p>
          <a:p>
            <a:r>
              <a:rPr lang="en-US" dirty="0">
                <a:cs typeface="Calibri"/>
              </a:rPr>
              <a:t>Audio &lt; </a:t>
            </a:r>
            <a:r>
              <a:rPr lang="en-US" dirty="0">
                <a:ea typeface="+mn-lt"/>
                <a:cs typeface="+mn-lt"/>
              </a:rPr>
              <a:t>Select </a:t>
            </a:r>
            <a:r>
              <a:rPr lang="en-US" dirty="0">
                <a:cs typeface="Calibri"/>
              </a:rPr>
              <a:t>"Enable Audio Input"</a:t>
            </a:r>
          </a:p>
          <a:p>
            <a:r>
              <a:rPr lang="en-US" dirty="0">
                <a:cs typeface="Calibri"/>
              </a:rPr>
              <a:t>USB &lt; Select "USB 3.0 (</a:t>
            </a:r>
            <a:r>
              <a:rPr lang="en-US" dirty="0" err="1">
                <a:cs typeface="Calibri"/>
              </a:rPr>
              <a:t>xHCI</a:t>
            </a:r>
            <a:r>
              <a:rPr lang="en-US" dirty="0">
                <a:cs typeface="Calibri"/>
              </a:rPr>
              <a:t>) Controller"</a:t>
            </a:r>
          </a:p>
          <a:p>
            <a:r>
              <a:rPr lang="en-US" dirty="0">
                <a:cs typeface="Calibri"/>
              </a:rPr>
              <a:t>Storage &lt; Select "empty" &lt; Select the Blue DVD button &lt; Select "Choose a disk file" and select the ISO you created earlier.</a:t>
            </a:r>
          </a:p>
          <a:p>
            <a:r>
              <a:rPr lang="en-US" dirty="0">
                <a:cs typeface="Calibri"/>
              </a:rPr>
              <a:t>Press "Ok" to save your changes and fully close Virtual Box</a:t>
            </a:r>
          </a:p>
        </p:txBody>
      </p:sp>
    </p:spTree>
    <p:extLst>
      <p:ext uri="{BB962C8B-B14F-4D97-AF65-F5344CB8AC3E}">
        <p14:creationId xmlns:p14="http://schemas.microsoft.com/office/powerpoint/2010/main" val="3526948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D9907-4B6D-4F32-4584-C48405041159}"/>
              </a:ext>
            </a:extLst>
          </p:cNvPr>
          <p:cNvSpPr>
            <a:spLocks noGrp="1"/>
          </p:cNvSpPr>
          <p:nvPr>
            <p:ph type="title"/>
          </p:nvPr>
        </p:nvSpPr>
        <p:spPr/>
        <p:txBody>
          <a:bodyPr/>
          <a:lstStyle/>
          <a:p>
            <a:r>
              <a:rPr lang="en-US" dirty="0">
                <a:cs typeface="Calibri Light"/>
              </a:rPr>
              <a:t>Setting up the VM storage</a:t>
            </a:r>
            <a:endParaRPr lang="en-US" dirty="0"/>
          </a:p>
        </p:txBody>
      </p:sp>
      <p:sp>
        <p:nvSpPr>
          <p:cNvPr id="3" name="Content Placeholder 2">
            <a:extLst>
              <a:ext uri="{FF2B5EF4-FFF2-40B4-BE49-F238E27FC236}">
                <a16:creationId xmlns:a16="http://schemas.microsoft.com/office/drawing/2014/main" id="{CD09F71E-F48B-9641-A3ED-136999157BB0}"/>
              </a:ext>
            </a:extLst>
          </p:cNvPr>
          <p:cNvSpPr>
            <a:spLocks noGrp="1"/>
          </p:cNvSpPr>
          <p:nvPr>
            <p:ph idx="1"/>
          </p:nvPr>
        </p:nvSpPr>
        <p:spPr>
          <a:xfrm>
            <a:off x="838200" y="1418350"/>
            <a:ext cx="10515600" cy="4758613"/>
          </a:xfrm>
        </p:spPr>
        <p:txBody>
          <a:bodyPr vert="horz" lIns="91440" tIns="45720" rIns="91440" bIns="45720" rtlCol="0" anchor="t">
            <a:normAutofit fontScale="77500" lnSpcReduction="20000"/>
          </a:bodyPr>
          <a:lstStyle/>
          <a:p>
            <a:r>
              <a:rPr lang="en-US" dirty="0">
                <a:cs typeface="Calibri"/>
              </a:rPr>
              <a:t>Since VirtualBox doesn’t have the tools built in to boot into MacOS by default we have to run a few commands in the command prompt to get everything up and running.</a:t>
            </a:r>
          </a:p>
          <a:p>
            <a:r>
              <a:rPr lang="en-US" dirty="0">
                <a:ea typeface="+mn-lt"/>
                <a:cs typeface="+mn-lt"/>
              </a:rPr>
              <a:t>Paste the commands </a:t>
            </a:r>
            <a:r>
              <a:rPr lang="en-US" dirty="0" err="1">
                <a:ea typeface="+mn-lt"/>
                <a:cs typeface="+mn-lt"/>
              </a:rPr>
              <a:t>beolow</a:t>
            </a:r>
            <a:r>
              <a:rPr lang="en-US" dirty="0">
                <a:ea typeface="+mn-lt"/>
                <a:cs typeface="+mn-lt"/>
              </a:rPr>
              <a:t> in command prompt as administrator one by one</a:t>
            </a:r>
          </a:p>
          <a:p>
            <a:r>
              <a:rPr lang="en-US" dirty="0">
                <a:highlight>
                  <a:srgbClr val="C0C0C0"/>
                </a:highlight>
                <a:ea typeface="+mn-lt"/>
                <a:cs typeface="+mn-lt"/>
              </a:rPr>
              <a:t>cd "C:\Program Files\Oracle\VirtualBox\"</a:t>
            </a:r>
          </a:p>
          <a:p>
            <a:r>
              <a:rPr lang="en-US" dirty="0">
                <a:highlight>
                  <a:srgbClr val="C0C0C0"/>
                </a:highlight>
                <a:ea typeface="+mn-lt"/>
                <a:cs typeface="+mn-lt"/>
              </a:rPr>
              <a:t>VBoxManage.exe </a:t>
            </a:r>
            <a:r>
              <a:rPr lang="en-US" dirty="0" err="1">
                <a:highlight>
                  <a:srgbClr val="C0C0C0"/>
                </a:highlight>
                <a:ea typeface="+mn-lt"/>
                <a:cs typeface="+mn-lt"/>
              </a:rPr>
              <a:t>modifyvm</a:t>
            </a:r>
            <a:r>
              <a:rPr lang="en-US" dirty="0">
                <a:highlight>
                  <a:srgbClr val="C0C0C0"/>
                </a:highlight>
                <a:ea typeface="+mn-lt"/>
                <a:cs typeface="+mn-lt"/>
              </a:rPr>
              <a:t> "VM_NAME" --</a:t>
            </a:r>
            <a:r>
              <a:rPr lang="en-US" dirty="0" err="1">
                <a:highlight>
                  <a:srgbClr val="C0C0C0"/>
                </a:highlight>
                <a:ea typeface="+mn-lt"/>
                <a:cs typeface="+mn-lt"/>
              </a:rPr>
              <a:t>cpu</a:t>
            </a:r>
            <a:r>
              <a:rPr lang="en-US" dirty="0">
                <a:highlight>
                  <a:srgbClr val="C0C0C0"/>
                </a:highlight>
                <a:ea typeface="+mn-lt"/>
                <a:cs typeface="+mn-lt"/>
              </a:rPr>
              <a:t>-profile "Intel Core i7-6700K"</a:t>
            </a:r>
          </a:p>
          <a:p>
            <a:r>
              <a:rPr lang="en-US" dirty="0" err="1">
                <a:highlight>
                  <a:srgbClr val="C0C0C0"/>
                </a:highlight>
                <a:ea typeface="+mn-lt"/>
                <a:cs typeface="+mn-lt"/>
              </a:rPr>
              <a:t>VBoxManage</a:t>
            </a:r>
            <a:r>
              <a:rPr lang="en-US" dirty="0">
                <a:highlight>
                  <a:srgbClr val="C0C0C0"/>
                </a:highlight>
                <a:ea typeface="+mn-lt"/>
                <a:cs typeface="+mn-lt"/>
              </a:rPr>
              <a:t> </a:t>
            </a:r>
            <a:r>
              <a:rPr lang="en-US" dirty="0" err="1">
                <a:highlight>
                  <a:srgbClr val="C0C0C0"/>
                </a:highlight>
                <a:ea typeface="+mn-lt"/>
                <a:cs typeface="+mn-lt"/>
              </a:rPr>
              <a:t>setextradata</a:t>
            </a:r>
            <a:r>
              <a:rPr lang="en-US" dirty="0">
                <a:highlight>
                  <a:srgbClr val="C0C0C0"/>
                </a:highlight>
                <a:ea typeface="+mn-lt"/>
                <a:cs typeface="+mn-lt"/>
              </a:rPr>
              <a:t> "VM_NAME" </a:t>
            </a:r>
            <a:r>
              <a:rPr lang="en-US" dirty="0" err="1">
                <a:highlight>
                  <a:srgbClr val="C0C0C0"/>
                </a:highlight>
                <a:ea typeface="+mn-lt"/>
                <a:cs typeface="+mn-lt"/>
              </a:rPr>
              <a:t>VBoxInternal</a:t>
            </a:r>
            <a:r>
              <a:rPr lang="en-US" dirty="0">
                <a:highlight>
                  <a:srgbClr val="C0C0C0"/>
                </a:highlight>
                <a:ea typeface="+mn-lt"/>
                <a:cs typeface="+mn-lt"/>
              </a:rPr>
              <a:t>/Devices/</a:t>
            </a:r>
            <a:r>
              <a:rPr lang="en-US" dirty="0" err="1">
                <a:highlight>
                  <a:srgbClr val="C0C0C0"/>
                </a:highlight>
                <a:ea typeface="+mn-lt"/>
                <a:cs typeface="+mn-lt"/>
              </a:rPr>
              <a:t>efi</a:t>
            </a:r>
            <a:r>
              <a:rPr lang="en-US" dirty="0">
                <a:highlight>
                  <a:srgbClr val="C0C0C0"/>
                </a:highlight>
                <a:ea typeface="+mn-lt"/>
                <a:cs typeface="+mn-lt"/>
              </a:rPr>
              <a:t>/0/Config/</a:t>
            </a:r>
            <a:r>
              <a:rPr lang="en-US" dirty="0" err="1">
                <a:highlight>
                  <a:srgbClr val="C0C0C0"/>
                </a:highlight>
                <a:ea typeface="+mn-lt"/>
                <a:cs typeface="+mn-lt"/>
              </a:rPr>
              <a:t>DmiSystemProduct</a:t>
            </a:r>
            <a:r>
              <a:rPr lang="en-US" dirty="0">
                <a:highlight>
                  <a:srgbClr val="C0C0C0"/>
                </a:highlight>
                <a:ea typeface="+mn-lt"/>
                <a:cs typeface="+mn-lt"/>
              </a:rPr>
              <a:t>" "iMac19,1"</a:t>
            </a:r>
          </a:p>
          <a:p>
            <a:r>
              <a:rPr lang="en-US" dirty="0" err="1">
                <a:highlight>
                  <a:srgbClr val="C0C0C0"/>
                </a:highlight>
                <a:ea typeface="+mn-lt"/>
                <a:cs typeface="+mn-lt"/>
              </a:rPr>
              <a:t>VBoxManage</a:t>
            </a:r>
            <a:r>
              <a:rPr lang="en-US" dirty="0">
                <a:highlight>
                  <a:srgbClr val="C0C0C0"/>
                </a:highlight>
                <a:ea typeface="+mn-lt"/>
                <a:cs typeface="+mn-lt"/>
              </a:rPr>
              <a:t> </a:t>
            </a:r>
            <a:r>
              <a:rPr lang="en-US" dirty="0" err="1">
                <a:highlight>
                  <a:srgbClr val="C0C0C0"/>
                </a:highlight>
                <a:ea typeface="+mn-lt"/>
                <a:cs typeface="+mn-lt"/>
              </a:rPr>
              <a:t>setextradata</a:t>
            </a:r>
            <a:r>
              <a:rPr lang="en-US" dirty="0">
                <a:highlight>
                  <a:srgbClr val="C0C0C0"/>
                </a:highlight>
                <a:ea typeface="+mn-lt"/>
                <a:cs typeface="+mn-lt"/>
              </a:rPr>
              <a:t> "VM_NAME" </a:t>
            </a:r>
            <a:r>
              <a:rPr lang="en-US" dirty="0" err="1">
                <a:highlight>
                  <a:srgbClr val="C0C0C0"/>
                </a:highlight>
                <a:ea typeface="+mn-lt"/>
                <a:cs typeface="+mn-lt"/>
              </a:rPr>
              <a:t>VBoxInternal</a:t>
            </a:r>
            <a:r>
              <a:rPr lang="en-US" dirty="0">
                <a:highlight>
                  <a:srgbClr val="C0C0C0"/>
                </a:highlight>
                <a:ea typeface="+mn-lt"/>
                <a:cs typeface="+mn-lt"/>
              </a:rPr>
              <a:t>/Devices/</a:t>
            </a:r>
            <a:r>
              <a:rPr lang="en-US" dirty="0" err="1">
                <a:highlight>
                  <a:srgbClr val="C0C0C0"/>
                </a:highlight>
                <a:ea typeface="+mn-lt"/>
                <a:cs typeface="+mn-lt"/>
              </a:rPr>
              <a:t>efi</a:t>
            </a:r>
            <a:r>
              <a:rPr lang="en-US" dirty="0">
                <a:highlight>
                  <a:srgbClr val="C0C0C0"/>
                </a:highlight>
                <a:ea typeface="+mn-lt"/>
                <a:cs typeface="+mn-lt"/>
              </a:rPr>
              <a:t>/0/Config/</a:t>
            </a:r>
            <a:r>
              <a:rPr lang="en-US" dirty="0" err="1">
                <a:highlight>
                  <a:srgbClr val="C0C0C0"/>
                </a:highlight>
                <a:ea typeface="+mn-lt"/>
                <a:cs typeface="+mn-lt"/>
              </a:rPr>
              <a:t>DmiSystemVersion</a:t>
            </a:r>
            <a:r>
              <a:rPr lang="en-US" dirty="0">
                <a:highlight>
                  <a:srgbClr val="C0C0C0"/>
                </a:highlight>
                <a:ea typeface="+mn-lt"/>
                <a:cs typeface="+mn-lt"/>
              </a:rPr>
              <a:t>" "1.0"</a:t>
            </a:r>
          </a:p>
          <a:p>
            <a:r>
              <a:rPr lang="en-US" dirty="0" err="1">
                <a:highlight>
                  <a:srgbClr val="C0C0C0"/>
                </a:highlight>
                <a:ea typeface="+mn-lt"/>
                <a:cs typeface="+mn-lt"/>
              </a:rPr>
              <a:t>VBoxManage</a:t>
            </a:r>
            <a:r>
              <a:rPr lang="en-US" dirty="0">
                <a:highlight>
                  <a:srgbClr val="C0C0C0"/>
                </a:highlight>
                <a:ea typeface="+mn-lt"/>
                <a:cs typeface="+mn-lt"/>
              </a:rPr>
              <a:t> </a:t>
            </a:r>
            <a:r>
              <a:rPr lang="en-US" dirty="0" err="1">
                <a:highlight>
                  <a:srgbClr val="C0C0C0"/>
                </a:highlight>
                <a:ea typeface="+mn-lt"/>
                <a:cs typeface="+mn-lt"/>
              </a:rPr>
              <a:t>setextradata</a:t>
            </a:r>
            <a:r>
              <a:rPr lang="en-US" dirty="0">
                <a:highlight>
                  <a:srgbClr val="C0C0C0"/>
                </a:highlight>
                <a:ea typeface="+mn-lt"/>
                <a:cs typeface="+mn-lt"/>
              </a:rPr>
              <a:t> "VM_NAME" </a:t>
            </a:r>
            <a:r>
              <a:rPr lang="en-US" dirty="0" err="1">
                <a:highlight>
                  <a:srgbClr val="C0C0C0"/>
                </a:highlight>
                <a:ea typeface="+mn-lt"/>
                <a:cs typeface="+mn-lt"/>
              </a:rPr>
              <a:t>VBoxInternal</a:t>
            </a:r>
            <a:r>
              <a:rPr lang="en-US" dirty="0">
                <a:highlight>
                  <a:srgbClr val="C0C0C0"/>
                </a:highlight>
                <a:ea typeface="+mn-lt"/>
                <a:cs typeface="+mn-lt"/>
              </a:rPr>
              <a:t>/Devices/</a:t>
            </a:r>
            <a:r>
              <a:rPr lang="en-US" dirty="0" err="1">
                <a:highlight>
                  <a:srgbClr val="C0C0C0"/>
                </a:highlight>
                <a:ea typeface="+mn-lt"/>
                <a:cs typeface="+mn-lt"/>
              </a:rPr>
              <a:t>efi</a:t>
            </a:r>
            <a:r>
              <a:rPr lang="en-US" dirty="0">
                <a:highlight>
                  <a:srgbClr val="C0C0C0"/>
                </a:highlight>
                <a:ea typeface="+mn-lt"/>
                <a:cs typeface="+mn-lt"/>
              </a:rPr>
              <a:t>/0/Config/</a:t>
            </a:r>
            <a:r>
              <a:rPr lang="en-US" dirty="0" err="1">
                <a:highlight>
                  <a:srgbClr val="C0C0C0"/>
                </a:highlight>
                <a:ea typeface="+mn-lt"/>
                <a:cs typeface="+mn-lt"/>
              </a:rPr>
              <a:t>DmiBoardProduct</a:t>
            </a:r>
            <a:r>
              <a:rPr lang="en-US" dirty="0">
                <a:highlight>
                  <a:srgbClr val="C0C0C0"/>
                </a:highlight>
                <a:ea typeface="+mn-lt"/>
                <a:cs typeface="+mn-lt"/>
              </a:rPr>
              <a:t>" "Mac-AA95B1DDAB278B95"</a:t>
            </a:r>
          </a:p>
          <a:p>
            <a:r>
              <a:rPr lang="en-US" dirty="0" err="1">
                <a:highlight>
                  <a:srgbClr val="C0C0C0"/>
                </a:highlight>
                <a:ea typeface="+mn-lt"/>
                <a:cs typeface="+mn-lt"/>
              </a:rPr>
              <a:t>VBoxManage</a:t>
            </a:r>
            <a:r>
              <a:rPr lang="en-US" dirty="0">
                <a:highlight>
                  <a:srgbClr val="C0C0C0"/>
                </a:highlight>
                <a:ea typeface="+mn-lt"/>
                <a:cs typeface="+mn-lt"/>
              </a:rPr>
              <a:t> </a:t>
            </a:r>
            <a:r>
              <a:rPr lang="en-US" dirty="0" err="1">
                <a:highlight>
                  <a:srgbClr val="C0C0C0"/>
                </a:highlight>
                <a:ea typeface="+mn-lt"/>
                <a:cs typeface="+mn-lt"/>
              </a:rPr>
              <a:t>setextradata</a:t>
            </a:r>
            <a:r>
              <a:rPr lang="en-US" dirty="0">
                <a:highlight>
                  <a:srgbClr val="C0C0C0"/>
                </a:highlight>
                <a:ea typeface="+mn-lt"/>
                <a:cs typeface="+mn-lt"/>
              </a:rPr>
              <a:t> "VM_NAME" </a:t>
            </a:r>
            <a:r>
              <a:rPr lang="en-US" dirty="0" err="1">
                <a:highlight>
                  <a:srgbClr val="C0C0C0"/>
                </a:highlight>
                <a:ea typeface="+mn-lt"/>
                <a:cs typeface="+mn-lt"/>
              </a:rPr>
              <a:t>VBoxInternal</a:t>
            </a:r>
            <a:r>
              <a:rPr lang="en-US" dirty="0">
                <a:highlight>
                  <a:srgbClr val="C0C0C0"/>
                </a:highlight>
                <a:ea typeface="+mn-lt"/>
                <a:cs typeface="+mn-lt"/>
              </a:rPr>
              <a:t>/Devices/</a:t>
            </a:r>
            <a:r>
              <a:rPr lang="en-US" dirty="0" err="1">
                <a:highlight>
                  <a:srgbClr val="C0C0C0"/>
                </a:highlight>
                <a:ea typeface="+mn-lt"/>
                <a:cs typeface="+mn-lt"/>
              </a:rPr>
              <a:t>smc</a:t>
            </a:r>
            <a:r>
              <a:rPr lang="en-US" dirty="0">
                <a:highlight>
                  <a:srgbClr val="C0C0C0"/>
                </a:highlight>
                <a:ea typeface="+mn-lt"/>
                <a:cs typeface="+mn-lt"/>
              </a:rPr>
              <a:t>/0/Config/</a:t>
            </a:r>
            <a:r>
              <a:rPr lang="en-US" dirty="0" err="1">
                <a:highlight>
                  <a:srgbClr val="C0C0C0"/>
                </a:highlight>
                <a:ea typeface="+mn-lt"/>
                <a:cs typeface="+mn-lt"/>
              </a:rPr>
              <a:t>DeviceKey</a:t>
            </a:r>
            <a:r>
              <a:rPr lang="en-US" dirty="0">
                <a:highlight>
                  <a:srgbClr val="C0C0C0"/>
                </a:highlight>
                <a:ea typeface="+mn-lt"/>
                <a:cs typeface="+mn-lt"/>
              </a:rPr>
              <a:t>" "</a:t>
            </a:r>
            <a:r>
              <a:rPr lang="en-US" dirty="0" err="1">
                <a:highlight>
                  <a:srgbClr val="C0C0C0"/>
                </a:highlight>
                <a:ea typeface="+mn-lt"/>
                <a:cs typeface="+mn-lt"/>
              </a:rPr>
              <a:t>ourhardworkbythesewordsguardedpleasedontsteal</a:t>
            </a:r>
            <a:r>
              <a:rPr lang="en-US" dirty="0">
                <a:highlight>
                  <a:srgbClr val="C0C0C0"/>
                </a:highlight>
                <a:ea typeface="+mn-lt"/>
                <a:cs typeface="+mn-lt"/>
              </a:rPr>
              <a:t>(c)</a:t>
            </a:r>
            <a:r>
              <a:rPr lang="en-US" dirty="0" err="1">
                <a:highlight>
                  <a:srgbClr val="C0C0C0"/>
                </a:highlight>
                <a:ea typeface="+mn-lt"/>
                <a:cs typeface="+mn-lt"/>
              </a:rPr>
              <a:t>AppleComputerInc</a:t>
            </a:r>
            <a:r>
              <a:rPr lang="en-US" dirty="0">
                <a:highlight>
                  <a:srgbClr val="C0C0C0"/>
                </a:highlight>
                <a:ea typeface="+mn-lt"/>
                <a:cs typeface="+mn-lt"/>
              </a:rPr>
              <a:t>"</a:t>
            </a:r>
            <a:endParaRPr lang="en-US">
              <a:highlight>
                <a:srgbClr val="C0C0C0"/>
              </a:highlight>
              <a:ea typeface="+mn-lt"/>
              <a:cs typeface="+mn-lt"/>
            </a:endParaRPr>
          </a:p>
          <a:p>
            <a:r>
              <a:rPr lang="en-US" dirty="0" err="1">
                <a:highlight>
                  <a:srgbClr val="C0C0C0"/>
                </a:highlight>
                <a:ea typeface="+mn-lt"/>
                <a:cs typeface="+mn-lt"/>
              </a:rPr>
              <a:t>VBoxManage</a:t>
            </a:r>
            <a:r>
              <a:rPr lang="en-US" dirty="0">
                <a:highlight>
                  <a:srgbClr val="C0C0C0"/>
                </a:highlight>
                <a:ea typeface="+mn-lt"/>
                <a:cs typeface="+mn-lt"/>
              </a:rPr>
              <a:t> </a:t>
            </a:r>
            <a:r>
              <a:rPr lang="en-US" dirty="0" err="1">
                <a:highlight>
                  <a:srgbClr val="C0C0C0"/>
                </a:highlight>
                <a:ea typeface="+mn-lt"/>
                <a:cs typeface="+mn-lt"/>
              </a:rPr>
              <a:t>setextradata</a:t>
            </a:r>
            <a:r>
              <a:rPr lang="en-US" dirty="0">
                <a:highlight>
                  <a:srgbClr val="C0C0C0"/>
                </a:highlight>
                <a:ea typeface="+mn-lt"/>
                <a:cs typeface="+mn-lt"/>
              </a:rPr>
              <a:t> "</a:t>
            </a:r>
            <a:r>
              <a:rPr lang="en-US" dirty="0" err="1">
                <a:highlight>
                  <a:srgbClr val="C0C0C0"/>
                </a:highlight>
                <a:ea typeface="+mn-lt"/>
                <a:cs typeface="+mn-lt"/>
              </a:rPr>
              <a:t>VM_NAME"VBoxInternal</a:t>
            </a:r>
            <a:r>
              <a:rPr lang="en-US" dirty="0">
                <a:highlight>
                  <a:srgbClr val="C0C0C0"/>
                </a:highlight>
                <a:ea typeface="+mn-lt"/>
                <a:cs typeface="+mn-lt"/>
              </a:rPr>
              <a:t>/Devices/</a:t>
            </a:r>
            <a:r>
              <a:rPr lang="en-US" dirty="0" err="1">
                <a:highlight>
                  <a:srgbClr val="C0C0C0"/>
                </a:highlight>
                <a:ea typeface="+mn-lt"/>
                <a:cs typeface="+mn-lt"/>
              </a:rPr>
              <a:t>smc</a:t>
            </a:r>
            <a:r>
              <a:rPr lang="en-US" dirty="0">
                <a:highlight>
                  <a:srgbClr val="C0C0C0"/>
                </a:highlight>
                <a:ea typeface="+mn-lt"/>
                <a:cs typeface="+mn-lt"/>
              </a:rPr>
              <a:t>/0/Config/</a:t>
            </a:r>
            <a:r>
              <a:rPr lang="en-US" dirty="0" err="1">
                <a:highlight>
                  <a:srgbClr val="C0C0C0"/>
                </a:highlight>
                <a:ea typeface="+mn-lt"/>
                <a:cs typeface="+mn-lt"/>
              </a:rPr>
              <a:t>GetKeyFromRealSMC</a:t>
            </a:r>
            <a:r>
              <a:rPr lang="en-US" dirty="0">
                <a:highlight>
                  <a:srgbClr val="C0C0C0"/>
                </a:highlight>
                <a:ea typeface="+mn-lt"/>
                <a:cs typeface="+mn-lt"/>
              </a:rPr>
              <a:t>" 1</a:t>
            </a:r>
          </a:p>
          <a:p>
            <a:endParaRPr lang="en-US" dirty="0">
              <a:cs typeface="Calibri"/>
            </a:endParaRPr>
          </a:p>
        </p:txBody>
      </p:sp>
    </p:spTree>
    <p:extLst>
      <p:ext uri="{BB962C8B-B14F-4D97-AF65-F5344CB8AC3E}">
        <p14:creationId xmlns:p14="http://schemas.microsoft.com/office/powerpoint/2010/main" val="3482812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04242-2D0D-252D-7EB9-F1B5F35685D4}"/>
              </a:ext>
            </a:extLst>
          </p:cNvPr>
          <p:cNvSpPr>
            <a:spLocks noGrp="1"/>
          </p:cNvSpPr>
          <p:nvPr>
            <p:ph type="title"/>
          </p:nvPr>
        </p:nvSpPr>
        <p:spPr/>
        <p:txBody>
          <a:bodyPr/>
          <a:lstStyle/>
          <a:p>
            <a:r>
              <a:rPr lang="en-US" dirty="0">
                <a:cs typeface="Calibri Light"/>
              </a:rPr>
              <a:t>Command 1: Goes to the right folder location</a:t>
            </a:r>
            <a:endParaRPr lang="en-US" dirty="0"/>
          </a:p>
        </p:txBody>
      </p:sp>
      <p:sp>
        <p:nvSpPr>
          <p:cNvPr id="3" name="Content Placeholder 2">
            <a:extLst>
              <a:ext uri="{FF2B5EF4-FFF2-40B4-BE49-F238E27FC236}">
                <a16:creationId xmlns:a16="http://schemas.microsoft.com/office/drawing/2014/main" id="{B96465AB-BA3B-AF1E-1C6D-96D107B44271}"/>
              </a:ext>
            </a:extLst>
          </p:cNvPr>
          <p:cNvSpPr>
            <a:spLocks noGrp="1"/>
          </p:cNvSpPr>
          <p:nvPr>
            <p:ph idx="1"/>
          </p:nvPr>
        </p:nvSpPr>
        <p:spPr/>
        <p:txBody>
          <a:bodyPr vert="horz" lIns="91440" tIns="45720" rIns="91440" bIns="45720" rtlCol="0" anchor="t">
            <a:normAutofit/>
          </a:bodyPr>
          <a:lstStyle/>
          <a:p>
            <a:r>
              <a:rPr lang="en-US" dirty="0">
                <a:highlight>
                  <a:srgbClr val="C0C0C0"/>
                </a:highlight>
                <a:cs typeface="Calibri"/>
              </a:rPr>
              <a:t>cd "C:\Program Files\Oracle\VirtualBox\"</a:t>
            </a:r>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1930172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E2C5-3B56-96FB-1361-EF2814136366}"/>
              </a:ext>
            </a:extLst>
          </p:cNvPr>
          <p:cNvSpPr>
            <a:spLocks noGrp="1"/>
          </p:cNvSpPr>
          <p:nvPr>
            <p:ph type="title"/>
          </p:nvPr>
        </p:nvSpPr>
        <p:spPr/>
        <p:txBody>
          <a:bodyPr/>
          <a:lstStyle/>
          <a:p>
            <a:r>
              <a:rPr lang="en-US" dirty="0">
                <a:ea typeface="+mj-lt"/>
                <a:cs typeface="+mj-lt"/>
              </a:rPr>
              <a:t>Command 2</a:t>
            </a:r>
          </a:p>
        </p:txBody>
      </p:sp>
      <p:sp>
        <p:nvSpPr>
          <p:cNvPr id="3" name="Content Placeholder 2">
            <a:extLst>
              <a:ext uri="{FF2B5EF4-FFF2-40B4-BE49-F238E27FC236}">
                <a16:creationId xmlns:a16="http://schemas.microsoft.com/office/drawing/2014/main" id="{16EF4FDB-1823-DB42-8E39-3624019B316E}"/>
              </a:ext>
            </a:extLst>
          </p:cNvPr>
          <p:cNvSpPr>
            <a:spLocks noGrp="1"/>
          </p:cNvSpPr>
          <p:nvPr>
            <p:ph idx="1"/>
          </p:nvPr>
        </p:nvSpPr>
        <p:spPr/>
        <p:txBody>
          <a:bodyPr vert="horz" lIns="91440" tIns="45720" rIns="91440" bIns="45720" rtlCol="0" anchor="t">
            <a:normAutofit/>
          </a:bodyPr>
          <a:lstStyle/>
          <a:p>
            <a:r>
              <a:rPr lang="en-US" dirty="0">
                <a:highlight>
                  <a:srgbClr val="C0C0C0"/>
                </a:highlight>
                <a:cs typeface="Calibri"/>
              </a:rPr>
              <a:t>VBoxManage.exe </a:t>
            </a:r>
            <a:r>
              <a:rPr lang="en-US" dirty="0" err="1">
                <a:highlight>
                  <a:srgbClr val="C0C0C0"/>
                </a:highlight>
                <a:cs typeface="Calibri"/>
              </a:rPr>
              <a:t>modifyvm</a:t>
            </a:r>
            <a:r>
              <a:rPr lang="en-US" dirty="0">
                <a:highlight>
                  <a:srgbClr val="C0C0C0"/>
                </a:highlight>
                <a:cs typeface="Calibri"/>
              </a:rPr>
              <a:t> "VM_NAME" --</a:t>
            </a:r>
            <a:r>
              <a:rPr lang="en-US" dirty="0" err="1">
                <a:highlight>
                  <a:srgbClr val="C0C0C0"/>
                </a:highlight>
                <a:cs typeface="Calibri"/>
              </a:rPr>
              <a:t>cpu</a:t>
            </a:r>
            <a:r>
              <a:rPr lang="en-US" dirty="0">
                <a:highlight>
                  <a:srgbClr val="C0C0C0"/>
                </a:highlight>
                <a:cs typeface="Calibri"/>
              </a:rPr>
              <a:t>-profile "Intel Core i7-6700K"</a:t>
            </a:r>
            <a:endParaRPr lang="en-US">
              <a:ea typeface="+mn-lt"/>
              <a:cs typeface="+mn-lt"/>
            </a:endParaRPr>
          </a:p>
          <a:p>
            <a:endParaRPr lang="en-US" dirty="0">
              <a:cs typeface="Calibri"/>
            </a:endParaRPr>
          </a:p>
        </p:txBody>
      </p:sp>
    </p:spTree>
    <p:extLst>
      <p:ext uri="{BB962C8B-B14F-4D97-AF65-F5344CB8AC3E}">
        <p14:creationId xmlns:p14="http://schemas.microsoft.com/office/powerpoint/2010/main" val="2851597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D34E-6AF4-9B6B-3684-7AB909DA0F2E}"/>
              </a:ext>
            </a:extLst>
          </p:cNvPr>
          <p:cNvSpPr>
            <a:spLocks noGrp="1"/>
          </p:cNvSpPr>
          <p:nvPr>
            <p:ph type="title"/>
          </p:nvPr>
        </p:nvSpPr>
        <p:spPr/>
        <p:txBody>
          <a:bodyPr/>
          <a:lstStyle/>
          <a:p>
            <a:r>
              <a:rPr lang="en-US" dirty="0">
                <a:ea typeface="+mj-lt"/>
                <a:cs typeface="+mj-lt"/>
              </a:rPr>
              <a:t>Command 3</a:t>
            </a:r>
          </a:p>
        </p:txBody>
      </p:sp>
      <p:sp>
        <p:nvSpPr>
          <p:cNvPr id="3" name="Content Placeholder 2">
            <a:extLst>
              <a:ext uri="{FF2B5EF4-FFF2-40B4-BE49-F238E27FC236}">
                <a16:creationId xmlns:a16="http://schemas.microsoft.com/office/drawing/2014/main" id="{478E0D91-9814-A709-3FB8-2D5F8FF80F7B}"/>
              </a:ext>
            </a:extLst>
          </p:cNvPr>
          <p:cNvSpPr>
            <a:spLocks noGrp="1"/>
          </p:cNvSpPr>
          <p:nvPr>
            <p:ph idx="1"/>
          </p:nvPr>
        </p:nvSpPr>
        <p:spPr/>
        <p:txBody>
          <a:bodyPr vert="horz" lIns="91440" tIns="45720" rIns="91440" bIns="45720" rtlCol="0" anchor="t">
            <a:normAutofit/>
          </a:bodyPr>
          <a:lstStyle/>
          <a:p>
            <a:r>
              <a:rPr lang="en-US" dirty="0" err="1">
                <a:highlight>
                  <a:srgbClr val="C0C0C0"/>
                </a:highlight>
                <a:cs typeface="Calibri"/>
              </a:rPr>
              <a:t>VBoxManage</a:t>
            </a:r>
            <a:r>
              <a:rPr lang="en-US" dirty="0">
                <a:highlight>
                  <a:srgbClr val="C0C0C0"/>
                </a:highlight>
                <a:cs typeface="Calibri"/>
              </a:rPr>
              <a:t> </a:t>
            </a:r>
            <a:r>
              <a:rPr lang="en-US" dirty="0" err="1">
                <a:highlight>
                  <a:srgbClr val="C0C0C0"/>
                </a:highlight>
                <a:cs typeface="Calibri"/>
              </a:rPr>
              <a:t>setextradata</a:t>
            </a:r>
            <a:r>
              <a:rPr lang="en-US" dirty="0">
                <a:highlight>
                  <a:srgbClr val="C0C0C0"/>
                </a:highlight>
                <a:cs typeface="Calibri"/>
              </a:rPr>
              <a:t> "VM_NAME" </a:t>
            </a:r>
            <a:r>
              <a:rPr lang="en-US" dirty="0" err="1">
                <a:highlight>
                  <a:srgbClr val="C0C0C0"/>
                </a:highlight>
                <a:cs typeface="Calibri"/>
              </a:rPr>
              <a:t>VBoxInternal</a:t>
            </a:r>
            <a:r>
              <a:rPr lang="en-US" dirty="0">
                <a:highlight>
                  <a:srgbClr val="C0C0C0"/>
                </a:highlight>
                <a:cs typeface="Calibri"/>
              </a:rPr>
              <a:t>/Devices/</a:t>
            </a:r>
            <a:r>
              <a:rPr lang="en-US" dirty="0" err="1">
                <a:highlight>
                  <a:srgbClr val="C0C0C0"/>
                </a:highlight>
                <a:cs typeface="Calibri"/>
              </a:rPr>
              <a:t>efi</a:t>
            </a:r>
            <a:r>
              <a:rPr lang="en-US" dirty="0">
                <a:highlight>
                  <a:srgbClr val="C0C0C0"/>
                </a:highlight>
                <a:cs typeface="Calibri"/>
              </a:rPr>
              <a:t>/0/Config/</a:t>
            </a:r>
            <a:r>
              <a:rPr lang="en-US" dirty="0" err="1">
                <a:highlight>
                  <a:srgbClr val="C0C0C0"/>
                </a:highlight>
                <a:cs typeface="Calibri"/>
              </a:rPr>
              <a:t>DmiSystemProduct</a:t>
            </a:r>
            <a:r>
              <a:rPr lang="en-US" dirty="0">
                <a:highlight>
                  <a:srgbClr val="C0C0C0"/>
                </a:highlight>
                <a:cs typeface="Calibri"/>
              </a:rPr>
              <a:t>" "iMac19,1"</a:t>
            </a:r>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1424819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0DBEE-83E3-67B3-85B2-1C3236897E39}"/>
              </a:ext>
            </a:extLst>
          </p:cNvPr>
          <p:cNvSpPr>
            <a:spLocks noGrp="1"/>
          </p:cNvSpPr>
          <p:nvPr>
            <p:ph type="title"/>
          </p:nvPr>
        </p:nvSpPr>
        <p:spPr/>
        <p:txBody>
          <a:bodyPr/>
          <a:lstStyle/>
          <a:p>
            <a:r>
              <a:rPr lang="en-US" dirty="0">
                <a:ea typeface="+mj-lt"/>
                <a:cs typeface="+mj-lt"/>
              </a:rPr>
              <a:t>Command 4</a:t>
            </a:r>
            <a:endParaRPr lang="en-US" dirty="0"/>
          </a:p>
        </p:txBody>
      </p:sp>
      <p:sp>
        <p:nvSpPr>
          <p:cNvPr id="3" name="Content Placeholder 2">
            <a:extLst>
              <a:ext uri="{FF2B5EF4-FFF2-40B4-BE49-F238E27FC236}">
                <a16:creationId xmlns:a16="http://schemas.microsoft.com/office/drawing/2014/main" id="{B692F03E-040E-4C6C-37B3-B0129533FEE8}"/>
              </a:ext>
            </a:extLst>
          </p:cNvPr>
          <p:cNvSpPr>
            <a:spLocks noGrp="1"/>
          </p:cNvSpPr>
          <p:nvPr>
            <p:ph idx="1"/>
          </p:nvPr>
        </p:nvSpPr>
        <p:spPr/>
        <p:txBody>
          <a:bodyPr vert="horz" lIns="91440" tIns="45720" rIns="91440" bIns="45720" rtlCol="0" anchor="t">
            <a:normAutofit/>
          </a:bodyPr>
          <a:lstStyle/>
          <a:p>
            <a:r>
              <a:rPr lang="en-US" dirty="0" err="1">
                <a:highlight>
                  <a:srgbClr val="C0C0C0"/>
                </a:highlight>
                <a:cs typeface="Calibri"/>
              </a:rPr>
              <a:t>VBoxManage</a:t>
            </a:r>
            <a:r>
              <a:rPr lang="en-US" dirty="0">
                <a:highlight>
                  <a:srgbClr val="C0C0C0"/>
                </a:highlight>
                <a:cs typeface="Calibri"/>
              </a:rPr>
              <a:t> </a:t>
            </a:r>
            <a:r>
              <a:rPr lang="en-US" dirty="0" err="1">
                <a:highlight>
                  <a:srgbClr val="C0C0C0"/>
                </a:highlight>
                <a:cs typeface="Calibri"/>
              </a:rPr>
              <a:t>setextradata</a:t>
            </a:r>
            <a:r>
              <a:rPr lang="en-US" dirty="0">
                <a:highlight>
                  <a:srgbClr val="C0C0C0"/>
                </a:highlight>
                <a:cs typeface="Calibri"/>
              </a:rPr>
              <a:t> "VM_NAME" </a:t>
            </a:r>
            <a:r>
              <a:rPr lang="en-US" dirty="0" err="1">
                <a:highlight>
                  <a:srgbClr val="C0C0C0"/>
                </a:highlight>
                <a:cs typeface="Calibri"/>
              </a:rPr>
              <a:t>VBoxInternal</a:t>
            </a:r>
            <a:r>
              <a:rPr lang="en-US" dirty="0">
                <a:highlight>
                  <a:srgbClr val="C0C0C0"/>
                </a:highlight>
                <a:cs typeface="Calibri"/>
              </a:rPr>
              <a:t>/Devices/</a:t>
            </a:r>
            <a:r>
              <a:rPr lang="en-US" dirty="0" err="1">
                <a:highlight>
                  <a:srgbClr val="C0C0C0"/>
                </a:highlight>
                <a:cs typeface="Calibri"/>
              </a:rPr>
              <a:t>efi</a:t>
            </a:r>
            <a:r>
              <a:rPr lang="en-US" dirty="0">
                <a:highlight>
                  <a:srgbClr val="C0C0C0"/>
                </a:highlight>
                <a:cs typeface="Calibri"/>
              </a:rPr>
              <a:t>/0/Config/</a:t>
            </a:r>
            <a:r>
              <a:rPr lang="en-US" dirty="0" err="1">
                <a:highlight>
                  <a:srgbClr val="C0C0C0"/>
                </a:highlight>
                <a:cs typeface="Calibri"/>
              </a:rPr>
              <a:t>DmiSystemVersion</a:t>
            </a:r>
            <a:r>
              <a:rPr lang="en-US" dirty="0">
                <a:highlight>
                  <a:srgbClr val="C0C0C0"/>
                </a:highlight>
                <a:cs typeface="Calibri"/>
              </a:rPr>
              <a:t>" "1.0"</a:t>
            </a:r>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1924180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EA85D-96F2-F640-E5F8-9C20C03BFB21}"/>
              </a:ext>
            </a:extLst>
          </p:cNvPr>
          <p:cNvSpPr>
            <a:spLocks noGrp="1"/>
          </p:cNvSpPr>
          <p:nvPr>
            <p:ph type="title"/>
          </p:nvPr>
        </p:nvSpPr>
        <p:spPr/>
        <p:txBody>
          <a:bodyPr/>
          <a:lstStyle/>
          <a:p>
            <a:r>
              <a:rPr lang="en-US" dirty="0">
                <a:ea typeface="+mj-lt"/>
                <a:cs typeface="+mj-lt"/>
              </a:rPr>
              <a:t>Command 5</a:t>
            </a:r>
          </a:p>
        </p:txBody>
      </p:sp>
      <p:sp>
        <p:nvSpPr>
          <p:cNvPr id="3" name="Content Placeholder 2">
            <a:extLst>
              <a:ext uri="{FF2B5EF4-FFF2-40B4-BE49-F238E27FC236}">
                <a16:creationId xmlns:a16="http://schemas.microsoft.com/office/drawing/2014/main" id="{B88FB4D4-DDD1-8EFB-279E-7268855B819B}"/>
              </a:ext>
            </a:extLst>
          </p:cNvPr>
          <p:cNvSpPr>
            <a:spLocks noGrp="1"/>
          </p:cNvSpPr>
          <p:nvPr>
            <p:ph idx="1"/>
          </p:nvPr>
        </p:nvSpPr>
        <p:spPr/>
        <p:txBody>
          <a:bodyPr vert="horz" lIns="91440" tIns="45720" rIns="91440" bIns="45720" rtlCol="0" anchor="t">
            <a:normAutofit/>
          </a:bodyPr>
          <a:lstStyle/>
          <a:p>
            <a:r>
              <a:rPr lang="en-US" dirty="0" err="1">
                <a:highlight>
                  <a:srgbClr val="C0C0C0"/>
                </a:highlight>
                <a:cs typeface="Calibri"/>
              </a:rPr>
              <a:t>VBoxManage</a:t>
            </a:r>
            <a:r>
              <a:rPr lang="en-US" dirty="0">
                <a:highlight>
                  <a:srgbClr val="C0C0C0"/>
                </a:highlight>
                <a:cs typeface="Calibri"/>
              </a:rPr>
              <a:t> </a:t>
            </a:r>
            <a:r>
              <a:rPr lang="en-US" dirty="0" err="1">
                <a:highlight>
                  <a:srgbClr val="C0C0C0"/>
                </a:highlight>
                <a:cs typeface="Calibri"/>
              </a:rPr>
              <a:t>setextradata</a:t>
            </a:r>
            <a:r>
              <a:rPr lang="en-US" dirty="0">
                <a:highlight>
                  <a:srgbClr val="C0C0C0"/>
                </a:highlight>
                <a:cs typeface="Calibri"/>
              </a:rPr>
              <a:t> "VM_NAME" </a:t>
            </a:r>
            <a:r>
              <a:rPr lang="en-US" dirty="0" err="1">
                <a:highlight>
                  <a:srgbClr val="C0C0C0"/>
                </a:highlight>
                <a:cs typeface="Calibri"/>
              </a:rPr>
              <a:t>VBoxInternal</a:t>
            </a:r>
            <a:r>
              <a:rPr lang="en-US" dirty="0">
                <a:highlight>
                  <a:srgbClr val="C0C0C0"/>
                </a:highlight>
                <a:cs typeface="Calibri"/>
              </a:rPr>
              <a:t>/Devices/</a:t>
            </a:r>
            <a:r>
              <a:rPr lang="en-US" dirty="0" err="1">
                <a:highlight>
                  <a:srgbClr val="C0C0C0"/>
                </a:highlight>
                <a:cs typeface="Calibri"/>
              </a:rPr>
              <a:t>efi</a:t>
            </a:r>
            <a:r>
              <a:rPr lang="en-US" dirty="0">
                <a:highlight>
                  <a:srgbClr val="C0C0C0"/>
                </a:highlight>
                <a:cs typeface="Calibri"/>
              </a:rPr>
              <a:t>/0/Config/</a:t>
            </a:r>
            <a:r>
              <a:rPr lang="en-US" dirty="0" err="1">
                <a:highlight>
                  <a:srgbClr val="C0C0C0"/>
                </a:highlight>
                <a:cs typeface="Calibri"/>
              </a:rPr>
              <a:t>DmiBoardProduct</a:t>
            </a:r>
            <a:r>
              <a:rPr lang="en-US" dirty="0">
                <a:highlight>
                  <a:srgbClr val="C0C0C0"/>
                </a:highlight>
                <a:cs typeface="Calibri"/>
              </a:rPr>
              <a:t>" "Mac-AA95B1DDAB278B95"</a:t>
            </a:r>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1748007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98CBE-EF6A-E21B-EA02-2E6C1FA75D98}"/>
              </a:ext>
            </a:extLst>
          </p:cNvPr>
          <p:cNvSpPr>
            <a:spLocks noGrp="1"/>
          </p:cNvSpPr>
          <p:nvPr>
            <p:ph type="title"/>
          </p:nvPr>
        </p:nvSpPr>
        <p:spPr/>
        <p:txBody>
          <a:bodyPr/>
          <a:lstStyle/>
          <a:p>
            <a:r>
              <a:rPr lang="en-US" dirty="0">
                <a:ea typeface="+mj-lt"/>
                <a:cs typeface="+mj-lt"/>
              </a:rPr>
              <a:t>Command 6</a:t>
            </a:r>
          </a:p>
        </p:txBody>
      </p:sp>
      <p:sp>
        <p:nvSpPr>
          <p:cNvPr id="3" name="Content Placeholder 2">
            <a:extLst>
              <a:ext uri="{FF2B5EF4-FFF2-40B4-BE49-F238E27FC236}">
                <a16:creationId xmlns:a16="http://schemas.microsoft.com/office/drawing/2014/main" id="{37C55F4B-8E25-BB5F-793F-EAFC7C6798BC}"/>
              </a:ext>
            </a:extLst>
          </p:cNvPr>
          <p:cNvSpPr>
            <a:spLocks noGrp="1"/>
          </p:cNvSpPr>
          <p:nvPr>
            <p:ph idx="1"/>
          </p:nvPr>
        </p:nvSpPr>
        <p:spPr/>
        <p:txBody>
          <a:bodyPr vert="horz" lIns="91440" tIns="45720" rIns="91440" bIns="45720" rtlCol="0" anchor="t">
            <a:normAutofit/>
          </a:bodyPr>
          <a:lstStyle/>
          <a:p>
            <a:r>
              <a:rPr lang="en-US" dirty="0" err="1">
                <a:highlight>
                  <a:srgbClr val="C0C0C0"/>
                </a:highlight>
                <a:cs typeface="Calibri"/>
              </a:rPr>
              <a:t>VBoxManage</a:t>
            </a:r>
            <a:r>
              <a:rPr lang="en-US" dirty="0">
                <a:highlight>
                  <a:srgbClr val="C0C0C0"/>
                </a:highlight>
                <a:cs typeface="Calibri"/>
              </a:rPr>
              <a:t> </a:t>
            </a:r>
            <a:r>
              <a:rPr lang="en-US" dirty="0" err="1">
                <a:highlight>
                  <a:srgbClr val="C0C0C0"/>
                </a:highlight>
                <a:cs typeface="Calibri"/>
              </a:rPr>
              <a:t>setextradata</a:t>
            </a:r>
            <a:r>
              <a:rPr lang="en-US" dirty="0">
                <a:highlight>
                  <a:srgbClr val="C0C0C0"/>
                </a:highlight>
                <a:cs typeface="Calibri"/>
              </a:rPr>
              <a:t> "VM_NAME" </a:t>
            </a:r>
            <a:r>
              <a:rPr lang="en-US" dirty="0" err="1">
                <a:highlight>
                  <a:srgbClr val="C0C0C0"/>
                </a:highlight>
                <a:cs typeface="Calibri"/>
              </a:rPr>
              <a:t>VBoxInternal</a:t>
            </a:r>
            <a:r>
              <a:rPr lang="en-US" dirty="0">
                <a:highlight>
                  <a:srgbClr val="C0C0C0"/>
                </a:highlight>
                <a:cs typeface="Calibri"/>
              </a:rPr>
              <a:t>/Devices/</a:t>
            </a:r>
            <a:r>
              <a:rPr lang="en-US" dirty="0" err="1">
                <a:highlight>
                  <a:srgbClr val="C0C0C0"/>
                </a:highlight>
                <a:cs typeface="Calibri"/>
              </a:rPr>
              <a:t>smc</a:t>
            </a:r>
            <a:r>
              <a:rPr lang="en-US" dirty="0">
                <a:highlight>
                  <a:srgbClr val="C0C0C0"/>
                </a:highlight>
                <a:cs typeface="Calibri"/>
              </a:rPr>
              <a:t>/0/Config/</a:t>
            </a:r>
            <a:r>
              <a:rPr lang="en-US" dirty="0" err="1">
                <a:highlight>
                  <a:srgbClr val="C0C0C0"/>
                </a:highlight>
                <a:cs typeface="Calibri"/>
              </a:rPr>
              <a:t>DeviceKey</a:t>
            </a:r>
            <a:r>
              <a:rPr lang="en-US" dirty="0">
                <a:highlight>
                  <a:srgbClr val="C0C0C0"/>
                </a:highlight>
                <a:cs typeface="Calibri"/>
              </a:rPr>
              <a:t>" "</a:t>
            </a:r>
            <a:r>
              <a:rPr lang="en-US" dirty="0" err="1">
                <a:highlight>
                  <a:srgbClr val="C0C0C0"/>
                </a:highlight>
                <a:cs typeface="Calibri"/>
              </a:rPr>
              <a:t>ourhardworkbythesewordsguardedpleasedontsteal</a:t>
            </a:r>
            <a:r>
              <a:rPr lang="en-US" dirty="0">
                <a:highlight>
                  <a:srgbClr val="C0C0C0"/>
                </a:highlight>
                <a:cs typeface="Calibri"/>
              </a:rPr>
              <a:t>(c)</a:t>
            </a:r>
            <a:r>
              <a:rPr lang="en-US" dirty="0" err="1">
                <a:highlight>
                  <a:srgbClr val="C0C0C0"/>
                </a:highlight>
                <a:cs typeface="Calibri"/>
              </a:rPr>
              <a:t>AppleComputerInc</a:t>
            </a:r>
            <a:r>
              <a:rPr lang="en-US" dirty="0">
                <a:highlight>
                  <a:srgbClr val="C0C0C0"/>
                </a:highlight>
                <a:cs typeface="Calibri"/>
              </a:rPr>
              <a:t>"</a:t>
            </a:r>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3132709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83528-B304-6574-1F93-AFE880B07D73}"/>
              </a:ext>
            </a:extLst>
          </p:cNvPr>
          <p:cNvSpPr>
            <a:spLocks noGrp="1"/>
          </p:cNvSpPr>
          <p:nvPr>
            <p:ph type="title"/>
          </p:nvPr>
        </p:nvSpPr>
        <p:spPr/>
        <p:txBody>
          <a:bodyPr/>
          <a:lstStyle/>
          <a:p>
            <a:r>
              <a:rPr lang="en-US" dirty="0">
                <a:ea typeface="+mj-lt"/>
                <a:cs typeface="+mj-lt"/>
              </a:rPr>
              <a:t>Command 7</a:t>
            </a:r>
            <a:endParaRPr lang="en-US" dirty="0"/>
          </a:p>
        </p:txBody>
      </p:sp>
      <p:sp>
        <p:nvSpPr>
          <p:cNvPr id="3" name="Content Placeholder 2">
            <a:extLst>
              <a:ext uri="{FF2B5EF4-FFF2-40B4-BE49-F238E27FC236}">
                <a16:creationId xmlns:a16="http://schemas.microsoft.com/office/drawing/2014/main" id="{6CD49B4A-9034-7734-042B-357938FCECD1}"/>
              </a:ext>
            </a:extLst>
          </p:cNvPr>
          <p:cNvSpPr>
            <a:spLocks noGrp="1"/>
          </p:cNvSpPr>
          <p:nvPr>
            <p:ph idx="1"/>
          </p:nvPr>
        </p:nvSpPr>
        <p:spPr/>
        <p:txBody>
          <a:bodyPr vert="horz" lIns="91440" tIns="45720" rIns="91440" bIns="45720" rtlCol="0" anchor="t">
            <a:normAutofit/>
          </a:bodyPr>
          <a:lstStyle/>
          <a:p>
            <a:r>
              <a:rPr lang="en-US" dirty="0" err="1">
                <a:highlight>
                  <a:srgbClr val="C0C0C0"/>
                </a:highlight>
                <a:cs typeface="Calibri"/>
              </a:rPr>
              <a:t>VBoxManage</a:t>
            </a:r>
            <a:r>
              <a:rPr lang="en-US" dirty="0">
                <a:highlight>
                  <a:srgbClr val="C0C0C0"/>
                </a:highlight>
                <a:cs typeface="Calibri"/>
              </a:rPr>
              <a:t> </a:t>
            </a:r>
            <a:r>
              <a:rPr lang="en-US" dirty="0" err="1">
                <a:highlight>
                  <a:srgbClr val="C0C0C0"/>
                </a:highlight>
                <a:cs typeface="Calibri"/>
              </a:rPr>
              <a:t>setextradata</a:t>
            </a:r>
            <a:r>
              <a:rPr lang="en-US" dirty="0">
                <a:highlight>
                  <a:srgbClr val="C0C0C0"/>
                </a:highlight>
                <a:cs typeface="Calibri"/>
              </a:rPr>
              <a:t> "</a:t>
            </a:r>
            <a:r>
              <a:rPr lang="en-US" dirty="0" err="1">
                <a:highlight>
                  <a:srgbClr val="C0C0C0"/>
                </a:highlight>
                <a:cs typeface="Calibri"/>
              </a:rPr>
              <a:t>VM_NAME"VBoxInternal</a:t>
            </a:r>
            <a:r>
              <a:rPr lang="en-US" dirty="0">
                <a:highlight>
                  <a:srgbClr val="C0C0C0"/>
                </a:highlight>
                <a:cs typeface="Calibri"/>
              </a:rPr>
              <a:t>/Devices/</a:t>
            </a:r>
            <a:r>
              <a:rPr lang="en-US" dirty="0" err="1">
                <a:highlight>
                  <a:srgbClr val="C0C0C0"/>
                </a:highlight>
                <a:cs typeface="Calibri"/>
              </a:rPr>
              <a:t>smc</a:t>
            </a:r>
            <a:r>
              <a:rPr lang="en-US" dirty="0">
                <a:highlight>
                  <a:srgbClr val="C0C0C0"/>
                </a:highlight>
                <a:cs typeface="Calibri"/>
              </a:rPr>
              <a:t>/0/Config/</a:t>
            </a:r>
            <a:r>
              <a:rPr lang="en-US" dirty="0" err="1">
                <a:highlight>
                  <a:srgbClr val="C0C0C0"/>
                </a:highlight>
                <a:cs typeface="Calibri"/>
              </a:rPr>
              <a:t>GetKeyFromRealSMC</a:t>
            </a:r>
            <a:r>
              <a:rPr lang="en-US" dirty="0">
                <a:highlight>
                  <a:srgbClr val="C0C0C0"/>
                </a:highlight>
                <a:cs typeface="Calibri"/>
              </a:rPr>
              <a:t>" 1</a:t>
            </a:r>
            <a:endParaRPr lang="en-US">
              <a:ea typeface="+mn-lt"/>
              <a:cs typeface="+mn-lt"/>
            </a:endParaRPr>
          </a:p>
          <a:p>
            <a:endParaRPr lang="en-US" dirty="0">
              <a:cs typeface="Calibri"/>
            </a:endParaRPr>
          </a:p>
        </p:txBody>
      </p:sp>
    </p:spTree>
    <p:extLst>
      <p:ext uri="{BB962C8B-B14F-4D97-AF65-F5344CB8AC3E}">
        <p14:creationId xmlns:p14="http://schemas.microsoft.com/office/powerpoint/2010/main" val="4223036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CA98-2CBF-9681-6213-704142C0A8E1}"/>
              </a:ext>
            </a:extLst>
          </p:cNvPr>
          <p:cNvSpPr>
            <a:spLocks noGrp="1"/>
          </p:cNvSpPr>
          <p:nvPr>
            <p:ph type="title"/>
          </p:nvPr>
        </p:nvSpPr>
        <p:spPr/>
        <p:txBody>
          <a:bodyPr/>
          <a:lstStyle/>
          <a:p>
            <a:r>
              <a:rPr lang="en-US" dirty="0">
                <a:cs typeface="Calibri Light"/>
              </a:rPr>
              <a:t>Open Virtual Box again</a:t>
            </a:r>
            <a:endParaRPr lang="en-US" dirty="0"/>
          </a:p>
        </p:txBody>
      </p:sp>
      <p:sp>
        <p:nvSpPr>
          <p:cNvPr id="3" name="Content Placeholder 2">
            <a:extLst>
              <a:ext uri="{FF2B5EF4-FFF2-40B4-BE49-F238E27FC236}">
                <a16:creationId xmlns:a16="http://schemas.microsoft.com/office/drawing/2014/main" id="{9E4AF824-71A5-CB75-C3E3-C1BF99F379FE}"/>
              </a:ext>
            </a:extLst>
          </p:cNvPr>
          <p:cNvSpPr>
            <a:spLocks noGrp="1"/>
          </p:cNvSpPr>
          <p:nvPr>
            <p:ph idx="1"/>
          </p:nvPr>
        </p:nvSpPr>
        <p:spPr/>
        <p:txBody>
          <a:bodyPr vert="horz" lIns="91440" tIns="45720" rIns="91440" bIns="45720" rtlCol="0" anchor="t">
            <a:normAutofit/>
          </a:bodyPr>
          <a:lstStyle/>
          <a:p>
            <a:r>
              <a:rPr lang="en-US" dirty="0">
                <a:cs typeface="Calibri"/>
              </a:rPr>
              <a:t>And press the Green arrow start button</a:t>
            </a:r>
          </a:p>
          <a:p>
            <a:r>
              <a:rPr lang="en-US" dirty="0">
                <a:cs typeface="Calibri"/>
              </a:rPr>
              <a:t>Initial setup can take a few minutes depending on the Hosts hardware.</a:t>
            </a:r>
          </a:p>
        </p:txBody>
      </p:sp>
      <p:pic>
        <p:nvPicPr>
          <p:cNvPr id="4" name="Picture 4" descr="Shape, arrow&#10;&#10;Description automatically generated">
            <a:extLst>
              <a:ext uri="{FF2B5EF4-FFF2-40B4-BE49-F238E27FC236}">
                <a16:creationId xmlns:a16="http://schemas.microsoft.com/office/drawing/2014/main" id="{1694E5C9-52A4-6E94-2E75-AD95A14F1549}"/>
              </a:ext>
            </a:extLst>
          </p:cNvPr>
          <p:cNvPicPr>
            <a:picLocks noChangeAspect="1"/>
          </p:cNvPicPr>
          <p:nvPr/>
        </p:nvPicPr>
        <p:blipFill>
          <a:blip r:embed="rId2"/>
          <a:stretch>
            <a:fillRect/>
          </a:stretch>
        </p:blipFill>
        <p:spPr>
          <a:xfrm>
            <a:off x="7773877" y="3067050"/>
            <a:ext cx="2871623" cy="3325210"/>
          </a:xfrm>
          <a:prstGeom prst="rect">
            <a:avLst/>
          </a:prstGeom>
        </p:spPr>
      </p:pic>
    </p:spTree>
    <p:extLst>
      <p:ext uri="{BB962C8B-B14F-4D97-AF65-F5344CB8AC3E}">
        <p14:creationId xmlns:p14="http://schemas.microsoft.com/office/powerpoint/2010/main" val="1959285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4E60-D518-487F-BF0D-6FB6B990790D}"/>
              </a:ext>
            </a:extLst>
          </p:cNvPr>
          <p:cNvSpPr>
            <a:spLocks noGrp="1"/>
          </p:cNvSpPr>
          <p:nvPr>
            <p:ph type="title"/>
          </p:nvPr>
        </p:nvSpPr>
        <p:spPr/>
        <p:txBody>
          <a:bodyPr/>
          <a:lstStyle/>
          <a:p>
            <a:r>
              <a:rPr lang="en-US">
                <a:cs typeface="Calibri Light"/>
              </a:rPr>
              <a:t>Grab your Mac (Or a friends)</a:t>
            </a:r>
          </a:p>
        </p:txBody>
      </p:sp>
      <p:pic>
        <p:nvPicPr>
          <p:cNvPr id="4" name="Picture 4">
            <a:extLst>
              <a:ext uri="{FF2B5EF4-FFF2-40B4-BE49-F238E27FC236}">
                <a16:creationId xmlns:a16="http://schemas.microsoft.com/office/drawing/2014/main" id="{043D1E63-DFA2-40DA-BE54-E823183A127C}"/>
              </a:ext>
            </a:extLst>
          </p:cNvPr>
          <p:cNvPicPr>
            <a:picLocks noGrp="1" noChangeAspect="1"/>
          </p:cNvPicPr>
          <p:nvPr>
            <p:ph idx="1"/>
          </p:nvPr>
        </p:nvPicPr>
        <p:blipFill>
          <a:blip r:embed="rId2"/>
          <a:stretch>
            <a:fillRect/>
          </a:stretch>
        </p:blipFill>
        <p:spPr>
          <a:xfrm>
            <a:off x="6665259" y="537556"/>
            <a:ext cx="5360894" cy="3862667"/>
          </a:xfrm>
        </p:spPr>
      </p:pic>
      <p:pic>
        <p:nvPicPr>
          <p:cNvPr id="5" name="Picture 5" descr="A picture containing text, computer, computer, iPod&#10;&#10;Description automatically generated">
            <a:extLst>
              <a:ext uri="{FF2B5EF4-FFF2-40B4-BE49-F238E27FC236}">
                <a16:creationId xmlns:a16="http://schemas.microsoft.com/office/drawing/2014/main" id="{DE050D4E-3ECA-4431-A119-9A01C2397848}"/>
              </a:ext>
            </a:extLst>
          </p:cNvPr>
          <p:cNvPicPr>
            <a:picLocks noChangeAspect="1"/>
          </p:cNvPicPr>
          <p:nvPr/>
        </p:nvPicPr>
        <p:blipFill>
          <a:blip r:embed="rId3"/>
          <a:stretch>
            <a:fillRect/>
          </a:stretch>
        </p:blipFill>
        <p:spPr>
          <a:xfrm>
            <a:off x="869576" y="3214602"/>
            <a:ext cx="5578287" cy="2871678"/>
          </a:xfrm>
          <a:prstGeom prst="rect">
            <a:avLst/>
          </a:prstGeom>
        </p:spPr>
      </p:pic>
    </p:spTree>
    <p:extLst>
      <p:ext uri="{BB962C8B-B14F-4D97-AF65-F5344CB8AC3E}">
        <p14:creationId xmlns:p14="http://schemas.microsoft.com/office/powerpoint/2010/main" val="686676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29DD-E1F3-D47E-21B7-AC0AAA56ABE6}"/>
              </a:ext>
            </a:extLst>
          </p:cNvPr>
          <p:cNvSpPr>
            <a:spLocks noGrp="1"/>
          </p:cNvSpPr>
          <p:nvPr>
            <p:ph type="title"/>
          </p:nvPr>
        </p:nvSpPr>
        <p:spPr/>
        <p:txBody>
          <a:bodyPr/>
          <a:lstStyle/>
          <a:p>
            <a:r>
              <a:rPr lang="en-US" dirty="0">
                <a:cs typeface="Calibri Light"/>
              </a:rPr>
              <a:t>macOS Install</a:t>
            </a:r>
          </a:p>
        </p:txBody>
      </p:sp>
      <p:sp>
        <p:nvSpPr>
          <p:cNvPr id="3" name="Content Placeholder 2">
            <a:extLst>
              <a:ext uri="{FF2B5EF4-FFF2-40B4-BE49-F238E27FC236}">
                <a16:creationId xmlns:a16="http://schemas.microsoft.com/office/drawing/2014/main" id="{40AAC156-E290-91E9-6B85-DEF3D19F5A7F}"/>
              </a:ext>
            </a:extLst>
          </p:cNvPr>
          <p:cNvSpPr>
            <a:spLocks noGrp="1"/>
          </p:cNvSpPr>
          <p:nvPr>
            <p:ph idx="1"/>
          </p:nvPr>
        </p:nvSpPr>
        <p:spPr/>
        <p:txBody>
          <a:bodyPr vert="horz" lIns="91440" tIns="45720" rIns="91440" bIns="45720" rtlCol="0" anchor="t">
            <a:normAutofit/>
          </a:bodyPr>
          <a:lstStyle/>
          <a:p>
            <a:r>
              <a:rPr lang="en-US" dirty="0">
                <a:cs typeface="Calibri"/>
              </a:rPr>
              <a:t>Select your language</a:t>
            </a:r>
          </a:p>
          <a:p>
            <a:r>
              <a:rPr lang="en-US" dirty="0">
                <a:cs typeface="Calibri"/>
              </a:rPr>
              <a:t>From the macOS Utilities menu select "Disk Utility" and continue</a:t>
            </a:r>
          </a:p>
          <a:p>
            <a:r>
              <a:rPr lang="en-US" dirty="0">
                <a:cs typeface="Calibri"/>
              </a:rPr>
              <a:t>Select the "VBOX HARDDISK Media" drive and press erase</a:t>
            </a:r>
          </a:p>
          <a:p>
            <a:r>
              <a:rPr lang="en-US" dirty="0">
                <a:cs typeface="Calibri"/>
              </a:rPr>
              <a:t>Name the new drive whatever you like and press erase</a:t>
            </a:r>
          </a:p>
          <a:p>
            <a:r>
              <a:rPr lang="en-US" dirty="0">
                <a:cs typeface="Calibri"/>
              </a:rPr>
              <a:t>Close out of </a:t>
            </a:r>
            <a:r>
              <a:rPr lang="en-US" dirty="0">
                <a:ea typeface="+mn-lt"/>
                <a:cs typeface="+mn-lt"/>
              </a:rPr>
              <a:t>Disk Utility and select "Install macOS"</a:t>
            </a:r>
          </a:p>
          <a:p>
            <a:r>
              <a:rPr lang="en-US" dirty="0">
                <a:cs typeface="Calibri"/>
              </a:rPr>
              <a:t>Accept the terms and select the drive you just formatted and install</a:t>
            </a:r>
          </a:p>
          <a:p>
            <a:r>
              <a:rPr lang="en-US" dirty="0">
                <a:cs typeface="Calibri"/>
              </a:rPr>
              <a:t>The installing of macOS can take a bit (~20min) depending on your hosts hardware.</a:t>
            </a:r>
          </a:p>
        </p:txBody>
      </p:sp>
      <p:pic>
        <p:nvPicPr>
          <p:cNvPr id="4" name="Picture 4" descr="Graphical user interface, application&#10;&#10;Description automatically generated">
            <a:extLst>
              <a:ext uri="{FF2B5EF4-FFF2-40B4-BE49-F238E27FC236}">
                <a16:creationId xmlns:a16="http://schemas.microsoft.com/office/drawing/2014/main" id="{79C6B74F-3FB2-EEC3-C6D7-5010E97180CC}"/>
              </a:ext>
            </a:extLst>
          </p:cNvPr>
          <p:cNvPicPr>
            <a:picLocks noChangeAspect="1"/>
          </p:cNvPicPr>
          <p:nvPr/>
        </p:nvPicPr>
        <p:blipFill>
          <a:blip r:embed="rId2"/>
          <a:stretch>
            <a:fillRect/>
          </a:stretch>
        </p:blipFill>
        <p:spPr>
          <a:xfrm>
            <a:off x="9194380" y="-2045"/>
            <a:ext cx="2999447" cy="2387326"/>
          </a:xfrm>
          <a:prstGeom prst="rect">
            <a:avLst/>
          </a:prstGeom>
        </p:spPr>
      </p:pic>
    </p:spTree>
    <p:extLst>
      <p:ext uri="{BB962C8B-B14F-4D97-AF65-F5344CB8AC3E}">
        <p14:creationId xmlns:p14="http://schemas.microsoft.com/office/powerpoint/2010/main" val="96712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7D3A-D8D3-5971-508E-24A558A1001B}"/>
              </a:ext>
            </a:extLst>
          </p:cNvPr>
          <p:cNvSpPr>
            <a:spLocks noGrp="1"/>
          </p:cNvSpPr>
          <p:nvPr>
            <p:ph type="title"/>
          </p:nvPr>
        </p:nvSpPr>
        <p:spPr/>
        <p:txBody>
          <a:bodyPr/>
          <a:lstStyle/>
          <a:p>
            <a:r>
              <a:rPr lang="en-US" dirty="0">
                <a:ea typeface="+mj-lt"/>
                <a:cs typeface="+mj-lt"/>
              </a:rPr>
              <a:t>macOS Setup</a:t>
            </a:r>
          </a:p>
        </p:txBody>
      </p:sp>
      <p:sp>
        <p:nvSpPr>
          <p:cNvPr id="3" name="Content Placeholder 2">
            <a:extLst>
              <a:ext uri="{FF2B5EF4-FFF2-40B4-BE49-F238E27FC236}">
                <a16:creationId xmlns:a16="http://schemas.microsoft.com/office/drawing/2014/main" id="{2B8DCF89-0CD5-AB88-EB69-3D0C9EA75BB7}"/>
              </a:ext>
            </a:extLst>
          </p:cNvPr>
          <p:cNvSpPr>
            <a:spLocks noGrp="1"/>
          </p:cNvSpPr>
          <p:nvPr>
            <p:ph idx="1"/>
          </p:nvPr>
        </p:nvSpPr>
        <p:spPr/>
        <p:txBody>
          <a:bodyPr vert="horz" lIns="91440" tIns="45720" rIns="91440" bIns="45720" rtlCol="0" anchor="t">
            <a:normAutofit/>
          </a:bodyPr>
          <a:lstStyle/>
          <a:p>
            <a:r>
              <a:rPr lang="en-US" dirty="0">
                <a:cs typeface="Calibri"/>
              </a:rPr>
              <a:t>Select your region and keyboard</a:t>
            </a:r>
            <a:endParaRPr lang="en-US" dirty="0"/>
          </a:p>
          <a:p>
            <a:r>
              <a:rPr lang="en-US" dirty="0">
                <a:cs typeface="Calibri"/>
              </a:rPr>
              <a:t>Press continue twice</a:t>
            </a:r>
          </a:p>
          <a:p>
            <a:r>
              <a:rPr lang="en-US" dirty="0">
                <a:cs typeface="Calibri"/>
              </a:rPr>
              <a:t>You can sign into a iCloud account if you wish or you can skip and set up later</a:t>
            </a:r>
          </a:p>
          <a:p>
            <a:r>
              <a:rPr lang="en-US" dirty="0">
                <a:cs typeface="Calibri"/>
              </a:rPr>
              <a:t>Agree to the terms</a:t>
            </a:r>
          </a:p>
          <a:p>
            <a:r>
              <a:rPr lang="en-US" dirty="0">
                <a:cs typeface="Calibri"/>
              </a:rPr>
              <a:t>Create a computer account with name and password</a:t>
            </a:r>
          </a:p>
          <a:p>
            <a:r>
              <a:rPr lang="en-US" dirty="0">
                <a:ea typeface="+mn-lt"/>
                <a:cs typeface="+mn-lt"/>
              </a:rPr>
              <a:t>Press continue twice</a:t>
            </a:r>
          </a:p>
          <a:p>
            <a:r>
              <a:rPr lang="en-US" dirty="0">
                <a:cs typeface="Calibri"/>
              </a:rPr>
              <a:t>Follow the keyboard assistant instructions if it pops up</a:t>
            </a:r>
            <a:endParaRPr lang="en-US"/>
          </a:p>
          <a:p>
            <a:endParaRPr lang="en-US" dirty="0">
              <a:cs typeface="Calibri"/>
            </a:endParaRPr>
          </a:p>
        </p:txBody>
      </p:sp>
    </p:spTree>
    <p:extLst>
      <p:ext uri="{BB962C8B-B14F-4D97-AF65-F5344CB8AC3E}">
        <p14:creationId xmlns:p14="http://schemas.microsoft.com/office/powerpoint/2010/main" val="4242889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365B7-7B14-9E76-C743-09EE9F1872CF}"/>
              </a:ext>
            </a:extLst>
          </p:cNvPr>
          <p:cNvSpPr>
            <a:spLocks noGrp="1"/>
          </p:cNvSpPr>
          <p:nvPr>
            <p:ph type="title"/>
          </p:nvPr>
        </p:nvSpPr>
        <p:spPr/>
        <p:txBody>
          <a:bodyPr/>
          <a:lstStyle/>
          <a:p>
            <a:r>
              <a:rPr lang="en-US" dirty="0">
                <a:cs typeface="Calibri Light"/>
              </a:rPr>
              <a:t>macOS Resolution change</a:t>
            </a:r>
            <a:endParaRPr lang="en-US" dirty="0"/>
          </a:p>
        </p:txBody>
      </p:sp>
      <p:sp>
        <p:nvSpPr>
          <p:cNvPr id="3" name="Content Placeholder 2">
            <a:extLst>
              <a:ext uri="{FF2B5EF4-FFF2-40B4-BE49-F238E27FC236}">
                <a16:creationId xmlns:a16="http://schemas.microsoft.com/office/drawing/2014/main" id="{80E1F493-A225-A757-B4A6-6D78292EB41E}"/>
              </a:ext>
            </a:extLst>
          </p:cNvPr>
          <p:cNvSpPr>
            <a:spLocks noGrp="1"/>
          </p:cNvSpPr>
          <p:nvPr>
            <p:ph idx="1"/>
          </p:nvPr>
        </p:nvSpPr>
        <p:spPr/>
        <p:txBody>
          <a:bodyPr vert="horz" lIns="91440" tIns="45720" rIns="91440" bIns="45720" rtlCol="0" anchor="t">
            <a:normAutofit/>
          </a:bodyPr>
          <a:lstStyle/>
          <a:p>
            <a:r>
              <a:rPr lang="en-US" dirty="0">
                <a:cs typeface="Calibri"/>
              </a:rPr>
              <a:t>Congrats! You're in macOS!</a:t>
            </a:r>
          </a:p>
          <a:p>
            <a:r>
              <a:rPr lang="en-US" dirty="0">
                <a:cs typeface="Calibri"/>
              </a:rPr>
              <a:t>You might notice that macOS is stuck at 1024x768. To change that to your display's native resolution fully shut down the VM and VirtualBox.</a:t>
            </a:r>
          </a:p>
          <a:p>
            <a:r>
              <a:rPr lang="en-US" dirty="0">
                <a:cs typeface="Calibri"/>
              </a:rPr>
              <a:t>To check your </a:t>
            </a:r>
            <a:r>
              <a:rPr lang="en-US" dirty="0">
                <a:ea typeface="+mn-lt"/>
                <a:cs typeface="+mn-lt"/>
              </a:rPr>
              <a:t>display's native resolution in Windows, go to Settings &lt; System &lt; Display &lt; "Display resolution" to see the current resolution.</a:t>
            </a:r>
          </a:p>
          <a:p>
            <a:r>
              <a:rPr lang="en-US" dirty="0">
                <a:cs typeface="Calibri"/>
              </a:rPr>
              <a:t>Some examples: 1920x1080, 2560x1440, 3840x2160</a:t>
            </a:r>
          </a:p>
          <a:p>
            <a:endParaRPr lang="en-US" dirty="0">
              <a:cs typeface="Calibri"/>
            </a:endParaRPr>
          </a:p>
          <a:p>
            <a:pPr marL="0" indent="0">
              <a:buNone/>
            </a:pPr>
            <a:endParaRPr lang="en-US" dirty="0">
              <a:cs typeface="Calibri"/>
            </a:endParaRPr>
          </a:p>
          <a:p>
            <a:endParaRPr lang="en-US" dirty="0">
              <a:cs typeface="Calibri"/>
            </a:endParaRPr>
          </a:p>
        </p:txBody>
      </p:sp>
    </p:spTree>
    <p:extLst>
      <p:ext uri="{BB962C8B-B14F-4D97-AF65-F5344CB8AC3E}">
        <p14:creationId xmlns:p14="http://schemas.microsoft.com/office/powerpoint/2010/main" val="2222496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6B3C-9559-BE0C-ED90-3EEE0D96C87B}"/>
              </a:ext>
            </a:extLst>
          </p:cNvPr>
          <p:cNvSpPr>
            <a:spLocks noGrp="1"/>
          </p:cNvSpPr>
          <p:nvPr>
            <p:ph type="title"/>
          </p:nvPr>
        </p:nvSpPr>
        <p:spPr/>
        <p:txBody>
          <a:bodyPr/>
          <a:lstStyle/>
          <a:p>
            <a:r>
              <a:rPr lang="en-US" dirty="0">
                <a:ea typeface="+mj-lt"/>
                <a:cs typeface="+mj-lt"/>
              </a:rPr>
              <a:t>macOS Resolution change</a:t>
            </a:r>
          </a:p>
        </p:txBody>
      </p:sp>
      <p:sp>
        <p:nvSpPr>
          <p:cNvPr id="3" name="Content Placeholder 2">
            <a:extLst>
              <a:ext uri="{FF2B5EF4-FFF2-40B4-BE49-F238E27FC236}">
                <a16:creationId xmlns:a16="http://schemas.microsoft.com/office/drawing/2014/main" id="{5D56015A-6B99-9C30-CD36-37F3D017979E}"/>
              </a:ext>
            </a:extLst>
          </p:cNvPr>
          <p:cNvSpPr>
            <a:spLocks noGrp="1"/>
          </p:cNvSpPr>
          <p:nvPr>
            <p:ph idx="1"/>
          </p:nvPr>
        </p:nvSpPr>
        <p:spPr/>
        <p:txBody>
          <a:bodyPr vert="horz" lIns="91440" tIns="45720" rIns="91440" bIns="45720" rtlCol="0" anchor="t">
            <a:normAutofit/>
          </a:bodyPr>
          <a:lstStyle/>
          <a:p>
            <a:r>
              <a:rPr lang="en-US" dirty="0">
                <a:ea typeface="+mn-lt"/>
                <a:cs typeface="+mn-lt"/>
              </a:rPr>
              <a:t>Paste the command below into command prompt as an administrator. Make sure your still in the correct folder with the first "CD" command too. And change the resolution values to your display's native resolution.,</a:t>
            </a:r>
          </a:p>
          <a:p>
            <a:pPr marL="0" indent="0">
              <a:buNone/>
            </a:pPr>
            <a:endParaRPr lang="en-US" dirty="0">
              <a:solidFill>
                <a:srgbClr val="000000"/>
              </a:solidFill>
              <a:ea typeface="+mn-lt"/>
              <a:cs typeface="+mn-lt"/>
            </a:endParaRPr>
          </a:p>
          <a:p>
            <a:r>
              <a:rPr lang="en-US" dirty="0">
                <a:solidFill>
                  <a:srgbClr val="000000"/>
                </a:solidFill>
                <a:highlight>
                  <a:srgbClr val="C0C0C0"/>
                </a:highlight>
                <a:ea typeface="+mn-lt"/>
                <a:cs typeface="+mn-lt"/>
              </a:rPr>
              <a:t>cd "C:\Program Files\Oracle\VirtualBox\"</a:t>
            </a:r>
          </a:p>
          <a:p>
            <a:endParaRPr lang="en-US" dirty="0">
              <a:solidFill>
                <a:srgbClr val="000000"/>
              </a:solidFill>
              <a:highlight>
                <a:srgbClr val="C0C0C0"/>
              </a:highlight>
              <a:ea typeface="+mn-lt"/>
              <a:cs typeface="+mn-lt"/>
            </a:endParaRPr>
          </a:p>
          <a:p>
            <a:r>
              <a:rPr lang="en-US" dirty="0" err="1">
                <a:solidFill>
                  <a:srgbClr val="000000"/>
                </a:solidFill>
                <a:highlight>
                  <a:srgbClr val="C0C0C0"/>
                </a:highlight>
                <a:ea typeface="+mn-lt"/>
                <a:cs typeface="+mn-lt"/>
              </a:rPr>
              <a:t>VBoxManage</a:t>
            </a:r>
            <a:r>
              <a:rPr lang="en-US" dirty="0">
                <a:solidFill>
                  <a:srgbClr val="000000"/>
                </a:solidFill>
                <a:highlight>
                  <a:srgbClr val="C0C0C0"/>
                </a:highlight>
                <a:ea typeface="+mn-lt"/>
                <a:cs typeface="+mn-lt"/>
              </a:rPr>
              <a:t> </a:t>
            </a:r>
            <a:r>
              <a:rPr lang="en-US" dirty="0" err="1">
                <a:solidFill>
                  <a:srgbClr val="000000"/>
                </a:solidFill>
                <a:highlight>
                  <a:srgbClr val="C0C0C0"/>
                </a:highlight>
                <a:ea typeface="+mn-lt"/>
                <a:cs typeface="+mn-lt"/>
              </a:rPr>
              <a:t>setextradata</a:t>
            </a:r>
            <a:r>
              <a:rPr lang="en-US" dirty="0">
                <a:solidFill>
                  <a:srgbClr val="000000"/>
                </a:solidFill>
                <a:highlight>
                  <a:srgbClr val="C0C0C0"/>
                </a:highlight>
                <a:ea typeface="+mn-lt"/>
                <a:cs typeface="+mn-lt"/>
              </a:rPr>
              <a:t> "YOURVMNAME" VBoxInternal2/</a:t>
            </a:r>
            <a:r>
              <a:rPr lang="en-US" dirty="0" err="1">
                <a:solidFill>
                  <a:srgbClr val="000000"/>
                </a:solidFill>
                <a:highlight>
                  <a:srgbClr val="C0C0C0"/>
                </a:highlight>
                <a:ea typeface="+mn-lt"/>
                <a:cs typeface="+mn-lt"/>
              </a:rPr>
              <a:t>EfiGraphicsResolution</a:t>
            </a:r>
            <a:r>
              <a:rPr lang="en-US" dirty="0">
                <a:solidFill>
                  <a:srgbClr val="000000"/>
                </a:solidFill>
                <a:highlight>
                  <a:srgbClr val="C0C0C0"/>
                </a:highlight>
                <a:ea typeface="+mn-lt"/>
                <a:cs typeface="+mn-lt"/>
              </a:rPr>
              <a:t> </a:t>
            </a:r>
            <a:r>
              <a:rPr lang="en-US" dirty="0">
                <a:solidFill>
                  <a:srgbClr val="000000"/>
                </a:solidFill>
                <a:highlight>
                  <a:srgbClr val="00FF00"/>
                </a:highlight>
                <a:ea typeface="+mn-lt"/>
                <a:cs typeface="+mn-lt"/>
              </a:rPr>
              <a:t>2560x1440</a:t>
            </a:r>
            <a:endParaRPr lang="en-US">
              <a:solidFill>
                <a:srgbClr val="000000"/>
              </a:solidFill>
              <a:highlight>
                <a:srgbClr val="00FF00"/>
              </a:highlight>
              <a:cs typeface="Calibri"/>
            </a:endParaRPr>
          </a:p>
        </p:txBody>
      </p:sp>
    </p:spTree>
    <p:extLst>
      <p:ext uri="{BB962C8B-B14F-4D97-AF65-F5344CB8AC3E}">
        <p14:creationId xmlns:p14="http://schemas.microsoft.com/office/powerpoint/2010/main" val="3285644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CA98-2CBF-9681-6213-704142C0A8E1}"/>
              </a:ext>
            </a:extLst>
          </p:cNvPr>
          <p:cNvSpPr>
            <a:spLocks noGrp="1"/>
          </p:cNvSpPr>
          <p:nvPr>
            <p:ph type="title"/>
          </p:nvPr>
        </p:nvSpPr>
        <p:spPr/>
        <p:txBody>
          <a:bodyPr/>
          <a:lstStyle/>
          <a:p>
            <a:r>
              <a:rPr lang="en-US" dirty="0">
                <a:cs typeface="Calibri Light"/>
              </a:rPr>
              <a:t>Open Virtual Box again</a:t>
            </a:r>
            <a:endParaRPr lang="en-US" dirty="0"/>
          </a:p>
        </p:txBody>
      </p:sp>
      <p:sp>
        <p:nvSpPr>
          <p:cNvPr id="3" name="Content Placeholder 2">
            <a:extLst>
              <a:ext uri="{FF2B5EF4-FFF2-40B4-BE49-F238E27FC236}">
                <a16:creationId xmlns:a16="http://schemas.microsoft.com/office/drawing/2014/main" id="{9E4AF824-71A5-CB75-C3E3-C1BF99F379FE}"/>
              </a:ext>
            </a:extLst>
          </p:cNvPr>
          <p:cNvSpPr>
            <a:spLocks noGrp="1"/>
          </p:cNvSpPr>
          <p:nvPr>
            <p:ph idx="1"/>
          </p:nvPr>
        </p:nvSpPr>
        <p:spPr/>
        <p:txBody>
          <a:bodyPr vert="horz" lIns="91440" tIns="45720" rIns="91440" bIns="45720" rtlCol="0" anchor="t">
            <a:normAutofit/>
          </a:bodyPr>
          <a:lstStyle/>
          <a:p>
            <a:r>
              <a:rPr lang="en-US" dirty="0">
                <a:cs typeface="Calibri"/>
              </a:rPr>
              <a:t>And press the Green arrow start button</a:t>
            </a:r>
          </a:p>
          <a:p>
            <a:r>
              <a:rPr lang="en-US">
                <a:cs typeface="Calibri"/>
              </a:rPr>
              <a:t>Wait for macOS to boot and sign in</a:t>
            </a:r>
          </a:p>
          <a:p>
            <a:r>
              <a:rPr lang="en-US" dirty="0">
                <a:cs typeface="Calibri"/>
              </a:rPr>
              <a:t>And </a:t>
            </a:r>
            <a:r>
              <a:rPr lang="en-US">
                <a:cs typeface="Calibri"/>
              </a:rPr>
              <a:t>you're</a:t>
            </a:r>
            <a:r>
              <a:rPr lang="en-US" dirty="0">
                <a:cs typeface="Calibri"/>
              </a:rPr>
              <a:t> done!</a:t>
            </a:r>
          </a:p>
        </p:txBody>
      </p:sp>
      <p:pic>
        <p:nvPicPr>
          <p:cNvPr id="4" name="Picture 4" descr="Shape, arrow&#10;&#10;Description automatically generated">
            <a:extLst>
              <a:ext uri="{FF2B5EF4-FFF2-40B4-BE49-F238E27FC236}">
                <a16:creationId xmlns:a16="http://schemas.microsoft.com/office/drawing/2014/main" id="{1694E5C9-52A4-6E94-2E75-AD95A14F1549}"/>
              </a:ext>
            </a:extLst>
          </p:cNvPr>
          <p:cNvPicPr>
            <a:picLocks noChangeAspect="1"/>
          </p:cNvPicPr>
          <p:nvPr/>
        </p:nvPicPr>
        <p:blipFill>
          <a:blip r:embed="rId2"/>
          <a:stretch>
            <a:fillRect/>
          </a:stretch>
        </p:blipFill>
        <p:spPr>
          <a:xfrm>
            <a:off x="8542620" y="3289581"/>
            <a:ext cx="2871623" cy="3325210"/>
          </a:xfrm>
          <a:prstGeom prst="rect">
            <a:avLst/>
          </a:prstGeom>
        </p:spPr>
      </p:pic>
      <p:pic>
        <p:nvPicPr>
          <p:cNvPr id="5" name="Picture 5">
            <a:extLst>
              <a:ext uri="{FF2B5EF4-FFF2-40B4-BE49-F238E27FC236}">
                <a16:creationId xmlns:a16="http://schemas.microsoft.com/office/drawing/2014/main" id="{11077992-EA74-2EFF-D0CD-8D4075FDD937}"/>
              </a:ext>
            </a:extLst>
          </p:cNvPr>
          <p:cNvPicPr>
            <a:picLocks noChangeAspect="1"/>
          </p:cNvPicPr>
          <p:nvPr/>
        </p:nvPicPr>
        <p:blipFill>
          <a:blip r:embed="rId3"/>
          <a:stretch>
            <a:fillRect/>
          </a:stretch>
        </p:blipFill>
        <p:spPr>
          <a:xfrm>
            <a:off x="2728364" y="3495591"/>
            <a:ext cx="4955023" cy="3110376"/>
          </a:xfrm>
          <a:prstGeom prst="rect">
            <a:avLst/>
          </a:prstGeom>
        </p:spPr>
      </p:pic>
    </p:spTree>
    <p:extLst>
      <p:ext uri="{BB962C8B-B14F-4D97-AF65-F5344CB8AC3E}">
        <p14:creationId xmlns:p14="http://schemas.microsoft.com/office/powerpoint/2010/main" val="3277837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7A97-8CDE-4BF7-9C0A-1232D75A12CD}"/>
              </a:ext>
            </a:extLst>
          </p:cNvPr>
          <p:cNvSpPr>
            <a:spLocks noGrp="1"/>
          </p:cNvSpPr>
          <p:nvPr>
            <p:ph type="title"/>
          </p:nvPr>
        </p:nvSpPr>
        <p:spPr/>
        <p:txBody>
          <a:bodyPr/>
          <a:lstStyle/>
          <a:p>
            <a:r>
              <a:rPr lang="en-US">
                <a:cs typeface="Calibri Light"/>
              </a:rPr>
              <a:t>Download the macOS Installer</a:t>
            </a:r>
            <a:endParaRPr lang="en-US"/>
          </a:p>
        </p:txBody>
      </p:sp>
      <p:sp>
        <p:nvSpPr>
          <p:cNvPr id="3" name="Content Placeholder 2">
            <a:extLst>
              <a:ext uri="{FF2B5EF4-FFF2-40B4-BE49-F238E27FC236}">
                <a16:creationId xmlns:a16="http://schemas.microsoft.com/office/drawing/2014/main" id="{4B57C4B8-94E0-4478-871C-8F749D6522CD}"/>
              </a:ext>
            </a:extLst>
          </p:cNvPr>
          <p:cNvSpPr>
            <a:spLocks noGrp="1"/>
          </p:cNvSpPr>
          <p:nvPr>
            <p:ph idx="1"/>
          </p:nvPr>
        </p:nvSpPr>
        <p:spPr/>
        <p:txBody>
          <a:bodyPr vert="horz" lIns="91440" tIns="45720" rIns="91440" bIns="45720" rtlCol="0" anchor="t">
            <a:normAutofit/>
          </a:bodyPr>
          <a:lstStyle/>
          <a:p>
            <a:r>
              <a:rPr lang="en-US">
                <a:ea typeface="+mn-lt"/>
                <a:cs typeface="+mn-lt"/>
                <a:hlinkClick r:id="rId2"/>
              </a:rPr>
              <a:t>Mojave Installer</a:t>
            </a:r>
          </a:p>
          <a:p>
            <a:r>
              <a:rPr lang="en-US">
                <a:ea typeface="+mn-lt"/>
                <a:cs typeface="+mn-lt"/>
                <a:hlinkClick r:id="rId3"/>
              </a:rPr>
              <a:t>Monterrey Installer</a:t>
            </a:r>
            <a:endParaRPr lang="en-US">
              <a:ea typeface="+mn-lt"/>
              <a:cs typeface="+mn-lt"/>
            </a:endParaRPr>
          </a:p>
          <a:p>
            <a:r>
              <a:rPr lang="en-US">
                <a:ea typeface="+mn-lt"/>
                <a:cs typeface="+mn-lt"/>
                <a:hlinkClick r:id="rId4"/>
              </a:rPr>
              <a:t>Mac Support Page</a:t>
            </a:r>
            <a:endParaRPr lang="en-US">
              <a:ea typeface="+mn-lt"/>
              <a:cs typeface="+mn-lt"/>
            </a:endParaRPr>
          </a:p>
          <a:p>
            <a:endParaRPr lang="en-US">
              <a:cs typeface="Calibri"/>
            </a:endParaRPr>
          </a:p>
          <a:p>
            <a:endParaRPr lang="en-US">
              <a:cs typeface="Calibri"/>
            </a:endParaRPr>
          </a:p>
          <a:p>
            <a:endParaRPr lang="en-US">
              <a:cs typeface="Calibri"/>
            </a:endParaRPr>
          </a:p>
        </p:txBody>
      </p:sp>
      <p:pic>
        <p:nvPicPr>
          <p:cNvPr id="4" name="Picture 4" descr="Graphical user interface, website&#10;&#10;Description automatically generated">
            <a:extLst>
              <a:ext uri="{FF2B5EF4-FFF2-40B4-BE49-F238E27FC236}">
                <a16:creationId xmlns:a16="http://schemas.microsoft.com/office/drawing/2014/main" id="{E92455B8-996C-4031-B9FA-945A534B827F}"/>
              </a:ext>
            </a:extLst>
          </p:cNvPr>
          <p:cNvPicPr>
            <a:picLocks noChangeAspect="1"/>
          </p:cNvPicPr>
          <p:nvPr/>
        </p:nvPicPr>
        <p:blipFill>
          <a:blip r:embed="rId5"/>
          <a:stretch>
            <a:fillRect/>
          </a:stretch>
        </p:blipFill>
        <p:spPr>
          <a:xfrm>
            <a:off x="4085664" y="2666798"/>
            <a:ext cx="8105214" cy="4000906"/>
          </a:xfrm>
          <a:prstGeom prst="rect">
            <a:avLst/>
          </a:prstGeom>
        </p:spPr>
      </p:pic>
    </p:spTree>
    <p:extLst>
      <p:ext uri="{BB962C8B-B14F-4D97-AF65-F5344CB8AC3E}">
        <p14:creationId xmlns:p14="http://schemas.microsoft.com/office/powerpoint/2010/main" val="506881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6408-7CE7-454D-94B1-6E9AE5997DE2}"/>
              </a:ext>
            </a:extLst>
          </p:cNvPr>
          <p:cNvSpPr>
            <a:spLocks noGrp="1"/>
          </p:cNvSpPr>
          <p:nvPr>
            <p:ph type="title"/>
          </p:nvPr>
        </p:nvSpPr>
        <p:spPr/>
        <p:txBody>
          <a:bodyPr/>
          <a:lstStyle/>
          <a:p>
            <a:r>
              <a:rPr lang="en-US">
                <a:cs typeface="Calibri Light"/>
              </a:rPr>
              <a:t>Command Setup </a:t>
            </a:r>
            <a:endParaRPr lang="en-US"/>
          </a:p>
        </p:txBody>
      </p:sp>
      <p:pic>
        <p:nvPicPr>
          <p:cNvPr id="4" name="Picture 4">
            <a:extLst>
              <a:ext uri="{FF2B5EF4-FFF2-40B4-BE49-F238E27FC236}">
                <a16:creationId xmlns:a16="http://schemas.microsoft.com/office/drawing/2014/main" id="{CC276265-35A0-4E3D-B539-055598A6280B}"/>
              </a:ext>
            </a:extLst>
          </p:cNvPr>
          <p:cNvPicPr>
            <a:picLocks noGrp="1" noChangeAspect="1"/>
          </p:cNvPicPr>
          <p:nvPr>
            <p:ph idx="1"/>
          </p:nvPr>
        </p:nvPicPr>
        <p:blipFill>
          <a:blip r:embed="rId2"/>
          <a:stretch>
            <a:fillRect/>
          </a:stretch>
        </p:blipFill>
        <p:spPr>
          <a:xfrm>
            <a:off x="6777732" y="284815"/>
            <a:ext cx="4799771" cy="2698471"/>
          </a:xfrm>
        </p:spPr>
      </p:pic>
      <p:sp>
        <p:nvSpPr>
          <p:cNvPr id="7" name="TextBox 6">
            <a:extLst>
              <a:ext uri="{FF2B5EF4-FFF2-40B4-BE49-F238E27FC236}">
                <a16:creationId xmlns:a16="http://schemas.microsoft.com/office/drawing/2014/main" id="{CA87B488-EDD7-40B7-8BFF-41433FBAD8B0}"/>
              </a:ext>
            </a:extLst>
          </p:cNvPr>
          <p:cNvSpPr txBox="1"/>
          <p:nvPr/>
        </p:nvSpPr>
        <p:spPr>
          <a:xfrm>
            <a:off x="774326" y="2275915"/>
            <a:ext cx="75729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Open Terminal and make sure your logged in</a:t>
            </a:r>
          </a:p>
        </p:txBody>
      </p:sp>
      <p:pic>
        <p:nvPicPr>
          <p:cNvPr id="8" name="Picture 8">
            <a:extLst>
              <a:ext uri="{FF2B5EF4-FFF2-40B4-BE49-F238E27FC236}">
                <a16:creationId xmlns:a16="http://schemas.microsoft.com/office/drawing/2014/main" id="{99CD25AD-63EA-4957-84F2-1BA04AF8B74E}"/>
              </a:ext>
            </a:extLst>
          </p:cNvPr>
          <p:cNvPicPr>
            <a:picLocks noChangeAspect="1"/>
          </p:cNvPicPr>
          <p:nvPr/>
        </p:nvPicPr>
        <p:blipFill>
          <a:blip r:embed="rId3"/>
          <a:stretch>
            <a:fillRect/>
          </a:stretch>
        </p:blipFill>
        <p:spPr>
          <a:xfrm>
            <a:off x="740709" y="2892271"/>
            <a:ext cx="5572685" cy="3639606"/>
          </a:xfrm>
          <a:prstGeom prst="rect">
            <a:avLst/>
          </a:prstGeom>
        </p:spPr>
      </p:pic>
    </p:spTree>
    <p:extLst>
      <p:ext uri="{BB962C8B-B14F-4D97-AF65-F5344CB8AC3E}">
        <p14:creationId xmlns:p14="http://schemas.microsoft.com/office/powerpoint/2010/main" val="2781867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EBE9-B797-4CB4-873F-E004781BF5F9}"/>
              </a:ext>
            </a:extLst>
          </p:cNvPr>
          <p:cNvSpPr>
            <a:spLocks noGrp="1"/>
          </p:cNvSpPr>
          <p:nvPr>
            <p:ph type="title"/>
          </p:nvPr>
        </p:nvSpPr>
        <p:spPr/>
        <p:txBody>
          <a:bodyPr/>
          <a:lstStyle/>
          <a:p>
            <a:r>
              <a:rPr lang="en-US">
                <a:cs typeface="Calibri Light"/>
              </a:rPr>
              <a:t>1. </a:t>
            </a:r>
            <a:r>
              <a:rPr lang="en-US" b="1">
                <a:ea typeface="+mj-lt"/>
                <a:cs typeface="+mj-lt"/>
              </a:rPr>
              <a:t>Create DMG Disk with Terminal</a:t>
            </a:r>
            <a:endParaRPr lang="en-US">
              <a:cs typeface="Calibri Light"/>
            </a:endParaRPr>
          </a:p>
          <a:p>
            <a:endParaRPr lang="en-US">
              <a:cs typeface="Calibri Light"/>
            </a:endParaRPr>
          </a:p>
        </p:txBody>
      </p:sp>
      <p:sp>
        <p:nvSpPr>
          <p:cNvPr id="3" name="Content Placeholder 2">
            <a:extLst>
              <a:ext uri="{FF2B5EF4-FFF2-40B4-BE49-F238E27FC236}">
                <a16:creationId xmlns:a16="http://schemas.microsoft.com/office/drawing/2014/main" id="{47465E07-C8A3-4D00-BEB3-77C92C0970A5}"/>
              </a:ext>
            </a:extLst>
          </p:cNvPr>
          <p:cNvSpPr>
            <a:spLocks noGrp="1"/>
          </p:cNvSpPr>
          <p:nvPr>
            <p:ph idx="1"/>
          </p:nvPr>
        </p:nvSpPr>
        <p:spPr/>
        <p:txBody>
          <a:bodyPr vert="horz" lIns="91440" tIns="45720" rIns="91440" bIns="45720" rtlCol="0" anchor="t">
            <a:normAutofit/>
          </a:bodyPr>
          <a:lstStyle/>
          <a:p>
            <a:pPr marL="0" indent="0">
              <a:buNone/>
            </a:pPr>
            <a:r>
              <a:rPr lang="en-US" err="1">
                <a:highlight>
                  <a:srgbClr val="C0C0C0"/>
                </a:highlight>
                <a:ea typeface="+mn-lt"/>
                <a:cs typeface="+mn-lt"/>
              </a:rPr>
              <a:t>hdiutil</a:t>
            </a:r>
            <a:r>
              <a:rPr lang="en-US">
                <a:highlight>
                  <a:srgbClr val="C0C0C0"/>
                </a:highlight>
                <a:ea typeface="+mn-lt"/>
                <a:cs typeface="+mn-lt"/>
              </a:rPr>
              <a:t> create -o /</a:t>
            </a:r>
            <a:r>
              <a:rPr lang="en-US" err="1">
                <a:highlight>
                  <a:srgbClr val="C0C0C0"/>
                </a:highlight>
                <a:ea typeface="+mn-lt"/>
                <a:cs typeface="+mn-lt"/>
              </a:rPr>
              <a:t>tmp</a:t>
            </a:r>
            <a:r>
              <a:rPr lang="en-US">
                <a:highlight>
                  <a:srgbClr val="C0C0C0"/>
                </a:highlight>
                <a:ea typeface="+mn-lt"/>
                <a:cs typeface="+mn-lt"/>
              </a:rPr>
              <a:t>/</a:t>
            </a:r>
            <a:r>
              <a:rPr lang="en-US" err="1">
                <a:highlight>
                  <a:srgbClr val="C0C0C0"/>
                </a:highlight>
                <a:ea typeface="+mn-lt"/>
                <a:cs typeface="+mn-lt"/>
              </a:rPr>
              <a:t>mojave</a:t>
            </a:r>
            <a:r>
              <a:rPr lang="en-US">
                <a:highlight>
                  <a:srgbClr val="C0C0C0"/>
                </a:highlight>
                <a:ea typeface="+mn-lt"/>
                <a:cs typeface="+mn-lt"/>
              </a:rPr>
              <a:t> -size 7900m -</a:t>
            </a:r>
            <a:r>
              <a:rPr lang="en-US" err="1">
                <a:highlight>
                  <a:srgbClr val="C0C0C0"/>
                </a:highlight>
                <a:ea typeface="+mn-lt"/>
                <a:cs typeface="+mn-lt"/>
              </a:rPr>
              <a:t>volname</a:t>
            </a:r>
            <a:r>
              <a:rPr lang="en-US">
                <a:highlight>
                  <a:srgbClr val="C0C0C0"/>
                </a:highlight>
                <a:ea typeface="+mn-lt"/>
                <a:cs typeface="+mn-lt"/>
              </a:rPr>
              <a:t> </a:t>
            </a:r>
            <a:r>
              <a:rPr lang="en-US" err="1">
                <a:highlight>
                  <a:srgbClr val="C0C0C0"/>
                </a:highlight>
                <a:ea typeface="+mn-lt"/>
                <a:cs typeface="+mn-lt"/>
              </a:rPr>
              <a:t>mojave</a:t>
            </a:r>
            <a:r>
              <a:rPr lang="en-US">
                <a:highlight>
                  <a:srgbClr val="C0C0C0"/>
                </a:highlight>
                <a:ea typeface="+mn-lt"/>
                <a:cs typeface="+mn-lt"/>
              </a:rPr>
              <a:t> -layout SPUD -fs HFS+J</a:t>
            </a:r>
            <a:endParaRPr lang="en-US">
              <a:highlight>
                <a:srgbClr val="C0C0C0"/>
              </a:highlight>
              <a:cs typeface="Calibri" panose="020F0502020204030204"/>
            </a:endParaRPr>
          </a:p>
        </p:txBody>
      </p:sp>
    </p:spTree>
    <p:extLst>
      <p:ext uri="{BB962C8B-B14F-4D97-AF65-F5344CB8AC3E}">
        <p14:creationId xmlns:p14="http://schemas.microsoft.com/office/powerpoint/2010/main" val="3421328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E9DE7-EA6A-48F0-B3F3-5566BCBC353D}"/>
              </a:ext>
            </a:extLst>
          </p:cNvPr>
          <p:cNvSpPr>
            <a:spLocks noGrp="1"/>
          </p:cNvSpPr>
          <p:nvPr>
            <p:ph type="title"/>
          </p:nvPr>
        </p:nvSpPr>
        <p:spPr/>
        <p:txBody>
          <a:bodyPr/>
          <a:lstStyle/>
          <a:p>
            <a:r>
              <a:rPr lang="en-US">
                <a:cs typeface="Calibri Light"/>
              </a:rPr>
              <a:t>2. </a:t>
            </a:r>
            <a:r>
              <a:rPr lang="en-US" b="1">
                <a:ea typeface="+mj-lt"/>
                <a:cs typeface="+mj-lt"/>
              </a:rPr>
              <a:t>Mount DMG Disk to your macOS</a:t>
            </a:r>
            <a:endParaRPr lang="en-US">
              <a:cs typeface="Calibri Light"/>
            </a:endParaRPr>
          </a:p>
        </p:txBody>
      </p:sp>
      <p:sp>
        <p:nvSpPr>
          <p:cNvPr id="3" name="Content Placeholder 2">
            <a:extLst>
              <a:ext uri="{FF2B5EF4-FFF2-40B4-BE49-F238E27FC236}">
                <a16:creationId xmlns:a16="http://schemas.microsoft.com/office/drawing/2014/main" id="{0C65DBE6-FD1F-42DA-B3C5-11937F76A71A}"/>
              </a:ext>
            </a:extLst>
          </p:cNvPr>
          <p:cNvSpPr>
            <a:spLocks noGrp="1"/>
          </p:cNvSpPr>
          <p:nvPr>
            <p:ph idx="1"/>
          </p:nvPr>
        </p:nvSpPr>
        <p:spPr/>
        <p:txBody>
          <a:bodyPr vert="horz" lIns="91440" tIns="45720" rIns="91440" bIns="45720" rtlCol="0" anchor="t">
            <a:normAutofit/>
          </a:bodyPr>
          <a:lstStyle/>
          <a:p>
            <a:pPr marL="0" indent="0">
              <a:buNone/>
            </a:pPr>
            <a:r>
              <a:rPr lang="en-US" err="1">
                <a:highlight>
                  <a:srgbClr val="C0C0C0"/>
                </a:highlight>
                <a:ea typeface="+mn-lt"/>
                <a:cs typeface="+mn-lt"/>
              </a:rPr>
              <a:t>hdiutil</a:t>
            </a:r>
            <a:r>
              <a:rPr lang="en-US">
                <a:highlight>
                  <a:srgbClr val="C0C0C0"/>
                </a:highlight>
                <a:ea typeface="+mn-lt"/>
                <a:cs typeface="+mn-lt"/>
              </a:rPr>
              <a:t> attach /</a:t>
            </a:r>
            <a:r>
              <a:rPr lang="en-US" err="1">
                <a:highlight>
                  <a:srgbClr val="C0C0C0"/>
                </a:highlight>
                <a:ea typeface="+mn-lt"/>
                <a:cs typeface="+mn-lt"/>
              </a:rPr>
              <a:t>tmp</a:t>
            </a:r>
            <a:r>
              <a:rPr lang="en-US">
                <a:highlight>
                  <a:srgbClr val="C0C0C0"/>
                </a:highlight>
                <a:ea typeface="+mn-lt"/>
                <a:cs typeface="+mn-lt"/>
              </a:rPr>
              <a:t>/</a:t>
            </a:r>
            <a:r>
              <a:rPr lang="en-US" err="1">
                <a:highlight>
                  <a:srgbClr val="C0C0C0"/>
                </a:highlight>
                <a:ea typeface="+mn-lt"/>
                <a:cs typeface="+mn-lt"/>
              </a:rPr>
              <a:t>mojave.dmg</a:t>
            </a:r>
            <a:r>
              <a:rPr lang="en-US">
                <a:highlight>
                  <a:srgbClr val="C0C0C0"/>
                </a:highlight>
                <a:ea typeface="+mn-lt"/>
                <a:cs typeface="+mn-lt"/>
              </a:rPr>
              <a:t> -</a:t>
            </a:r>
            <a:r>
              <a:rPr lang="en-US" err="1">
                <a:highlight>
                  <a:srgbClr val="C0C0C0"/>
                </a:highlight>
                <a:ea typeface="+mn-lt"/>
                <a:cs typeface="+mn-lt"/>
              </a:rPr>
              <a:t>noverify</a:t>
            </a:r>
            <a:r>
              <a:rPr lang="en-US">
                <a:highlight>
                  <a:srgbClr val="C0C0C0"/>
                </a:highlight>
                <a:ea typeface="+mn-lt"/>
                <a:cs typeface="+mn-lt"/>
              </a:rPr>
              <a:t> -mountpoint /Volumes/</a:t>
            </a:r>
            <a:r>
              <a:rPr lang="en-US" err="1">
                <a:highlight>
                  <a:srgbClr val="C0C0C0"/>
                </a:highlight>
                <a:ea typeface="+mn-lt"/>
                <a:cs typeface="+mn-lt"/>
              </a:rPr>
              <a:t>mojave</a:t>
            </a:r>
            <a:endParaRPr lang="en-US" err="1">
              <a:highlight>
                <a:srgbClr val="C0C0C0"/>
              </a:highlight>
              <a:cs typeface="Calibri"/>
            </a:endParaRPr>
          </a:p>
        </p:txBody>
      </p:sp>
    </p:spTree>
    <p:extLst>
      <p:ext uri="{BB962C8B-B14F-4D97-AF65-F5344CB8AC3E}">
        <p14:creationId xmlns:p14="http://schemas.microsoft.com/office/powerpoint/2010/main" val="171530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1C9E-450A-47F7-9174-603CAAFC5F44}"/>
              </a:ext>
            </a:extLst>
          </p:cNvPr>
          <p:cNvSpPr>
            <a:spLocks noGrp="1"/>
          </p:cNvSpPr>
          <p:nvPr>
            <p:ph type="title"/>
          </p:nvPr>
        </p:nvSpPr>
        <p:spPr/>
        <p:txBody>
          <a:bodyPr/>
          <a:lstStyle/>
          <a:p>
            <a:r>
              <a:rPr lang="en-US">
                <a:cs typeface="Calibri Light"/>
              </a:rPr>
              <a:t>3. </a:t>
            </a:r>
            <a:r>
              <a:rPr lang="en-US" b="1">
                <a:ea typeface="+mj-lt"/>
                <a:cs typeface="+mj-lt"/>
              </a:rPr>
              <a:t>Create macOS Mojave Installer</a:t>
            </a:r>
            <a:endParaRPr lang="en-US"/>
          </a:p>
        </p:txBody>
      </p:sp>
      <p:sp>
        <p:nvSpPr>
          <p:cNvPr id="3" name="Content Placeholder 2">
            <a:extLst>
              <a:ext uri="{FF2B5EF4-FFF2-40B4-BE49-F238E27FC236}">
                <a16:creationId xmlns:a16="http://schemas.microsoft.com/office/drawing/2014/main" id="{94E9FA4D-D5EF-4C94-9ABD-A9B88D02819C}"/>
              </a:ext>
            </a:extLst>
          </p:cNvPr>
          <p:cNvSpPr>
            <a:spLocks noGrp="1"/>
          </p:cNvSpPr>
          <p:nvPr>
            <p:ph idx="1"/>
          </p:nvPr>
        </p:nvSpPr>
        <p:spPr>
          <a:xfrm>
            <a:off x="154642" y="1825625"/>
            <a:ext cx="12409393" cy="4351338"/>
          </a:xfrm>
        </p:spPr>
        <p:txBody>
          <a:bodyPr vert="horz" lIns="91440" tIns="45720" rIns="91440" bIns="45720" rtlCol="0" anchor="t">
            <a:normAutofit/>
          </a:bodyPr>
          <a:lstStyle/>
          <a:p>
            <a:pPr marL="0" indent="0">
              <a:buNone/>
            </a:pPr>
            <a:r>
              <a:rPr lang="en-US" dirty="0" err="1">
                <a:highlight>
                  <a:srgbClr val="C0C0C0"/>
                </a:highlight>
                <a:ea typeface="+mn-lt"/>
                <a:cs typeface="+mn-lt"/>
              </a:rPr>
              <a:t>sudo</a:t>
            </a:r>
            <a:r>
              <a:rPr lang="en-US" dirty="0">
                <a:highlight>
                  <a:srgbClr val="C0C0C0"/>
                </a:highlight>
                <a:ea typeface="+mn-lt"/>
                <a:cs typeface="+mn-lt"/>
              </a:rPr>
              <a:t> /Applications/Install\ macOS\ </a:t>
            </a:r>
            <a:r>
              <a:rPr lang="en-US" dirty="0" err="1">
                <a:highlight>
                  <a:srgbClr val="C0C0C0"/>
                </a:highlight>
                <a:ea typeface="+mn-lt"/>
                <a:cs typeface="+mn-lt"/>
              </a:rPr>
              <a:t>Mojave.app</a:t>
            </a:r>
            <a:r>
              <a:rPr lang="en-US" dirty="0">
                <a:highlight>
                  <a:srgbClr val="C0C0C0"/>
                </a:highlight>
                <a:ea typeface="+mn-lt"/>
                <a:cs typeface="+mn-lt"/>
              </a:rPr>
              <a:t>/Contents/Resources/</a:t>
            </a:r>
            <a:r>
              <a:rPr lang="en-US" dirty="0" err="1">
                <a:highlight>
                  <a:srgbClr val="C0C0C0"/>
                </a:highlight>
                <a:ea typeface="+mn-lt"/>
                <a:cs typeface="+mn-lt"/>
              </a:rPr>
              <a:t>createinstallmedia</a:t>
            </a:r>
            <a:r>
              <a:rPr lang="en-US" dirty="0">
                <a:highlight>
                  <a:srgbClr val="C0C0C0"/>
                </a:highlight>
                <a:ea typeface="+mn-lt"/>
                <a:cs typeface="+mn-lt"/>
              </a:rPr>
              <a:t> --volume </a:t>
            </a:r>
            <a:endParaRPr lang="en-US" dirty="0" err="1">
              <a:highlight>
                <a:srgbClr val="C0C0C0"/>
              </a:highlight>
              <a:ea typeface="+mn-lt"/>
              <a:cs typeface="+mn-lt"/>
            </a:endParaRPr>
          </a:p>
          <a:p>
            <a:pPr marL="0" indent="0">
              <a:buNone/>
            </a:pPr>
            <a:r>
              <a:rPr lang="en-US" dirty="0">
                <a:highlight>
                  <a:srgbClr val="C0C0C0"/>
                </a:highlight>
                <a:ea typeface="+mn-lt"/>
                <a:cs typeface="+mn-lt"/>
              </a:rPr>
              <a:t>/Volumes/</a:t>
            </a:r>
            <a:r>
              <a:rPr lang="en-US" dirty="0" err="1">
                <a:highlight>
                  <a:srgbClr val="C0C0C0"/>
                </a:highlight>
                <a:ea typeface="+mn-lt"/>
                <a:cs typeface="+mn-lt"/>
              </a:rPr>
              <a:t>mojave</a:t>
            </a:r>
            <a:r>
              <a:rPr lang="en-US" dirty="0">
                <a:highlight>
                  <a:srgbClr val="C0C0C0"/>
                </a:highlight>
                <a:ea typeface="+mn-lt"/>
                <a:cs typeface="+mn-lt"/>
              </a:rPr>
              <a:t> --</a:t>
            </a:r>
            <a:r>
              <a:rPr lang="en-US" dirty="0" err="1">
                <a:highlight>
                  <a:srgbClr val="C0C0C0"/>
                </a:highlight>
                <a:ea typeface="+mn-lt"/>
                <a:cs typeface="+mn-lt"/>
              </a:rPr>
              <a:t>nointeraction</a:t>
            </a:r>
            <a:endParaRPr lang="en-US" dirty="0">
              <a:highlight>
                <a:srgbClr val="C0C0C0"/>
              </a:highlight>
              <a:cs typeface="Calibri" panose="020F0502020204030204"/>
            </a:endParaRPr>
          </a:p>
        </p:txBody>
      </p:sp>
    </p:spTree>
    <p:extLst>
      <p:ext uri="{BB962C8B-B14F-4D97-AF65-F5344CB8AC3E}">
        <p14:creationId xmlns:p14="http://schemas.microsoft.com/office/powerpoint/2010/main" val="2430700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14BE4-A06B-4EF1-B052-767124CF7FFE}"/>
              </a:ext>
            </a:extLst>
          </p:cNvPr>
          <p:cNvSpPr>
            <a:spLocks noGrp="1"/>
          </p:cNvSpPr>
          <p:nvPr>
            <p:ph type="title"/>
          </p:nvPr>
        </p:nvSpPr>
        <p:spPr/>
        <p:txBody>
          <a:bodyPr/>
          <a:lstStyle/>
          <a:p>
            <a:r>
              <a:rPr lang="en-US" b="1">
                <a:ea typeface="+mj-lt"/>
                <a:cs typeface="+mj-lt"/>
              </a:rPr>
              <a:t>4. Unmount Disk</a:t>
            </a:r>
            <a:endParaRPr lang="en-US"/>
          </a:p>
          <a:p>
            <a:endParaRPr lang="en-US">
              <a:cs typeface="Calibri Light"/>
            </a:endParaRPr>
          </a:p>
        </p:txBody>
      </p:sp>
      <p:sp>
        <p:nvSpPr>
          <p:cNvPr id="3" name="Content Placeholder 2">
            <a:extLst>
              <a:ext uri="{FF2B5EF4-FFF2-40B4-BE49-F238E27FC236}">
                <a16:creationId xmlns:a16="http://schemas.microsoft.com/office/drawing/2014/main" id="{9B578196-4A82-40D8-9D5C-8CB88F8F485F}"/>
              </a:ext>
            </a:extLst>
          </p:cNvPr>
          <p:cNvSpPr>
            <a:spLocks noGrp="1"/>
          </p:cNvSpPr>
          <p:nvPr>
            <p:ph idx="1"/>
          </p:nvPr>
        </p:nvSpPr>
        <p:spPr/>
        <p:txBody>
          <a:bodyPr vert="horz" lIns="91440" tIns="45720" rIns="91440" bIns="45720" rtlCol="0" anchor="t">
            <a:normAutofit/>
          </a:bodyPr>
          <a:lstStyle/>
          <a:p>
            <a:pPr marL="0" indent="0">
              <a:buNone/>
            </a:pPr>
            <a:r>
              <a:rPr lang="en-US" err="1">
                <a:highlight>
                  <a:srgbClr val="C0C0C0"/>
                </a:highlight>
                <a:ea typeface="+mn-lt"/>
                <a:cs typeface="+mn-lt"/>
              </a:rPr>
              <a:t>hdiutil</a:t>
            </a:r>
            <a:r>
              <a:rPr lang="en-US">
                <a:highlight>
                  <a:srgbClr val="C0C0C0"/>
                </a:highlight>
                <a:ea typeface="+mn-lt"/>
                <a:cs typeface="+mn-lt"/>
              </a:rPr>
              <a:t> detach /volumes/Install\ macOS\ </a:t>
            </a:r>
            <a:r>
              <a:rPr lang="en-US" err="1">
                <a:highlight>
                  <a:srgbClr val="C0C0C0"/>
                </a:highlight>
                <a:ea typeface="+mn-lt"/>
                <a:cs typeface="+mn-lt"/>
              </a:rPr>
              <a:t>mojave</a:t>
            </a:r>
            <a:endParaRPr lang="en-US">
              <a:highlight>
                <a:srgbClr val="C0C0C0"/>
              </a:highlight>
              <a:cs typeface="Calibri" panose="020F0502020204030204"/>
            </a:endParaRPr>
          </a:p>
        </p:txBody>
      </p:sp>
    </p:spTree>
    <p:extLst>
      <p:ext uri="{BB962C8B-B14F-4D97-AF65-F5344CB8AC3E}">
        <p14:creationId xmlns:p14="http://schemas.microsoft.com/office/powerpoint/2010/main" val="40159504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34</Slides>
  <Notes>0</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Celestial</vt:lpstr>
      <vt:lpstr> </vt:lpstr>
      <vt:lpstr>Helpful links</vt:lpstr>
      <vt:lpstr>Grab your Mac (Or a friends)</vt:lpstr>
      <vt:lpstr>Download the macOS Installer</vt:lpstr>
      <vt:lpstr>Command Setup </vt:lpstr>
      <vt:lpstr>1. Create DMG Disk with Terminal </vt:lpstr>
      <vt:lpstr>2. Mount DMG Disk to your macOS</vt:lpstr>
      <vt:lpstr>3. Create macOS Mojave Installer</vt:lpstr>
      <vt:lpstr>4. Unmount Disk </vt:lpstr>
      <vt:lpstr>5. Convert DMG Disk to ISO Disk </vt:lpstr>
      <vt:lpstr>6.Rename and Move Image File to macOS Desktop</vt:lpstr>
      <vt:lpstr>Now you should have the ISO on your desktop</vt:lpstr>
      <vt:lpstr>Download VMware From On The Hub</vt:lpstr>
      <vt:lpstr>VMware Setup</vt:lpstr>
      <vt:lpstr>Configuring MacOS On VMWare</vt:lpstr>
      <vt:lpstr>VirtualBox Setup</vt:lpstr>
      <vt:lpstr>Install Virtual Box</vt:lpstr>
      <vt:lpstr>First add the extension pack</vt:lpstr>
      <vt:lpstr>Creating the VM</vt:lpstr>
      <vt:lpstr>VM Settings</vt:lpstr>
      <vt:lpstr>Setting up the VM storage</vt:lpstr>
      <vt:lpstr>Command 1: Goes to the right folder location</vt:lpstr>
      <vt:lpstr>Command 2</vt:lpstr>
      <vt:lpstr>Command 3</vt:lpstr>
      <vt:lpstr>Command 4</vt:lpstr>
      <vt:lpstr>Command 5</vt:lpstr>
      <vt:lpstr>Command 6</vt:lpstr>
      <vt:lpstr>Command 7</vt:lpstr>
      <vt:lpstr>Open Virtual Box again</vt:lpstr>
      <vt:lpstr>macOS Install</vt:lpstr>
      <vt:lpstr>macOS Setup</vt:lpstr>
      <vt:lpstr>macOS Resolution change</vt:lpstr>
      <vt:lpstr>macOS Resolution change</vt:lpstr>
      <vt:lpstr>Open Virtual Box again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Munnich, William A</dc:creator>
  <cp:revision>620</cp:revision>
  <dcterms:created xsi:type="dcterms:W3CDTF">2022-03-02T20:27:01Z</dcterms:created>
  <dcterms:modified xsi:type="dcterms:W3CDTF">2022-03-25T17:03:31Z</dcterms:modified>
</cp:coreProperties>
</file>