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55a3deda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55a3deda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543f7b4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543f7b4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543f7b4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543f7b4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Topic 0:  wireless mechanical keyboard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1: budget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2: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Wireless combo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Basic Wireless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Gaming Wired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9f95d7316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9f95d7316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55a3deda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55a3deda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9f95d7316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9f95d7316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f95d731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f95d731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f95d7316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f95d7316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f95d7316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f95d7316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Calvin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95d7316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95d7316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good idea of what features people are interested 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f95d7316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f95d7316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JenWen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ed38601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ed38601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good idea of what features people are interested in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roman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wireless mechanical keyboard and mouse combo is a great feature set for a product that is targeted mainly at casual users who need both items.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AutoNum type="romanLcPeriod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Mechanical keyboards are preferred by typists, gamers, and enthusiasts. They are generally the most expensive keyboard type, so offering a budget option can attract consumers.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ed38601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ed38601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good idea of what features people are interested 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ed38601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ed38601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Jarrod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good idea of what features people are interested 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565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Using Text Mining to Explore Consumer Priority on Keyboards </a:t>
            </a:r>
            <a:endParaRPr b="1" sz="2600"/>
          </a:p>
          <a:p>
            <a:pPr indent="-3746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300"/>
              <a:buChar char="-"/>
            </a:pPr>
            <a:r>
              <a:rPr b="1" lang="en" sz="2300"/>
              <a:t>Team Kee-Bored</a:t>
            </a:r>
            <a:endParaRPr b="1" sz="2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</a:rPr>
              <a:t>CIS 4680 - Advanced Data Analytics</a:t>
            </a:r>
            <a:br>
              <a:rPr lang="en" sz="1500">
                <a:solidFill>
                  <a:srgbClr val="666666"/>
                </a:solidFill>
              </a:rPr>
            </a:br>
            <a:r>
              <a:rPr i="1" lang="en" sz="1500">
                <a:solidFill>
                  <a:srgbClr val="666666"/>
                </a:solidFill>
              </a:rPr>
              <a:t>by: Bryan Marquez, Lei Wang, Jarrod Griffin, JenWen Chang, Calvin Truong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with VADER Lexicon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27" y="1146975"/>
            <a:ext cx="7437899" cy="3415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428" y="4187125"/>
            <a:ext cx="2590600" cy="7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Detect Negative Reviews?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879525" y="1307850"/>
            <a:ext cx="7222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Positive review is more </a:t>
            </a:r>
            <a:r>
              <a:rPr lang="en" sz="2100"/>
              <a:t>common</a:t>
            </a:r>
            <a:r>
              <a:rPr lang="en" sz="2100"/>
              <a:t> than negative reviews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VADER is not smart enough</a:t>
            </a:r>
            <a:endParaRPr sz="21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Sarcasm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Partially positive and negative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Negative words (eg. not, no, don’t, etc)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 with Sentiment</a:t>
            </a:r>
            <a:endParaRPr/>
          </a:p>
        </p:txBody>
      </p: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373" y="1741600"/>
            <a:ext cx="3091750" cy="21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400" y="1741600"/>
            <a:ext cx="3677907" cy="21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9475" y="2380662"/>
            <a:ext cx="1414775" cy="12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 txBox="1"/>
          <p:nvPr/>
        </p:nvSpPr>
        <p:spPr>
          <a:xfrm>
            <a:off x="6445050" y="3994150"/>
            <a:ext cx="24492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0: Wireless mechanical keyboard</a:t>
            </a:r>
            <a:endParaRPr i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1: Budget Mechanical</a:t>
            </a:r>
            <a:endParaRPr i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2: Basic Wireless combo</a:t>
            </a:r>
            <a:endParaRPr i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3: Basic Wireless</a:t>
            </a:r>
            <a:endParaRPr i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4: Gaming Wired</a:t>
            </a:r>
            <a:endParaRPr i="1" sz="1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offering product combos seems to be the greatest factor when purchasing keyboards for the general consumer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improve marketing strategies to get greater sales and positive reception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focus for keyboard manufacturer research and development or quality control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297500" y="488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 Improvement</a:t>
            </a:r>
            <a:endParaRPr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297500" y="1180925"/>
            <a:ext cx="534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Get a more diverse amount of reviews from Amazon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Improve LDA model, consider optimizing topic amounts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Account for reviews that are fake (review bombing)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Jack, L., &amp; Tsai, Y. (2015, January). Using text mining of amazon reviews to explore user-defined product highlights and issues. In Proceedings of the International Conference on Data Mining (DMIN) (p. 92).</a:t>
            </a:r>
            <a:endParaRPr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Portilla, Jose. NLP - Natural Language Processing with Python.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50" y="540375"/>
            <a:ext cx="2517851" cy="231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775" y="1256799"/>
            <a:ext cx="2889924" cy="16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5850" y="3150951"/>
            <a:ext cx="2360573" cy="168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159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text mining to try to answer these questions: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What features do people care about in computers?</a:t>
            </a:r>
            <a:br>
              <a:rPr lang="en"/>
            </a:br>
            <a:br>
              <a:rPr lang="en"/>
            </a:br>
            <a:r>
              <a:rPr b="1" lang="en"/>
              <a:t>Are people generally more positive towards enthusiast type keyboards?</a:t>
            </a:r>
            <a:br>
              <a:rPr b="1" lang="en"/>
            </a:br>
            <a:br>
              <a:rPr b="1" lang="en"/>
            </a:br>
            <a:r>
              <a:rPr b="1" lang="en"/>
              <a:t>Are people generally unhappy with keyboards that are considered ‘generic’?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Cleaning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42350" y="1463725"/>
            <a:ext cx="3620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 raw data (web </a:t>
            </a:r>
            <a:r>
              <a:rPr lang="en" sz="1500"/>
              <a:t>scraper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Combine keyboard texts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Eliminate all non-english reviews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Normalize corpus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Apply regular expressions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Tokenize corpus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Filter out stopwords (exclude negative words)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Lemmatize corpus</a:t>
            </a:r>
            <a:endParaRPr sz="15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544" y="1463722"/>
            <a:ext cx="4547306" cy="9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475" y="3101725"/>
            <a:ext cx="4617451" cy="8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003225" y="2540575"/>
            <a:ext cx="4488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Analysis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important step for discovering what topics consumers find important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 Gram Bag of Words model with n=4 words</a:t>
            </a:r>
            <a:br>
              <a:rPr lang="en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Number of topics was decided to be 5</a:t>
            </a:r>
            <a:endParaRPr sz="15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919500" y="3811450"/>
            <a:ext cx="6786600" cy="1181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Normalized Corpus						  Matrix Ready for LDA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4050900" y="3774450"/>
            <a:ext cx="1554300" cy="621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CountVectorizer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(min_df=2, max_df=0.95)</a:t>
            </a:r>
            <a:endParaRPr sz="1000"/>
          </a:p>
        </p:txBody>
      </p:sp>
      <p:sp>
        <p:nvSpPr>
          <p:cNvPr id="167" name="Google Shape;167;p17"/>
          <p:cNvSpPr/>
          <p:nvPr/>
        </p:nvSpPr>
        <p:spPr>
          <a:xfrm>
            <a:off x="3436625" y="3881700"/>
            <a:ext cx="5700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605200" y="3881700"/>
            <a:ext cx="570000" cy="26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 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175850" y="706475"/>
            <a:ext cx="7282200" cy="34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CountVectorizer to get the bag of words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matrix for the LDA method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Allocation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806025"/>
            <a:ext cx="5791625" cy="29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Features Extracted</a:t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959275"/>
            <a:ext cx="71463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0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Wireless Mechanical Keyboard and Mouse Combo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“Need two aaa battery” - Wireless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“Cherry mx blue switch” - Mechanical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“Love keyboard mouse combo” - Keyboard and Mouse Combo</a:t>
            </a:r>
            <a:endParaRPr sz="1600"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2818275"/>
            <a:ext cx="71463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1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Budget Mechanical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“Didnt want spend lot” - Budget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“Tactile bump cherry mx” - Mechanical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Features Extracted (Con’t)</a:t>
            </a:r>
            <a:endParaRPr/>
          </a:p>
        </p:txBody>
      </p:sp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959275"/>
            <a:ext cx="71463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2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Basic Wireless Keyboard and Mouse Combo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“Keyboard mouse combo great” - </a:t>
            </a:r>
            <a:r>
              <a:rPr lang="en" sz="1600"/>
              <a:t>Keyboard and Mouse Combo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“Battery life pretty good” - Wireless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“Take time get used” - Basic Design</a:t>
            </a:r>
            <a:endParaRPr sz="1600"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2818275"/>
            <a:ext cx="71463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3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Basic Wireless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“Best wireless keyboard ive” - Wireless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other interesting unique topic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Features Extracted </a:t>
            </a:r>
            <a:r>
              <a:rPr lang="en"/>
              <a:t>(Con’t)</a:t>
            </a:r>
            <a:endParaRPr/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1297500" y="959275"/>
            <a:ext cx="7146300" cy="16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Topic 4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Gaming Wired Keyboard and Mouse Combo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“Gaming led rgb keyboard” - </a:t>
            </a:r>
            <a:r>
              <a:rPr lang="en" sz="1600"/>
              <a:t>Gaming</a:t>
            </a:r>
            <a:r>
              <a:rPr lang="en" sz="1600"/>
              <a:t> oriented design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“Love keyboard mouse combo” - Keyboard and Mouse Combo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