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37183"/>
            <a:ext cx="9440034" cy="1098318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Basics React JS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B3D9F-D77F-41ED-A142-E586E9CB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676079"/>
            <a:ext cx="11714922" cy="5505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9F21F5-09EC-4E1F-859D-46216739B216}"/>
              </a:ext>
            </a:extLst>
          </p:cNvPr>
          <p:cNvSpPr/>
          <p:nvPr/>
        </p:nvSpPr>
        <p:spPr>
          <a:xfrm>
            <a:off x="3648075" y="2066925"/>
            <a:ext cx="357187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9B5C-14D2-404D-90B0-76BBF71C1FE2}"/>
              </a:ext>
            </a:extLst>
          </p:cNvPr>
          <p:cNvSpPr/>
          <p:nvPr/>
        </p:nvSpPr>
        <p:spPr>
          <a:xfrm>
            <a:off x="3648074" y="5648325"/>
            <a:ext cx="4429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4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8A1807-38E8-49BE-B1C7-13DD2D88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0025"/>
            <a:ext cx="117729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3F780-B4E8-49C3-BF2C-703EA110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1912"/>
            <a:ext cx="117919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68CE7-04D9-4713-B0B2-7C40F6C9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633537"/>
            <a:ext cx="89820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95263-1C2E-4909-A6D9-2E1866E9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8" y="386929"/>
            <a:ext cx="11416123" cy="60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CA4F-2944-4B1D-9080-7E8C2B0B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 React JS?</a:t>
            </a:r>
            <a:endParaRPr lang="en-ID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DDDD-5BC5-4439-9DA8-F74E57A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760593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 JavaScript yang di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buat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React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bukanlah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framework MVC. React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 yang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composable user interface, yang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UI yang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ID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471E-6297-4176-8C1F-71ED0D59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7796A-A74C-4102-940F-D8E631CC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09" y="1995728"/>
            <a:ext cx="8440333" cy="44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A4EC-A77B-494B-A170-8B6223FC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 install –g create-react-app</a:t>
            </a:r>
            <a:endParaRPr lang="en-ID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2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64D-CC8C-4BB4-8119-2770714A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create-react-app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385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07995-E309-4B7E-83F0-DBD31CF6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95312"/>
            <a:ext cx="8896350" cy="5667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C7131D-077A-470A-814E-83D3358A2EBE}"/>
              </a:ext>
            </a:extLst>
          </p:cNvPr>
          <p:cNvSpPr/>
          <p:nvPr/>
        </p:nvSpPr>
        <p:spPr>
          <a:xfrm>
            <a:off x="5258513" y="3239778"/>
            <a:ext cx="2411530" cy="17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04E96-4238-4B87-BF44-6FC0F7AFFA09}"/>
              </a:ext>
            </a:extLst>
          </p:cNvPr>
          <p:cNvSpPr/>
          <p:nvPr/>
        </p:nvSpPr>
        <p:spPr>
          <a:xfrm>
            <a:off x="5438209" y="2873563"/>
            <a:ext cx="657791" cy="17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95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2C5E4-D5E8-42E6-AB4A-CBFEC4A7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547687"/>
            <a:ext cx="9353550" cy="576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2DEB76-81BE-4A79-B30F-CAD1E2CFD686}"/>
              </a:ext>
            </a:extLst>
          </p:cNvPr>
          <p:cNvSpPr/>
          <p:nvPr/>
        </p:nvSpPr>
        <p:spPr>
          <a:xfrm>
            <a:off x="5231215" y="3950317"/>
            <a:ext cx="1606313" cy="157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26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2221E-4C28-4E40-8D7F-17016F79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561975"/>
            <a:ext cx="79152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258C30-2195-42E5-B130-761B5290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743075"/>
            <a:ext cx="8924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2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{A58DBD7B-827A-49E4-B459-61BF0B9E695C}tf12214701</Template>
  <TotalTime>0</TotalTime>
  <Words>61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Basics React JS</vt:lpstr>
      <vt:lpstr>Apa itu React JS?</vt:lpstr>
      <vt:lpstr>Apa yang ingin dibuat?</vt:lpstr>
      <vt:lpstr>npm install –g create-react-app</vt:lpstr>
      <vt:lpstr>create-react-app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2020-06-14T12:10:53Z</dcterms:created>
  <dcterms:modified xsi:type="dcterms:W3CDTF">2020-06-14T14:31:20Z</dcterms:modified>
</cp:coreProperties>
</file>