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vin C Brice" userId="e259e895-f570-4229-b82f-513f0e1e22ed_5::10037FFE9683906A" providerId="ADAL" clId="{A9D17C7F-53CC-405F-A152-E29FBFAE0548}"/>
    <pc:docChg chg="undo custSel modSld modMainMaster">
      <pc:chgData name="Calvin C Brice" userId="e259e895-f570-4229-b82f-513f0e1e22ed_5::10037FFE9683906A" providerId="ADAL" clId="{A9D17C7F-53CC-405F-A152-E29FBFAE0548}" dt="2019-04-16T04:55:37" v="682" actId="1076"/>
      <pc:docMkLst>
        <pc:docMk/>
      </pc:docMkLst>
      <pc:sldChg chg="addSp delSp modSp">
        <pc:chgData name="Calvin C Brice" userId="e259e895-f570-4229-b82f-513f0e1e22ed_5::10037FFE9683906A" providerId="ADAL" clId="{A9D17C7F-53CC-405F-A152-E29FBFAE0548}" dt="2019-04-16T04:55:37" v="682" actId="1076"/>
        <pc:sldMkLst>
          <pc:docMk/>
          <pc:sldMk cId="109857222" sldId="256"/>
        </pc:sldMkLst>
        <pc:spChg chg="del">
          <ac:chgData name="Calvin C Brice" userId="e259e895-f570-4229-b82f-513f0e1e22ed_5::10037FFE9683906A" providerId="ADAL" clId="{A9D17C7F-53CC-405F-A152-E29FBFAE0548}" dt="2019-04-16T04:40:48.770" v="0" actId="478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alvin C Brice" userId="e259e895-f570-4229-b82f-513f0e1e22ed_5::10037FFE9683906A" providerId="ADAL" clId="{A9D17C7F-53CC-405F-A152-E29FBFAE0548}" dt="2019-04-16T04:40:50.675" v="1" actId="478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4" creationId="{CE15B438-053F-4AFE-A1A7-9737FDCA77A2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5" creationId="{A76B0BC9-6B7E-4F2F-8ED4-E98D7B5BBD40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6" creationId="{A313117B-33D3-429F-B794-95D6F75253AA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7" creationId="{8FFB7B61-A287-4E51-BB11-1937BC3FF5EA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11" creationId="{E6574505-CD0E-47B3-9AC7-19E00E7F27B4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14" creationId="{6724B69A-682A-4CBE-9D6F-54BC3AC62A9E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15" creationId="{90458A0C-4A66-477D-9C5B-A3FE846B5FA7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16" creationId="{5E5DC28F-D852-42DE-870E-36B1619BD890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18" creationId="{B330AAF0-C5B3-40DB-B2D7-B0C3090E9ABA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21" creationId="{48CE3C71-2852-4CEC-A5F0-038A200765D5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33" creationId="{CF28A05B-91C6-4FAF-8861-B51B89CFE223}"/>
          </ac:spMkLst>
        </pc:spChg>
        <pc:picChg chg="add mod">
          <ac:chgData name="Calvin C Brice" userId="e259e895-f570-4229-b82f-513f0e1e22ed_5::10037FFE9683906A" providerId="ADAL" clId="{A9D17C7F-53CC-405F-A152-E29FBFAE0548}" dt="2019-04-16T04:55:37" v="682" actId="1076"/>
          <ac:picMkLst>
            <pc:docMk/>
            <pc:sldMk cId="109857222" sldId="256"/>
            <ac:picMk id="17" creationId="{98B82258-2FC3-434D-93F7-4D401E76A46C}"/>
          </ac:picMkLst>
        </pc:picChg>
        <pc:picChg chg="add mod ord">
          <ac:chgData name="Calvin C Brice" userId="e259e895-f570-4229-b82f-513f0e1e22ed_5::10037FFE9683906A" providerId="ADAL" clId="{A9D17C7F-53CC-405F-A152-E29FBFAE0548}" dt="2019-04-16T04:55:37" v="682" actId="1076"/>
          <ac:picMkLst>
            <pc:docMk/>
            <pc:sldMk cId="109857222" sldId="256"/>
            <ac:picMk id="1026" creationId="{71795E86-F144-4232-A748-928CC2A2DACC}"/>
          </ac:picMkLst>
        </pc:picChg>
        <pc:picChg chg="add del mod">
          <ac:chgData name="Calvin C Brice" userId="e259e895-f570-4229-b82f-513f0e1e22ed_5::10037FFE9683906A" providerId="ADAL" clId="{A9D17C7F-53CC-405F-A152-E29FBFAE0548}" dt="2019-04-16T04:41:20.555" v="6"/>
          <ac:picMkLst>
            <pc:docMk/>
            <pc:sldMk cId="109857222" sldId="256"/>
            <ac:picMk id="1028" creationId="{7392F8DF-D80B-4133-A07A-4547E74FC5A7}"/>
          </ac:picMkLst>
        </pc:picChg>
        <pc:picChg chg="add mod">
          <ac:chgData name="Calvin C Brice" userId="e259e895-f570-4229-b82f-513f0e1e22ed_5::10037FFE9683906A" providerId="ADAL" clId="{A9D17C7F-53CC-405F-A152-E29FBFAE0548}" dt="2019-04-16T04:55:37" v="682" actId="1076"/>
          <ac:picMkLst>
            <pc:docMk/>
            <pc:sldMk cId="109857222" sldId="256"/>
            <ac:picMk id="1030" creationId="{C21EF85C-5483-4EEC-8D99-FB83CB5D2106}"/>
          </ac:picMkLst>
        </pc:picChg>
        <pc:picChg chg="add mod ord">
          <ac:chgData name="Calvin C Brice" userId="e259e895-f570-4229-b82f-513f0e1e22ed_5::10037FFE9683906A" providerId="ADAL" clId="{A9D17C7F-53CC-405F-A152-E29FBFAE0548}" dt="2019-04-16T04:55:37" v="682" actId="1076"/>
          <ac:picMkLst>
            <pc:docMk/>
            <pc:sldMk cId="109857222" sldId="256"/>
            <ac:picMk id="1032" creationId="{ED184556-FBCD-4C65-9E55-64546E214AB4}"/>
          </ac:picMkLst>
        </pc:picChg>
        <pc:picChg chg="add mod ord">
          <ac:chgData name="Calvin C Brice" userId="e259e895-f570-4229-b82f-513f0e1e22ed_5::10037FFE9683906A" providerId="ADAL" clId="{A9D17C7F-53CC-405F-A152-E29FBFAE0548}" dt="2019-04-16T04:55:37" v="682" actId="1076"/>
          <ac:picMkLst>
            <pc:docMk/>
            <pc:sldMk cId="109857222" sldId="256"/>
            <ac:picMk id="1034" creationId="{F2F39DDA-ED9A-47D2-9A64-357E2CB08023}"/>
          </ac:picMkLst>
        </pc:picChg>
        <pc:picChg chg="add mod">
          <ac:chgData name="Calvin C Brice" userId="e259e895-f570-4229-b82f-513f0e1e22ed_5::10037FFE9683906A" providerId="ADAL" clId="{A9D17C7F-53CC-405F-A152-E29FBFAE0548}" dt="2019-04-16T04:55:37" v="682" actId="1076"/>
          <ac:picMkLst>
            <pc:docMk/>
            <pc:sldMk cId="109857222" sldId="256"/>
            <ac:picMk id="1036" creationId="{1ACF057F-E087-47AA-99E9-AFB7AC4B48E8}"/>
          </ac:picMkLst>
        </pc:picChg>
        <pc:cxnChg chg="add mod">
          <ac:chgData name="Calvin C Brice" userId="e259e895-f570-4229-b82f-513f0e1e22ed_5::10037FFE9683906A" providerId="ADAL" clId="{A9D17C7F-53CC-405F-A152-E29FBFAE0548}" dt="2019-04-16T04:55:37" v="682" actId="1076"/>
          <ac:cxnSpMkLst>
            <pc:docMk/>
            <pc:sldMk cId="109857222" sldId="256"/>
            <ac:cxnSpMk id="9" creationId="{81ECEB32-EB2B-4D3B-A6B2-446096CB0FD6}"/>
          </ac:cxnSpMkLst>
        </pc:cxnChg>
        <pc:cxnChg chg="add mod">
          <ac:chgData name="Calvin C Brice" userId="e259e895-f570-4229-b82f-513f0e1e22ed_5::10037FFE9683906A" providerId="ADAL" clId="{A9D17C7F-53CC-405F-A152-E29FBFAE0548}" dt="2019-04-16T04:55:37" v="682" actId="1076"/>
          <ac:cxnSpMkLst>
            <pc:docMk/>
            <pc:sldMk cId="109857222" sldId="256"/>
            <ac:cxnSpMk id="22" creationId="{A4D0F477-09EA-4E05-86BA-330E3C1E4BDD}"/>
          </ac:cxnSpMkLst>
        </pc:cxnChg>
        <pc:cxnChg chg="add mod ord">
          <ac:chgData name="Calvin C Brice" userId="e259e895-f570-4229-b82f-513f0e1e22ed_5::10037FFE9683906A" providerId="ADAL" clId="{A9D17C7F-53CC-405F-A152-E29FBFAE0548}" dt="2019-04-16T04:55:37" v="682" actId="1076"/>
          <ac:cxnSpMkLst>
            <pc:docMk/>
            <pc:sldMk cId="109857222" sldId="256"/>
            <ac:cxnSpMk id="26" creationId="{247FB30A-908F-45BE-B156-B7F5E077402D}"/>
          </ac:cxnSpMkLst>
        </pc:cxnChg>
        <pc:cxnChg chg="add mod">
          <ac:chgData name="Calvin C Brice" userId="e259e895-f570-4229-b82f-513f0e1e22ed_5::10037FFE9683906A" providerId="ADAL" clId="{A9D17C7F-53CC-405F-A152-E29FBFAE0548}" dt="2019-04-16T04:55:37" v="682" actId="1076"/>
          <ac:cxnSpMkLst>
            <pc:docMk/>
            <pc:sldMk cId="109857222" sldId="256"/>
            <ac:cxnSpMk id="29" creationId="{78E8A727-E2E3-4AB3-AB12-36EE2ADDDC80}"/>
          </ac:cxnSpMkLst>
        </pc:cxnChg>
        <pc:cxnChg chg="add mod">
          <ac:chgData name="Calvin C Brice" userId="e259e895-f570-4229-b82f-513f0e1e22ed_5::10037FFE9683906A" providerId="ADAL" clId="{A9D17C7F-53CC-405F-A152-E29FBFAE0548}" dt="2019-04-16T04:55:37" v="682" actId="1076"/>
          <ac:cxnSpMkLst>
            <pc:docMk/>
            <pc:sldMk cId="109857222" sldId="256"/>
            <ac:cxnSpMk id="30" creationId="{4EA2363A-3910-4509-A4B1-F678AF207C91}"/>
          </ac:cxnSpMkLst>
        </pc:cxnChg>
        <pc:cxnChg chg="add mod">
          <ac:chgData name="Calvin C Brice" userId="e259e895-f570-4229-b82f-513f0e1e22ed_5::10037FFE9683906A" providerId="ADAL" clId="{A9D17C7F-53CC-405F-A152-E29FBFAE0548}" dt="2019-04-16T04:55:37" v="682" actId="1076"/>
          <ac:cxnSpMkLst>
            <pc:docMk/>
            <pc:sldMk cId="109857222" sldId="256"/>
            <ac:cxnSpMk id="31" creationId="{DB6CC7A2-9071-4A67-9669-8CA4BEBA41FD}"/>
          </ac:cxnSpMkLst>
        </pc:cxnChg>
      </pc:sldChg>
      <pc:sldMasterChg chg="modSp modSldLayout">
        <pc:chgData name="Calvin C Brice" userId="e259e895-f570-4229-b82f-513f0e1e22ed_5::10037FFE9683906A" providerId="ADAL" clId="{A9D17C7F-53CC-405F-A152-E29FBFAE0548}" dt="2019-04-16T04:55:29.775" v="681"/>
        <pc:sldMasterMkLst>
          <pc:docMk/>
          <pc:sldMasterMk cId="2460954070" sldId="2147483660"/>
        </pc:sldMasterMkLst>
        <pc:spChg chg="mod">
          <ac:chgData name="Calvin C Brice" userId="e259e895-f570-4229-b82f-513f0e1e22ed_5::10037FFE9683906A" providerId="ADAL" clId="{A9D17C7F-53CC-405F-A152-E29FBFAE0548}" dt="2019-04-16T04:55:29.775" v="681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Calvin C Brice" userId="e259e895-f570-4229-b82f-513f0e1e22ed_5::10037FFE9683906A" providerId="ADAL" clId="{A9D17C7F-53CC-405F-A152-E29FBFAE0548}" dt="2019-04-16T04:55:29.775" v="681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Calvin C Brice" userId="e259e895-f570-4229-b82f-513f0e1e22ed_5::10037FFE9683906A" providerId="ADAL" clId="{A9D17C7F-53CC-405F-A152-E29FBFAE0548}" dt="2019-04-16T04:55:29.775" v="681"/>
          <ac:spMkLst>
            <pc:docMk/>
            <pc:sldMasterMk cId="2460954070" sldId="2147483660"/>
            <ac:spMk id="4" creationId="{00000000-0000-0000-0000-000000000000}"/>
          </ac:spMkLst>
        </pc:spChg>
        <pc:spChg chg="mod">
          <ac:chgData name="Calvin C Brice" userId="e259e895-f570-4229-b82f-513f0e1e22ed_5::10037FFE9683906A" providerId="ADAL" clId="{A9D17C7F-53CC-405F-A152-E29FBFAE0548}" dt="2019-04-16T04:55:29.775" v="681"/>
          <ac:spMkLst>
            <pc:docMk/>
            <pc:sldMasterMk cId="2460954070" sldId="2147483660"/>
            <ac:spMk id="5" creationId="{00000000-0000-0000-0000-000000000000}"/>
          </ac:spMkLst>
        </pc:spChg>
        <pc:spChg chg="mod">
          <ac:chgData name="Calvin C Brice" userId="e259e895-f570-4229-b82f-513f0e1e22ed_5::10037FFE9683906A" providerId="ADAL" clId="{A9D17C7F-53CC-405F-A152-E29FBFAE0548}" dt="2019-04-16T04:55:29.775" v="681"/>
          <ac:spMkLst>
            <pc:docMk/>
            <pc:sldMasterMk cId="2460954070" sldId="2147483660"/>
            <ac:spMk id="6" creationId="{00000000-0000-0000-0000-000000000000}"/>
          </ac:spMkLst>
        </pc:spChg>
        <pc:sldLayoutChg chg="modSp">
          <pc:chgData name="Calvin C Brice" userId="e259e895-f570-4229-b82f-513f0e1e22ed_5::10037FFE9683906A" providerId="ADAL" clId="{A9D17C7F-53CC-405F-A152-E29FBFAE0548}" dt="2019-04-16T04:55:29.775" v="681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2385387890" sldId="2147483661"/>
              <ac:spMk id="2" creationId="{00000000-0000-0000-0000-000000000000}"/>
            </ac:spMkLst>
          </pc:spChg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2385387890" sldId="2147483661"/>
              <ac:spMk id="3" creationId="{00000000-0000-0000-0000-000000000000}"/>
            </ac:spMkLst>
          </pc:spChg>
        </pc:sldLayoutChg>
        <pc:sldLayoutChg chg="modSp">
          <pc:chgData name="Calvin C Brice" userId="e259e895-f570-4229-b82f-513f0e1e22ed_5::10037FFE9683906A" providerId="ADAL" clId="{A9D17C7F-53CC-405F-A152-E29FBFAE0548}" dt="2019-04-16T04:55:29.775" v="681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2591524520" sldId="2147483663"/>
              <ac:spMk id="2" creationId="{00000000-0000-0000-0000-000000000000}"/>
            </ac:spMkLst>
          </pc:spChg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2591524520" sldId="2147483663"/>
              <ac:spMk id="3" creationId="{00000000-0000-0000-0000-000000000000}"/>
            </ac:spMkLst>
          </pc:spChg>
        </pc:sldLayoutChg>
        <pc:sldLayoutChg chg="modSp">
          <pc:chgData name="Calvin C Brice" userId="e259e895-f570-4229-b82f-513f0e1e22ed_5::10037FFE9683906A" providerId="ADAL" clId="{A9D17C7F-53CC-405F-A152-E29FBFAE0548}" dt="2019-04-16T04:55:29.775" v="681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1203092039" sldId="2147483664"/>
              <ac:spMk id="3" creationId="{00000000-0000-0000-0000-000000000000}"/>
            </ac:spMkLst>
          </pc:spChg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1203092039" sldId="2147483664"/>
              <ac:spMk id="4" creationId="{00000000-0000-0000-0000-000000000000}"/>
            </ac:spMkLst>
          </pc:spChg>
        </pc:sldLayoutChg>
        <pc:sldLayoutChg chg="modSp">
          <pc:chgData name="Calvin C Brice" userId="e259e895-f570-4229-b82f-513f0e1e22ed_5::10037FFE9683906A" providerId="ADAL" clId="{A9D17C7F-53CC-405F-A152-E29FBFAE0548}" dt="2019-04-16T04:55:29.775" v="681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3733172339" sldId="2147483665"/>
              <ac:spMk id="2" creationId="{00000000-0000-0000-0000-000000000000}"/>
            </ac:spMkLst>
          </pc:spChg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3733172339" sldId="2147483665"/>
              <ac:spMk id="3" creationId="{00000000-0000-0000-0000-000000000000}"/>
            </ac:spMkLst>
          </pc:spChg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3733172339" sldId="2147483665"/>
              <ac:spMk id="4" creationId="{00000000-0000-0000-0000-000000000000}"/>
            </ac:spMkLst>
          </pc:spChg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3733172339" sldId="2147483665"/>
              <ac:spMk id="5" creationId="{00000000-0000-0000-0000-000000000000}"/>
            </ac:spMkLst>
          </pc:spChg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3733172339" sldId="2147483665"/>
              <ac:spMk id="6" creationId="{00000000-0000-0000-0000-000000000000}"/>
            </ac:spMkLst>
          </pc:spChg>
        </pc:sldLayoutChg>
        <pc:sldLayoutChg chg="modSp">
          <pc:chgData name="Calvin C Brice" userId="e259e895-f570-4229-b82f-513f0e1e22ed_5::10037FFE9683906A" providerId="ADAL" clId="{A9D17C7F-53CC-405F-A152-E29FBFAE0548}" dt="2019-04-16T04:55:29.775" v="681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3171841454" sldId="2147483668"/>
              <ac:spMk id="2" creationId="{00000000-0000-0000-0000-000000000000}"/>
            </ac:spMkLst>
          </pc:spChg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3171841454" sldId="2147483668"/>
              <ac:spMk id="3" creationId="{00000000-0000-0000-0000-000000000000}"/>
            </ac:spMkLst>
          </pc:spChg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3171841454" sldId="2147483668"/>
              <ac:spMk id="4" creationId="{00000000-0000-0000-0000-000000000000}"/>
            </ac:spMkLst>
          </pc:spChg>
        </pc:sldLayoutChg>
        <pc:sldLayoutChg chg="modSp">
          <pc:chgData name="Calvin C Brice" userId="e259e895-f570-4229-b82f-513f0e1e22ed_5::10037FFE9683906A" providerId="ADAL" clId="{A9D17C7F-53CC-405F-A152-E29FBFAE0548}" dt="2019-04-16T04:55:29.775" v="681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1718958274" sldId="2147483669"/>
              <ac:spMk id="2" creationId="{00000000-0000-0000-0000-000000000000}"/>
            </ac:spMkLst>
          </pc:spChg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1718958274" sldId="2147483669"/>
              <ac:spMk id="3" creationId="{00000000-0000-0000-0000-000000000000}"/>
            </ac:spMkLst>
          </pc:spChg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1718958274" sldId="2147483669"/>
              <ac:spMk id="4" creationId="{00000000-0000-0000-0000-000000000000}"/>
            </ac:spMkLst>
          </pc:spChg>
        </pc:sldLayoutChg>
        <pc:sldLayoutChg chg="modSp">
          <pc:chgData name="Calvin C Brice" userId="e259e895-f570-4229-b82f-513f0e1e22ed_5::10037FFE9683906A" providerId="ADAL" clId="{A9D17C7F-53CC-405F-A152-E29FBFAE0548}" dt="2019-04-16T04:55:29.775" v="681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3479445657" sldId="2147483671"/>
              <ac:spMk id="2" creationId="{00000000-0000-0000-0000-000000000000}"/>
            </ac:spMkLst>
          </pc:spChg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3479445657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2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8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8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8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8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2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1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0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3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7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arduino">
            <a:extLst>
              <a:ext uri="{FF2B5EF4-FFF2-40B4-BE49-F238E27FC236}">
                <a16:creationId xmlns:a16="http://schemas.microsoft.com/office/drawing/2014/main" id="{C21EF85C-5483-4EEC-8D99-FB83CB5D2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46" y="3786472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rocessing">
            <a:extLst>
              <a:ext uri="{FF2B5EF4-FFF2-40B4-BE49-F238E27FC236}">
                <a16:creationId xmlns:a16="http://schemas.microsoft.com/office/drawing/2014/main" id="{1ACF057F-E087-47AA-99E9-AFB7AC4B48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0" r="23710"/>
          <a:stretch/>
        </p:blipFill>
        <p:spPr bwMode="auto">
          <a:xfrm>
            <a:off x="984396" y="711011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15B438-053F-4AFE-A1A7-9737FDCA77A2}"/>
              </a:ext>
            </a:extLst>
          </p:cNvPr>
          <p:cNvSpPr txBox="1"/>
          <p:nvPr/>
        </p:nvSpPr>
        <p:spPr>
          <a:xfrm>
            <a:off x="803943" y="2082612"/>
            <a:ext cx="1642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200" dirty="0"/>
              <a:t>GUI (sliders/buttons)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200" dirty="0"/>
              <a:t>interfaces with Arduino via serial communication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574505-CD0E-47B3-9AC7-19E00E7F27B4}"/>
              </a:ext>
            </a:extLst>
          </p:cNvPr>
          <p:cNvSpPr txBox="1"/>
          <p:nvPr/>
        </p:nvSpPr>
        <p:spPr>
          <a:xfrm>
            <a:off x="893910" y="5486685"/>
            <a:ext cx="1552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(0)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200" dirty="0"/>
              <a:t>Interprets and directs commands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6B0BC9-6B7E-4F2F-8ED4-E98D7B5BBD40}"/>
              </a:ext>
            </a:extLst>
          </p:cNvPr>
          <p:cNvSpPr/>
          <p:nvPr/>
        </p:nvSpPr>
        <p:spPr>
          <a:xfrm>
            <a:off x="346746" y="197733"/>
            <a:ext cx="2466975" cy="325643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3117B-33D3-429F-B794-95D6F75253AA}"/>
              </a:ext>
            </a:extLst>
          </p:cNvPr>
          <p:cNvSpPr/>
          <p:nvPr/>
        </p:nvSpPr>
        <p:spPr>
          <a:xfrm>
            <a:off x="1016265" y="160704"/>
            <a:ext cx="1127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Computer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4B69A-682A-4CBE-9D6F-54BC3AC62A9E}"/>
              </a:ext>
            </a:extLst>
          </p:cNvPr>
          <p:cNvSpPr txBox="1"/>
          <p:nvPr/>
        </p:nvSpPr>
        <p:spPr>
          <a:xfrm>
            <a:off x="6706055" y="197734"/>
            <a:ext cx="19266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Slave 1 (1)</a:t>
            </a:r>
          </a:p>
          <a:p>
            <a:r>
              <a:rPr lang="en-US" dirty="0"/>
              <a:t>Tracked Cart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200" dirty="0"/>
              <a:t>Controls the location of the tracked cart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200" dirty="0"/>
              <a:t>Interfaces with the ultrasonic sensor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458A0C-4A66-477D-9C5B-A3FE846B5FA7}"/>
              </a:ext>
            </a:extLst>
          </p:cNvPr>
          <p:cNvSpPr txBox="1"/>
          <p:nvPr/>
        </p:nvSpPr>
        <p:spPr>
          <a:xfrm>
            <a:off x="6714444" y="1825950"/>
            <a:ext cx="1926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Slave 2 (2)</a:t>
            </a:r>
          </a:p>
          <a:p>
            <a:r>
              <a:rPr lang="en-US"/>
              <a:t>Dispenser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200"/>
              <a:t>Controls the stepper motors of the dispenser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7FB30A-908F-45BE-B156-B7F5E077402D}"/>
              </a:ext>
            </a:extLst>
          </p:cNvPr>
          <p:cNvCxnSpPr>
            <a:cxnSpLocks/>
          </p:cNvCxnSpPr>
          <p:nvPr/>
        </p:nvCxnSpPr>
        <p:spPr>
          <a:xfrm>
            <a:off x="3829726" y="5822018"/>
            <a:ext cx="11318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5DC28F-D852-42DE-870E-36B1619BD890}"/>
              </a:ext>
            </a:extLst>
          </p:cNvPr>
          <p:cNvSpPr txBox="1"/>
          <p:nvPr/>
        </p:nvSpPr>
        <p:spPr>
          <a:xfrm>
            <a:off x="6714444" y="3652273"/>
            <a:ext cx="19266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Slave 3 (3)</a:t>
            </a:r>
          </a:p>
          <a:p>
            <a:r>
              <a:rPr lang="en-US" dirty="0"/>
              <a:t>Robotic Arm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200" dirty="0"/>
              <a:t>Stepper motors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200" dirty="0"/>
              <a:t>Servos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200" dirty="0"/>
              <a:t>Limit switches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17" name="Picture 8" descr="Image result for arduino">
            <a:extLst>
              <a:ext uri="{FF2B5EF4-FFF2-40B4-BE49-F238E27FC236}">
                <a16:creationId xmlns:a16="http://schemas.microsoft.com/office/drawing/2014/main" id="{98B82258-2FC3-434D-93F7-4D401E76A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851" y="5333159"/>
            <a:ext cx="183115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330AAF0-C5B3-40DB-B2D7-B0C3090E9ABA}"/>
              </a:ext>
            </a:extLst>
          </p:cNvPr>
          <p:cNvSpPr txBox="1"/>
          <p:nvPr/>
        </p:nvSpPr>
        <p:spPr>
          <a:xfrm>
            <a:off x="6643008" y="5333161"/>
            <a:ext cx="1926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Slave 4 (4)</a:t>
            </a:r>
          </a:p>
          <a:p>
            <a:r>
              <a:rPr lang="en-US" dirty="0"/>
              <a:t>Mixer/Former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200" dirty="0"/>
              <a:t>Controls the motors of the mixer and former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FFB7B61-A287-4E51-BB11-1937BC3FF5EA}"/>
              </a:ext>
            </a:extLst>
          </p:cNvPr>
          <p:cNvSpPr/>
          <p:nvPr/>
        </p:nvSpPr>
        <p:spPr>
          <a:xfrm>
            <a:off x="1670196" y="3454168"/>
            <a:ext cx="161400" cy="446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EB32-EB2B-4D3B-A6B2-446096CB0FD6}"/>
              </a:ext>
            </a:extLst>
          </p:cNvPr>
          <p:cNvCxnSpPr/>
          <p:nvPr/>
        </p:nvCxnSpPr>
        <p:spPr>
          <a:xfrm>
            <a:off x="2697852" y="4746830"/>
            <a:ext cx="11318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D0F477-09EA-4E05-86BA-330E3C1E4BDD}"/>
              </a:ext>
            </a:extLst>
          </p:cNvPr>
          <p:cNvCxnSpPr>
            <a:cxnSpLocks/>
          </p:cNvCxnSpPr>
          <p:nvPr/>
        </p:nvCxnSpPr>
        <p:spPr>
          <a:xfrm>
            <a:off x="3829725" y="595620"/>
            <a:ext cx="0" cy="52347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E8A727-E2E3-4AB3-AB12-36EE2ADDDC80}"/>
              </a:ext>
            </a:extLst>
          </p:cNvPr>
          <p:cNvCxnSpPr/>
          <p:nvPr/>
        </p:nvCxnSpPr>
        <p:spPr>
          <a:xfrm>
            <a:off x="3829726" y="4043552"/>
            <a:ext cx="11318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A2363A-3910-4509-A4B1-F678AF207C91}"/>
              </a:ext>
            </a:extLst>
          </p:cNvPr>
          <p:cNvCxnSpPr/>
          <p:nvPr/>
        </p:nvCxnSpPr>
        <p:spPr>
          <a:xfrm>
            <a:off x="3829726" y="2315419"/>
            <a:ext cx="11318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6CC7A2-9071-4A67-9669-8CA4BEBA41FD}"/>
              </a:ext>
            </a:extLst>
          </p:cNvPr>
          <p:cNvCxnSpPr/>
          <p:nvPr/>
        </p:nvCxnSpPr>
        <p:spPr>
          <a:xfrm>
            <a:off x="3829726" y="595618"/>
            <a:ext cx="11318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rduino">
            <a:extLst>
              <a:ext uri="{FF2B5EF4-FFF2-40B4-BE49-F238E27FC236}">
                <a16:creationId xmlns:a16="http://schemas.microsoft.com/office/drawing/2014/main" id="{71795E86-F144-4232-A748-928CC2A2D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852" y="1884856"/>
            <a:ext cx="183115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rduino">
            <a:extLst>
              <a:ext uri="{FF2B5EF4-FFF2-40B4-BE49-F238E27FC236}">
                <a16:creationId xmlns:a16="http://schemas.microsoft.com/office/drawing/2014/main" id="{ED184556-FBCD-4C65-9E55-64546E214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851" y="3609008"/>
            <a:ext cx="183115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rduino">
            <a:extLst>
              <a:ext uri="{FF2B5EF4-FFF2-40B4-BE49-F238E27FC236}">
                <a16:creationId xmlns:a16="http://schemas.microsoft.com/office/drawing/2014/main" id="{F2F39DDA-ED9A-47D2-9A64-357E2CB08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852" y="160704"/>
            <a:ext cx="183115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8CE3C71-2852-4CEC-A5F0-038A200765D5}"/>
              </a:ext>
            </a:extLst>
          </p:cNvPr>
          <p:cNvSpPr txBox="1"/>
          <p:nvPr/>
        </p:nvSpPr>
        <p:spPr>
          <a:xfrm rot="16200000">
            <a:off x="2819392" y="2815946"/>
            <a:ext cx="1743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I2C Communication Bus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28A05B-91C6-4FAF-8861-B51B89CFE223}"/>
              </a:ext>
            </a:extLst>
          </p:cNvPr>
          <p:cNvSpPr txBox="1"/>
          <p:nvPr/>
        </p:nvSpPr>
        <p:spPr>
          <a:xfrm>
            <a:off x="1789813" y="3529916"/>
            <a:ext cx="498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USB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941FD7073E9D40AAA3DDF2F92C8C02" ma:contentTypeVersion="6" ma:contentTypeDescription="Create a new document." ma:contentTypeScope="" ma:versionID="c0fee8a818cb6478a1da58e7e8f7b936">
  <xsd:schema xmlns:xsd="http://www.w3.org/2001/XMLSchema" xmlns:xs="http://www.w3.org/2001/XMLSchema" xmlns:p="http://schemas.microsoft.com/office/2006/metadata/properties" xmlns:ns2="844533e0-0e43-4901-881c-870fa65da2d5" targetNamespace="http://schemas.microsoft.com/office/2006/metadata/properties" ma:root="true" ma:fieldsID="89d3ec712dc6c4ab53d43e287f6e437a" ns2:_="">
    <xsd:import namespace="844533e0-0e43-4901-881c-870fa65da2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4533e0-0e43-4901-881c-870fa65da2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FCFB68-68F0-4C47-A611-03758EEAECF4}">
  <ds:schemaRefs>
    <ds:schemaRef ds:uri="844533e0-0e43-4901-881c-870fa65da2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11B9554-8658-4139-8182-ABDC20DAF48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2D8190D-2D69-4340-96E5-70D0874440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86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Calvin C Brice</cp:lastModifiedBy>
  <cp:revision>3</cp:revision>
  <dcterms:created xsi:type="dcterms:W3CDTF">2013-07-15T20:26:40Z</dcterms:created>
  <dcterms:modified xsi:type="dcterms:W3CDTF">2019-05-06T06:10:37Z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512">
    <vt:lpwstr>6</vt:lpwstr>
  </property>
  <property fmtid="{D5CDD505-2E9C-101B-9397-08002B2CF9AE}" pid="3" name="ContentTypeId">
    <vt:lpwstr>0x01010017941FD7073E9D40AAA3DDF2F92C8C02</vt:lpwstr>
  </property>
  <property fmtid="{D5CDD505-2E9C-101B-9397-08002B2CF9AE}" pid="4" name="AuthorIds_UIVersion_4096">
    <vt:lpwstr>6</vt:lpwstr>
  </property>
</Properties>
</file>