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16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70F0-2C39-4E04-B73F-99EA2003455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54EB-3319-4F66-BF07-ECE45D97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nger risk of electric shock">
            <a:extLst>
              <a:ext uri="{FF2B5EF4-FFF2-40B4-BE49-F238E27FC236}">
                <a16:creationId xmlns:a16="http://schemas.microsoft.com/office/drawing/2014/main" id="{5DB4D736-E209-4905-81E9-EE2AFA69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60" y="2094409"/>
            <a:ext cx="1558066" cy="13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anger risk of electric shock">
            <a:extLst>
              <a:ext uri="{FF2B5EF4-FFF2-40B4-BE49-F238E27FC236}">
                <a16:creationId xmlns:a16="http://schemas.microsoft.com/office/drawing/2014/main" id="{EC2DD4A8-B0E5-4481-A2FE-D3A48AA2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51" y="341805"/>
            <a:ext cx="1558066" cy="13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danger risk of electric shock">
            <a:extLst>
              <a:ext uri="{FF2B5EF4-FFF2-40B4-BE49-F238E27FC236}">
                <a16:creationId xmlns:a16="http://schemas.microsoft.com/office/drawing/2014/main" id="{6D94516D-8E82-4F4F-B01D-2773311B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03" y="341806"/>
            <a:ext cx="1558066" cy="13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nger risk of electric shock">
            <a:extLst>
              <a:ext uri="{FF2B5EF4-FFF2-40B4-BE49-F238E27FC236}">
                <a16:creationId xmlns:a16="http://schemas.microsoft.com/office/drawing/2014/main" id="{1C95CD3D-C4EE-4669-9E4F-83146728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9" y="341807"/>
            <a:ext cx="1558066" cy="13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fety warning labels">
            <a:extLst>
              <a:ext uri="{FF2B5EF4-FFF2-40B4-BE49-F238E27FC236}">
                <a16:creationId xmlns:a16="http://schemas.microsoft.com/office/drawing/2014/main" id="{F29E3381-6108-47E8-B2F8-C4FD388D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1" y="3018608"/>
            <a:ext cx="35858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afety warning labels">
            <a:extLst>
              <a:ext uri="{FF2B5EF4-FFF2-40B4-BE49-F238E27FC236}">
                <a16:creationId xmlns:a16="http://schemas.microsoft.com/office/drawing/2014/main" id="{71D96908-8DC9-40E9-B6AE-5C3BBCC5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8" y="4847408"/>
            <a:ext cx="358588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mysafetylabels.com/img/lg/S/electrical-hazard-warning-ansi-sign-s-2192.png">
            <a:extLst>
              <a:ext uri="{FF2B5EF4-FFF2-40B4-BE49-F238E27FC236}">
                <a16:creationId xmlns:a16="http://schemas.microsoft.com/office/drawing/2014/main" id="{851C1584-00BA-4EFA-B2FB-57742F3B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82" y="2018211"/>
            <a:ext cx="13258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images.mysafetylabels.com/img/lg/S/electrical-hazard-warning-ansi-sign-s-2192.png">
            <a:extLst>
              <a:ext uri="{FF2B5EF4-FFF2-40B4-BE49-F238E27FC236}">
                <a16:creationId xmlns:a16="http://schemas.microsoft.com/office/drawing/2014/main" id="{D88E3C88-55D8-4D83-93BC-D7CCCB72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72" y="3933008"/>
            <a:ext cx="19888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images.mysafetylabels.com/img/lg/S/electrical-hazard-warning-ansi-sign-s-2192.png">
            <a:extLst>
              <a:ext uri="{FF2B5EF4-FFF2-40B4-BE49-F238E27FC236}">
                <a16:creationId xmlns:a16="http://schemas.microsoft.com/office/drawing/2014/main" id="{D80F93C2-8CF4-4BEF-8422-73599036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84" y="3933008"/>
            <a:ext cx="19888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images.mysafetylabels.com/img/lg/S/electrical-hazard-warning-ansi-sign-s-2192.png">
            <a:extLst>
              <a:ext uri="{FF2B5EF4-FFF2-40B4-BE49-F238E27FC236}">
                <a16:creationId xmlns:a16="http://schemas.microsoft.com/office/drawing/2014/main" id="{5E4D4FF9-E1BB-4942-9F04-D52E6AD6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9" y="2018211"/>
            <a:ext cx="13258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C4990-95D9-4206-989F-E0B1F85312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"/>
          <a:stretch/>
        </p:blipFill>
        <p:spPr>
          <a:xfrm>
            <a:off x="262799" y="1637870"/>
            <a:ext cx="2743200" cy="1380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0F48D4-1C03-4D9E-8593-B2224E9F6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"/>
          <a:stretch/>
        </p:blipFill>
        <p:spPr>
          <a:xfrm>
            <a:off x="289061" y="200297"/>
            <a:ext cx="2743200" cy="13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 Brice</dc:creator>
  <cp:lastModifiedBy>Calvin C Brice</cp:lastModifiedBy>
  <cp:revision>1</cp:revision>
  <dcterms:created xsi:type="dcterms:W3CDTF">2019-05-10T02:53:34Z</dcterms:created>
  <dcterms:modified xsi:type="dcterms:W3CDTF">2019-05-10T03:01:49Z</dcterms:modified>
</cp:coreProperties>
</file>