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2D6F5-38C4-418E-8EA1-6B6833A19F3E}" v="232" dt="2019-05-15T08:06:2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0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C Brice" userId="e259e895-f570-4229-b82f-513f0e1e22ed_5::10037FFE9683906A" providerId="ADAL" clId="{A9D17C7F-53CC-405F-A152-E29FBFAE0548}"/>
    <pc:docChg chg="undo custSel modSld modMainMaster">
      <pc:chgData name="Calvin C Brice" userId="e259e895-f570-4229-b82f-513f0e1e22ed_5::10037FFE9683906A" providerId="ADAL" clId="{A9D17C7F-53CC-405F-A152-E29FBFAE0548}" dt="2019-04-16T04:55:37" v="682" actId="1076"/>
      <pc:docMkLst>
        <pc:docMk/>
      </pc:docMkLst>
      <pc:sldChg chg="addSp delSp modSp">
        <pc:chgData name="Calvin C Brice" userId="e259e895-f570-4229-b82f-513f0e1e22ed_5::10037FFE9683906A" providerId="ADAL" clId="{A9D17C7F-53CC-405F-A152-E29FBFAE0548}" dt="2019-04-16T04:55:37" v="682" actId="1076"/>
        <pc:sldMkLst>
          <pc:docMk/>
          <pc:sldMk cId="109857222" sldId="256"/>
        </pc:sldMkLst>
        <pc:spChg chg="del">
          <ac:chgData name="Calvin C Brice" userId="e259e895-f570-4229-b82f-513f0e1e22ed_5::10037FFE9683906A" providerId="ADAL" clId="{A9D17C7F-53CC-405F-A152-E29FBFAE0548}" dt="2019-04-16T04:40:48.77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alvin C Brice" userId="e259e895-f570-4229-b82f-513f0e1e22ed_5::10037FFE9683906A" providerId="ADAL" clId="{A9D17C7F-53CC-405F-A152-E29FBFAE0548}" dt="2019-04-16T04:40:50.675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4" creationId="{CE15B438-053F-4AFE-A1A7-9737FDCA77A2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5" creationId="{A76B0BC9-6B7E-4F2F-8ED4-E98D7B5BBD4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6" creationId="{A313117B-33D3-429F-B794-95D6F75253A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7" creationId="{8FFB7B61-A287-4E51-BB11-1937BC3FF5E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1" creationId="{E6574505-CD0E-47B3-9AC7-19E00E7F27B4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4" creationId="{6724B69A-682A-4CBE-9D6F-54BC3AC62A9E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5" creationId="{90458A0C-4A66-477D-9C5B-A3FE846B5FA7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6" creationId="{5E5DC28F-D852-42DE-870E-36B1619BD89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8" creationId="{B330AAF0-C5B3-40DB-B2D7-B0C3090E9AB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21" creationId="{48CE3C71-2852-4CEC-A5F0-038A200765D5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33" creationId="{CF28A05B-91C6-4FAF-8861-B51B89CFE223}"/>
          </ac:spMkLst>
        </pc:sp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7" creationId="{98B82258-2FC3-434D-93F7-4D401E76A46C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26" creationId="{71795E86-F144-4232-A748-928CC2A2DACC}"/>
          </ac:picMkLst>
        </pc:picChg>
        <pc:picChg chg="add del mod">
          <ac:chgData name="Calvin C Brice" userId="e259e895-f570-4229-b82f-513f0e1e22ed_5::10037FFE9683906A" providerId="ADAL" clId="{A9D17C7F-53CC-405F-A152-E29FBFAE0548}" dt="2019-04-16T04:41:20.555" v="6"/>
          <ac:picMkLst>
            <pc:docMk/>
            <pc:sldMk cId="109857222" sldId="256"/>
            <ac:picMk id="1028" creationId="{7392F8DF-D80B-4133-A07A-4547E74FC5A7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0" creationId="{C21EF85C-5483-4EEC-8D99-FB83CB5D2106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2" creationId="{ED184556-FBCD-4C65-9E55-64546E214AB4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4" creationId="{F2F39DDA-ED9A-47D2-9A64-357E2CB08023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6" creationId="{1ACF057F-E087-47AA-99E9-AFB7AC4B48E8}"/>
          </ac:picMkLst>
        </pc:pic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9" creationId="{81ECEB32-EB2B-4D3B-A6B2-446096CB0FD6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2" creationId="{A4D0F477-09EA-4E05-86BA-330E3C1E4BDD}"/>
          </ac:cxnSpMkLst>
        </pc:cxnChg>
        <pc:cxnChg chg="add mod or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6" creationId="{247FB30A-908F-45BE-B156-B7F5E077402D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9" creationId="{78E8A727-E2E3-4AB3-AB12-36EE2ADDDC80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0" creationId="{4EA2363A-3910-4509-A4B1-F678AF207C91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1" creationId="{DB6CC7A2-9071-4A67-9669-8CA4BEBA41FD}"/>
          </ac:cxnSpMkLst>
        </pc:cxnChg>
      </pc:sldChg>
    </pc:docChg>
  </pc:docChgLst>
  <pc:docChgLst>
    <pc:chgData name="Calvin C Brice" userId="e259e895-f570-4229-b82f-513f0e1e22ed_5::10037FFE9683906A" providerId="ADAL" clId="{33A2D6F5-38C4-418E-8EA1-6B6833A19F3E}"/>
    <pc:docChg chg="undo custSel modSld">
      <pc:chgData name="Calvin C Brice" userId="e259e895-f570-4229-b82f-513f0e1e22ed_5::10037FFE9683906A" providerId="ADAL" clId="{33A2D6F5-38C4-418E-8EA1-6B6833A19F3E}" dt="2019-05-15T08:06:24.879" v="231" actId="164"/>
      <pc:docMkLst>
        <pc:docMk/>
      </pc:docMkLst>
      <pc:sldChg chg="addSp delSp modSp">
        <pc:chgData name="Calvin C Brice" userId="e259e895-f570-4229-b82f-513f0e1e22ed_5::10037FFE9683906A" providerId="ADAL" clId="{33A2D6F5-38C4-418E-8EA1-6B6833A19F3E}" dt="2019-05-15T08:06:24.879" v="231" actId="164"/>
        <pc:sldMkLst>
          <pc:docMk/>
          <pc:sldMk cId="109857222" sldId="256"/>
        </pc:sldMkLst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4" creationId="{CE15B438-053F-4AFE-A1A7-9737FDCA77A2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5" creationId="{A76B0BC9-6B7E-4F2F-8ED4-E98D7B5BBD40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6" creationId="{A313117B-33D3-429F-B794-95D6F75253AA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7" creationId="{8FFB7B61-A287-4E51-BB11-1937BC3FF5EA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11" creationId="{E6574505-CD0E-47B3-9AC7-19E00E7F27B4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14" creationId="{6724B69A-682A-4CBE-9D6F-54BC3AC62A9E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15" creationId="{90458A0C-4A66-477D-9C5B-A3FE846B5FA7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16" creationId="{5E5DC28F-D852-42DE-870E-36B1619BD890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18" creationId="{B330AAF0-C5B3-40DB-B2D7-B0C3090E9ABA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21" creationId="{48CE3C71-2852-4CEC-A5F0-038A200765D5}"/>
          </ac:spMkLst>
        </pc:spChg>
        <pc:spChg chg="mod">
          <ac:chgData name="Calvin C Brice" userId="e259e895-f570-4229-b82f-513f0e1e22ed_5::10037FFE9683906A" providerId="ADAL" clId="{33A2D6F5-38C4-418E-8EA1-6B6833A19F3E}" dt="2019-05-15T07:51:09.265" v="0" actId="164"/>
          <ac:spMkLst>
            <pc:docMk/>
            <pc:sldMk cId="109857222" sldId="256"/>
            <ac:spMk id="33" creationId="{CF28A05B-91C6-4FAF-8861-B51B89CFE223}"/>
          </ac:spMkLst>
        </pc:spChg>
        <pc:spChg chg="mod">
          <ac:chgData name="Calvin C Brice" userId="e259e895-f570-4229-b82f-513f0e1e22ed_5::10037FFE9683906A" providerId="ADAL" clId="{33A2D6F5-38C4-418E-8EA1-6B6833A19F3E}" dt="2019-05-15T08:02:40.630" v="188" actId="1076"/>
          <ac:spMkLst>
            <pc:docMk/>
            <pc:sldMk cId="109857222" sldId="256"/>
            <ac:spMk id="34" creationId="{AC1A5139-EC59-4646-AE52-62B2098AE88A}"/>
          </ac:spMkLst>
        </pc:spChg>
        <pc:spChg chg="mod">
          <ac:chgData name="Calvin C Brice" userId="e259e895-f570-4229-b82f-513f0e1e22ed_5::10037FFE9683906A" providerId="ADAL" clId="{33A2D6F5-38C4-418E-8EA1-6B6833A19F3E}" dt="2019-05-15T07:56:45.461" v="87" actId="1076"/>
          <ac:spMkLst>
            <pc:docMk/>
            <pc:sldMk cId="109857222" sldId="256"/>
            <ac:spMk id="35" creationId="{62E04E5D-5E8D-4534-9396-55B300A30C1F}"/>
          </ac:spMkLst>
        </pc:spChg>
        <pc:spChg chg="mod">
          <ac:chgData name="Calvin C Brice" userId="e259e895-f570-4229-b82f-513f0e1e22ed_5::10037FFE9683906A" providerId="ADAL" clId="{33A2D6F5-38C4-418E-8EA1-6B6833A19F3E}" dt="2019-05-15T08:05:25.476" v="212" actId="14100"/>
          <ac:spMkLst>
            <pc:docMk/>
            <pc:sldMk cId="109857222" sldId="256"/>
            <ac:spMk id="36" creationId="{27D021AB-B6A0-4F3E-B5C1-D9A3A76BABFC}"/>
          </ac:spMkLst>
        </pc:spChg>
        <pc:spChg chg="mod">
          <ac:chgData name="Calvin C Brice" userId="e259e895-f570-4229-b82f-513f0e1e22ed_5::10037FFE9683906A" providerId="ADAL" clId="{33A2D6F5-38C4-418E-8EA1-6B6833A19F3E}" dt="2019-05-15T08:02:46.075" v="189" actId="1076"/>
          <ac:spMkLst>
            <pc:docMk/>
            <pc:sldMk cId="109857222" sldId="256"/>
            <ac:spMk id="37" creationId="{61B087B9-2271-4313-A9B8-C53D54E69312}"/>
          </ac:spMkLst>
        </pc:spChg>
        <pc:spChg chg="mod">
          <ac:chgData name="Calvin C Brice" userId="e259e895-f570-4229-b82f-513f0e1e22ed_5::10037FFE9683906A" providerId="ADAL" clId="{33A2D6F5-38C4-418E-8EA1-6B6833A19F3E}" dt="2019-05-15T07:54:00.310" v="49" actId="20577"/>
          <ac:spMkLst>
            <pc:docMk/>
            <pc:sldMk cId="109857222" sldId="256"/>
            <ac:spMk id="38" creationId="{A587EA67-3550-484A-885A-779E58C318F5}"/>
          </ac:spMkLst>
        </pc:spChg>
        <pc:spChg chg="mod">
          <ac:chgData name="Calvin C Brice" userId="e259e895-f570-4229-b82f-513f0e1e22ed_5::10037FFE9683906A" providerId="ADAL" clId="{33A2D6F5-38C4-418E-8EA1-6B6833A19F3E}" dt="2019-05-15T07:53:56.828" v="48" actId="20577"/>
          <ac:spMkLst>
            <pc:docMk/>
            <pc:sldMk cId="109857222" sldId="256"/>
            <ac:spMk id="39" creationId="{9AF1F2F1-0060-43B6-B451-EF41F18B2087}"/>
          </ac:spMkLst>
        </pc:spChg>
        <pc:spChg chg="mod">
          <ac:chgData name="Calvin C Brice" userId="e259e895-f570-4229-b82f-513f0e1e22ed_5::10037FFE9683906A" providerId="ADAL" clId="{33A2D6F5-38C4-418E-8EA1-6B6833A19F3E}" dt="2019-05-15T07:53:51.088" v="44" actId="20577"/>
          <ac:spMkLst>
            <pc:docMk/>
            <pc:sldMk cId="109857222" sldId="256"/>
            <ac:spMk id="41" creationId="{39A8455C-1107-475E-BE99-CB350B1F6297}"/>
          </ac:spMkLst>
        </pc:spChg>
        <pc:spChg chg="mod">
          <ac:chgData name="Calvin C Brice" userId="e259e895-f570-4229-b82f-513f0e1e22ed_5::10037FFE9683906A" providerId="ADAL" clId="{33A2D6F5-38C4-418E-8EA1-6B6833A19F3E}" dt="2019-05-15T07:54:08.966" v="54" actId="20577"/>
          <ac:spMkLst>
            <pc:docMk/>
            <pc:sldMk cId="109857222" sldId="256"/>
            <ac:spMk id="43" creationId="{F5C2CED3-97C2-48E8-B7D0-5A65F5FE5BAB}"/>
          </ac:spMkLst>
        </pc:spChg>
        <pc:spChg chg="del">
          <ac:chgData name="Calvin C Brice" userId="e259e895-f570-4229-b82f-513f0e1e22ed_5::10037FFE9683906A" providerId="ADAL" clId="{33A2D6F5-38C4-418E-8EA1-6B6833A19F3E}" dt="2019-05-15T07:52:57.704" v="9" actId="478"/>
          <ac:spMkLst>
            <pc:docMk/>
            <pc:sldMk cId="109857222" sldId="256"/>
            <ac:spMk id="44" creationId="{9047EB70-715F-4C8E-AAA4-2170D3C1A6C7}"/>
          </ac:spMkLst>
        </pc:spChg>
        <pc:spChg chg="add del mod ord">
          <ac:chgData name="Calvin C Brice" userId="e259e895-f570-4229-b82f-513f0e1e22ed_5::10037FFE9683906A" providerId="ADAL" clId="{33A2D6F5-38C4-418E-8EA1-6B6833A19F3E}" dt="2019-05-15T08:01:48.901" v="179" actId="1076"/>
          <ac:spMkLst>
            <pc:docMk/>
            <pc:sldMk cId="109857222" sldId="256"/>
            <ac:spMk id="53" creationId="{59DF412C-75E4-4524-9977-E35F60940082}"/>
          </ac:spMkLst>
        </pc:spChg>
        <pc:spChg chg="mod">
          <ac:chgData name="Calvin C Brice" userId="e259e895-f570-4229-b82f-513f0e1e22ed_5::10037FFE9683906A" providerId="ADAL" clId="{33A2D6F5-38C4-418E-8EA1-6B6833A19F3E}" dt="2019-05-15T08:02:59.256" v="192" actId="1076"/>
          <ac:spMkLst>
            <pc:docMk/>
            <pc:sldMk cId="109857222" sldId="256"/>
            <ac:spMk id="54" creationId="{56E71249-AC43-4E6B-AE10-07DEEA2AD0D5}"/>
          </ac:spMkLst>
        </pc:spChg>
        <pc:grpChg chg="add del mod">
          <ac:chgData name="Calvin C Brice" userId="e259e895-f570-4229-b82f-513f0e1e22ed_5::10037FFE9683906A" providerId="ADAL" clId="{33A2D6F5-38C4-418E-8EA1-6B6833A19F3E}" dt="2019-05-15T07:51:11.533" v="1"/>
          <ac:grpSpMkLst>
            <pc:docMk/>
            <pc:sldMk cId="109857222" sldId="256"/>
            <ac:grpSpMk id="2" creationId="{73139087-7052-4E1B-B392-8FB433D8E4A6}"/>
          </ac:grpSpMkLst>
        </pc:grpChg>
        <pc:grpChg chg="add mod">
          <ac:chgData name="Calvin C Brice" userId="e259e895-f570-4229-b82f-513f0e1e22ed_5::10037FFE9683906A" providerId="ADAL" clId="{33A2D6F5-38C4-418E-8EA1-6B6833A19F3E}" dt="2019-05-15T08:06:24.879" v="231" actId="164"/>
          <ac:grpSpMkLst>
            <pc:docMk/>
            <pc:sldMk cId="109857222" sldId="256"/>
            <ac:grpSpMk id="20" creationId="{FC5F3080-FA02-4EBB-8FF5-BCDA5E152E43}"/>
          </ac:grpSpMkLst>
        </pc:grpChg>
        <pc:grpChg chg="add mod">
          <ac:chgData name="Calvin C Brice" userId="e259e895-f570-4229-b82f-513f0e1e22ed_5::10037FFE9683906A" providerId="ADAL" clId="{33A2D6F5-38C4-418E-8EA1-6B6833A19F3E}" dt="2019-05-15T08:06:24.879" v="231" actId="164"/>
          <ac:grpSpMkLst>
            <pc:docMk/>
            <pc:sldMk cId="109857222" sldId="256"/>
            <ac:grpSpMk id="23" creationId="{F833DEEA-A86A-48B2-AB57-EE3F4649E2C7}"/>
          </ac:grpSpMkLst>
        </pc:grpChg>
        <pc:grpChg chg="add mod">
          <ac:chgData name="Calvin C Brice" userId="e259e895-f570-4229-b82f-513f0e1e22ed_5::10037FFE9683906A" providerId="ADAL" clId="{33A2D6F5-38C4-418E-8EA1-6B6833A19F3E}" dt="2019-05-15T08:04:30.455" v="211" actId="164"/>
          <ac:grpSpMkLst>
            <pc:docMk/>
            <pc:sldMk cId="109857222" sldId="256"/>
            <ac:grpSpMk id="27" creationId="{E04110C8-2BED-465C-9CA9-F39991A9A0EC}"/>
          </ac:grpSpMkLst>
        </pc:grp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7" creationId="{98B82258-2FC3-434D-93F7-4D401E76A46C}"/>
          </ac:picMkLst>
        </pc:picChg>
        <pc:picChg chg="mod">
          <ac:chgData name="Calvin C Brice" userId="e259e895-f570-4229-b82f-513f0e1e22ed_5::10037FFE9683906A" providerId="ADAL" clId="{33A2D6F5-38C4-418E-8EA1-6B6833A19F3E}" dt="2019-05-15T07:56:30.182" v="84" actId="1076"/>
          <ac:picMkLst>
            <pc:docMk/>
            <pc:sldMk cId="109857222" sldId="256"/>
            <ac:picMk id="28" creationId="{22AA52BE-0144-4F9D-A5ED-BB03D2F2066F}"/>
          </ac:picMkLst>
        </pc:picChg>
        <pc:picChg chg="mod">
          <ac:chgData name="Calvin C Brice" userId="e259e895-f570-4229-b82f-513f0e1e22ed_5::10037FFE9683906A" providerId="ADAL" clId="{33A2D6F5-38C4-418E-8EA1-6B6833A19F3E}" dt="2019-05-15T08:02:30.027" v="186" actId="1440"/>
          <ac:picMkLst>
            <pc:docMk/>
            <pc:sldMk cId="109857222" sldId="256"/>
            <ac:picMk id="32" creationId="{6363A510-9436-462F-BF15-CC38B621AF63}"/>
          </ac:picMkLst>
        </pc:picChg>
        <pc:picChg chg="add mod">
          <ac:chgData name="Calvin C Brice" userId="e259e895-f570-4229-b82f-513f0e1e22ed_5::10037FFE9683906A" providerId="ADAL" clId="{33A2D6F5-38C4-418E-8EA1-6B6833A19F3E}" dt="2019-05-15T08:03:53.915" v="203" actId="1076"/>
          <ac:picMkLst>
            <pc:docMk/>
            <pc:sldMk cId="109857222" sldId="256"/>
            <ac:picMk id="55" creationId="{58DD2D6B-F7FD-42FA-B7CD-08EDBCE3498F}"/>
          </ac:picMkLst>
        </pc:picChg>
        <pc:picChg chg="add mod ord">
          <ac:chgData name="Calvin C Brice" userId="e259e895-f570-4229-b82f-513f0e1e22ed_5::10037FFE9683906A" providerId="ADAL" clId="{33A2D6F5-38C4-418E-8EA1-6B6833A19F3E}" dt="2019-05-15T08:04:04.369" v="206" actId="1076"/>
          <ac:picMkLst>
            <pc:docMk/>
            <pc:sldMk cId="109857222" sldId="256"/>
            <ac:picMk id="56" creationId="{78C01D81-834E-4AFA-9D2C-22168F9346DC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52.332" v="8" actId="1076"/>
          <ac:picMkLst>
            <pc:docMk/>
            <pc:sldMk cId="109857222" sldId="256"/>
            <ac:picMk id="57" creationId="{5D18A0AF-F250-4F51-8214-E97DE1319078}"/>
          </ac:picMkLst>
        </pc:picChg>
        <pc:picChg chg="add del mod">
          <ac:chgData name="Calvin C Brice" userId="e259e895-f570-4229-b82f-513f0e1e22ed_5::10037FFE9683906A" providerId="ADAL" clId="{33A2D6F5-38C4-418E-8EA1-6B6833A19F3E}" dt="2019-05-15T08:00:42.118" v="155" actId="478"/>
          <ac:picMkLst>
            <pc:docMk/>
            <pc:sldMk cId="109857222" sldId="256"/>
            <ac:picMk id="58" creationId="{823E7299-3D69-4AC9-8717-8F100E6A2451}"/>
          </ac:picMkLst>
        </pc:picChg>
        <pc:picChg chg="add mod">
          <ac:chgData name="Calvin C Brice" userId="e259e895-f570-4229-b82f-513f0e1e22ed_5::10037FFE9683906A" providerId="ADAL" clId="{33A2D6F5-38C4-418E-8EA1-6B6833A19F3E}" dt="2019-05-15T08:04:30.455" v="211" actId="164"/>
          <ac:picMkLst>
            <pc:docMk/>
            <pc:sldMk cId="109857222" sldId="256"/>
            <ac:picMk id="59" creationId="{2C98F621-1CF0-42D6-B33B-59C068D5C601}"/>
          </ac:picMkLst>
        </pc:picChg>
        <pc:picChg chg="add del mod">
          <ac:chgData name="Calvin C Brice" userId="e259e895-f570-4229-b82f-513f0e1e22ed_5::10037FFE9683906A" providerId="ADAL" clId="{33A2D6F5-38C4-418E-8EA1-6B6833A19F3E}" dt="2019-05-15T08:00:22.906" v="146" actId="478"/>
          <ac:picMkLst>
            <pc:docMk/>
            <pc:sldMk cId="109857222" sldId="256"/>
            <ac:picMk id="60" creationId="{5B667545-351E-44A0-BEC0-233F25C16EFD}"/>
          </ac:picMkLst>
        </pc:picChg>
        <pc:picChg chg="add del mod">
          <ac:chgData name="Calvin C Brice" userId="e259e895-f570-4229-b82f-513f0e1e22ed_5::10037FFE9683906A" providerId="ADAL" clId="{33A2D6F5-38C4-418E-8EA1-6B6833A19F3E}" dt="2019-05-15T08:06:24.879" v="231" actId="164"/>
          <ac:picMkLst>
            <pc:docMk/>
            <pc:sldMk cId="109857222" sldId="256"/>
            <ac:picMk id="61" creationId="{63489C42-261D-46CB-BBE4-894E1B6B59B3}"/>
          </ac:picMkLst>
        </pc:picChg>
        <pc:picChg chg="add mod">
          <ac:chgData name="Calvin C Brice" userId="e259e895-f570-4229-b82f-513f0e1e22ed_5::10037FFE9683906A" providerId="ADAL" clId="{33A2D6F5-38C4-418E-8EA1-6B6833A19F3E}" dt="2019-05-15T08:04:30.455" v="211" actId="164"/>
          <ac:picMkLst>
            <pc:docMk/>
            <pc:sldMk cId="109857222" sldId="256"/>
            <ac:picMk id="62" creationId="{50326E4B-F5AF-40BD-8549-8CC39F83A760}"/>
          </ac:picMkLst>
        </pc:picChg>
        <pc:picChg chg="add del mod">
          <ac:chgData name="Calvin C Brice" userId="e259e895-f570-4229-b82f-513f0e1e22ed_5::10037FFE9683906A" providerId="ADAL" clId="{33A2D6F5-38C4-418E-8EA1-6B6833A19F3E}" dt="2019-05-15T08:06:19.396" v="230" actId="478"/>
          <ac:picMkLst>
            <pc:docMk/>
            <pc:sldMk cId="109857222" sldId="256"/>
            <ac:picMk id="63" creationId="{3DE3B44A-1F04-4024-AB96-7CED37E6E064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52.332" v="8" actId="1076"/>
          <ac:picMkLst>
            <pc:docMk/>
            <pc:sldMk cId="109857222" sldId="256"/>
            <ac:picMk id="64" creationId="{F66E8724-F6CD-4223-8059-AF6D028E692D}"/>
          </ac:picMkLst>
        </pc:picChg>
        <pc:picChg chg="add mod">
          <ac:chgData name="Calvin C Brice" userId="e259e895-f570-4229-b82f-513f0e1e22ed_5::10037FFE9683906A" providerId="ADAL" clId="{33A2D6F5-38C4-418E-8EA1-6B6833A19F3E}" dt="2019-05-15T08:04:25.502" v="210" actId="1076"/>
          <ac:picMkLst>
            <pc:docMk/>
            <pc:sldMk cId="109857222" sldId="256"/>
            <ac:picMk id="65" creationId="{D77BE0A0-3744-4FEB-AF6A-485F3A7A4F6C}"/>
          </ac:picMkLst>
        </pc:picChg>
        <pc:picChg chg="add mod">
          <ac:chgData name="Calvin C Brice" userId="e259e895-f570-4229-b82f-513f0e1e22ed_5::10037FFE9683906A" providerId="ADAL" clId="{33A2D6F5-38C4-418E-8EA1-6B6833A19F3E}" dt="2019-05-15T08:04:24.188" v="209" actId="1076"/>
          <ac:picMkLst>
            <pc:docMk/>
            <pc:sldMk cId="109857222" sldId="256"/>
            <ac:picMk id="66" creationId="{0BAC5DA4-1125-4C55-96B4-57223A255A58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67" creationId="{B7504574-7415-410B-88FE-30D89A9A6CD1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68" creationId="{75011A00-7F1E-4C51-A817-BF781B628CAB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69" creationId="{04D1652C-CDF2-4563-9C69-4884C28D11D5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0" creationId="{81D61267-0A44-44B4-8DA6-79930B16A5F2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1" creationId="{C7FF1D83-D350-425F-8480-906812E7B00E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2" creationId="{E369B9F6-471A-4CFF-A2BD-480419A5AA77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3" creationId="{2F84F29F-3AA0-495A-B569-B6B4650CC2F0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4" creationId="{9CDBBB8D-C785-4367-B66F-11FF9094B30B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5" creationId="{072E2148-1ECA-43FA-82BD-E830E857D40B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6" creationId="{E614BF9B-5DE6-42DC-AB3A-49839D9D9ECA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7" creationId="{C7C5DCDB-E2C4-42E2-B7DB-8E457500895D}"/>
          </ac:picMkLst>
        </pc:picChg>
        <pc:picChg chg="add mod">
          <ac:chgData name="Calvin C Brice" userId="e259e895-f570-4229-b82f-513f0e1e22ed_5::10037FFE9683906A" providerId="ADAL" clId="{33A2D6F5-38C4-418E-8EA1-6B6833A19F3E}" dt="2019-05-15T07:52:49.839" v="7" actId="571"/>
          <ac:picMkLst>
            <pc:docMk/>
            <pc:sldMk cId="109857222" sldId="256"/>
            <ac:picMk id="78" creationId="{925065FA-F7F7-4CF3-84C9-9CB2E2A5F84D}"/>
          </ac:picMkLst>
        </pc:pic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026" creationId="{71795E86-F144-4232-A748-928CC2A2DACC}"/>
          </ac:picMkLst>
        </pc:pic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030" creationId="{C21EF85C-5483-4EEC-8D99-FB83CB5D2106}"/>
          </ac:picMkLst>
        </pc:pic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032" creationId="{ED184556-FBCD-4C65-9E55-64546E214AB4}"/>
          </ac:picMkLst>
        </pc:pic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034" creationId="{F2F39DDA-ED9A-47D2-9A64-357E2CB08023}"/>
          </ac:picMkLst>
        </pc:picChg>
        <pc:picChg chg="mod">
          <ac:chgData name="Calvin C Brice" userId="e259e895-f570-4229-b82f-513f0e1e22ed_5::10037FFE9683906A" providerId="ADAL" clId="{33A2D6F5-38C4-418E-8EA1-6B6833A19F3E}" dt="2019-05-15T07:51:09.265" v="0" actId="164"/>
          <ac:picMkLst>
            <pc:docMk/>
            <pc:sldMk cId="109857222" sldId="256"/>
            <ac:picMk id="1036" creationId="{1ACF057F-E087-47AA-99E9-AFB7AC4B48E8}"/>
          </ac:picMkLst>
        </pc:pic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9" creationId="{81ECEB32-EB2B-4D3B-A6B2-446096CB0FD6}"/>
          </ac:cxnSpMkLst>
        </pc:cxn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22" creationId="{A4D0F477-09EA-4E05-86BA-330E3C1E4BDD}"/>
          </ac:cxnSpMkLst>
        </pc:cxn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26" creationId="{247FB30A-908F-45BE-B156-B7F5E077402D}"/>
          </ac:cxnSpMkLst>
        </pc:cxn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29" creationId="{78E8A727-E2E3-4AB3-AB12-36EE2ADDDC80}"/>
          </ac:cxnSpMkLst>
        </pc:cxn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30" creationId="{4EA2363A-3910-4509-A4B1-F678AF207C91}"/>
          </ac:cxnSpMkLst>
        </pc:cxnChg>
        <pc:cxnChg chg="mod">
          <ac:chgData name="Calvin C Brice" userId="e259e895-f570-4229-b82f-513f0e1e22ed_5::10037FFE9683906A" providerId="ADAL" clId="{33A2D6F5-38C4-418E-8EA1-6B6833A19F3E}" dt="2019-05-15T07:51:09.265" v="0" actId="164"/>
          <ac:cxnSpMkLst>
            <pc:docMk/>
            <pc:sldMk cId="109857222" sldId="256"/>
            <ac:cxnSpMk id="31" creationId="{DB6CC7A2-9071-4A67-9669-8CA4BEBA41FD}"/>
          </ac:cxnSpMkLst>
        </pc:cxnChg>
        <pc:cxnChg chg="mod">
          <ac:chgData name="Calvin C Brice" userId="e259e895-f570-4229-b82f-513f0e1e22ed_5::10037FFE9683906A" providerId="ADAL" clId="{33A2D6F5-38C4-418E-8EA1-6B6833A19F3E}" dt="2019-05-15T08:03:45.814" v="202" actId="208"/>
          <ac:cxnSpMkLst>
            <pc:docMk/>
            <pc:sldMk cId="109857222" sldId="256"/>
            <ac:cxnSpMk id="40" creationId="{AE0A440E-0885-430B-A445-2FACFB2A4507}"/>
          </ac:cxnSpMkLst>
        </pc:cxnChg>
        <pc:cxnChg chg="del mod ord">
          <ac:chgData name="Calvin C Brice" userId="e259e895-f570-4229-b82f-513f0e1e22ed_5::10037FFE9683906A" providerId="ADAL" clId="{33A2D6F5-38C4-418E-8EA1-6B6833A19F3E}" dt="2019-05-15T08:00:08.986" v="142" actId="478"/>
          <ac:cxnSpMkLst>
            <pc:docMk/>
            <pc:sldMk cId="109857222" sldId="256"/>
            <ac:cxnSpMk id="45" creationId="{72BC06FA-5893-4F65-9CC3-C26A7C672E79}"/>
          </ac:cxnSpMkLst>
        </pc:cxnChg>
        <pc:cxnChg chg="mod">
          <ac:chgData name="Calvin C Brice" userId="e259e895-f570-4229-b82f-513f0e1e22ed_5::10037FFE9683906A" providerId="ADAL" clId="{33A2D6F5-38C4-418E-8EA1-6B6833A19F3E}" dt="2019-05-15T08:03:35.046" v="198" actId="208"/>
          <ac:cxnSpMkLst>
            <pc:docMk/>
            <pc:sldMk cId="109857222" sldId="256"/>
            <ac:cxnSpMk id="46" creationId="{A3B7249E-A828-410F-ABAC-6213B21D5515}"/>
          </ac:cxnSpMkLst>
        </pc:cxnChg>
        <pc:cxnChg chg="mod">
          <ac:chgData name="Calvin C Brice" userId="e259e895-f570-4229-b82f-513f0e1e22ed_5::10037FFE9683906A" providerId="ADAL" clId="{33A2D6F5-38C4-418E-8EA1-6B6833A19F3E}" dt="2019-05-15T08:03:39.006" v="199" actId="208"/>
          <ac:cxnSpMkLst>
            <pc:docMk/>
            <pc:sldMk cId="109857222" sldId="256"/>
            <ac:cxnSpMk id="47" creationId="{F817C1EC-3AE1-459B-BF8B-C631E17BBB46}"/>
          </ac:cxnSpMkLst>
        </pc:cxnChg>
        <pc:cxnChg chg="mod">
          <ac:chgData name="Calvin C Brice" userId="e259e895-f570-4229-b82f-513f0e1e22ed_5::10037FFE9683906A" providerId="ADAL" clId="{33A2D6F5-38C4-418E-8EA1-6B6833A19F3E}" dt="2019-05-15T08:03:41.046" v="200" actId="208"/>
          <ac:cxnSpMkLst>
            <pc:docMk/>
            <pc:sldMk cId="109857222" sldId="256"/>
            <ac:cxnSpMk id="48" creationId="{06642012-5578-4E09-B134-5C7185298B48}"/>
          </ac:cxnSpMkLst>
        </pc:cxnChg>
        <pc:cxnChg chg="mod">
          <ac:chgData name="Calvin C Brice" userId="e259e895-f570-4229-b82f-513f0e1e22ed_5::10037FFE9683906A" providerId="ADAL" clId="{33A2D6F5-38C4-418E-8EA1-6B6833A19F3E}" dt="2019-05-15T08:03:43.437" v="201" actId="208"/>
          <ac:cxnSpMkLst>
            <pc:docMk/>
            <pc:sldMk cId="109857222" sldId="256"/>
            <ac:cxnSpMk id="49" creationId="{DC5EE58E-8A39-4464-A6BB-C601FC69BEC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phic 55" descr="Share">
            <a:extLst>
              <a:ext uri="{FF2B5EF4-FFF2-40B4-BE49-F238E27FC236}">
                <a16:creationId xmlns:a16="http://schemas.microsoft.com/office/drawing/2014/main" id="{78C01D81-834E-4AFA-9D2C-22168F934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0860" y="5771684"/>
            <a:ext cx="1926695" cy="1926695"/>
          </a:xfrm>
          <a:prstGeom prst="rect">
            <a:avLst/>
          </a:prstGeom>
        </p:spPr>
      </p:pic>
      <p:pic>
        <p:nvPicPr>
          <p:cNvPr id="55" name="Graphic 54" descr="Voice">
            <a:extLst>
              <a:ext uri="{FF2B5EF4-FFF2-40B4-BE49-F238E27FC236}">
                <a16:creationId xmlns:a16="http://schemas.microsoft.com/office/drawing/2014/main" id="{58DD2D6B-F7FD-42FA-B7CD-08EDBCE3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57465" y="5757741"/>
            <a:ext cx="895923" cy="712413"/>
          </a:xfrm>
          <a:prstGeom prst="rect">
            <a:avLst/>
          </a:prstGeom>
        </p:spPr>
      </p:pic>
      <p:pic>
        <p:nvPicPr>
          <p:cNvPr id="57" name="Graphic 56" descr="Chat bubble">
            <a:extLst>
              <a:ext uri="{FF2B5EF4-FFF2-40B4-BE49-F238E27FC236}">
                <a16:creationId xmlns:a16="http://schemas.microsoft.com/office/drawing/2014/main" id="{5D18A0AF-F250-4F51-8214-E97DE131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9493" y="1479571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833DEEA-A86A-48B2-AB57-EE3F4649E2C7}"/>
              </a:ext>
            </a:extLst>
          </p:cNvPr>
          <p:cNvGrpSpPr/>
          <p:nvPr/>
        </p:nvGrpSpPr>
        <p:grpSpPr>
          <a:xfrm>
            <a:off x="346746" y="160704"/>
            <a:ext cx="8294393" cy="6632616"/>
            <a:chOff x="346746" y="160704"/>
            <a:chExt cx="8294393" cy="6632616"/>
          </a:xfrm>
        </p:grpSpPr>
        <p:pic>
          <p:nvPicPr>
            <p:cNvPr id="61" name="Graphic 60" descr="Plug">
              <a:extLst>
                <a:ext uri="{FF2B5EF4-FFF2-40B4-BE49-F238E27FC236}">
                  <a16:creationId xmlns:a16="http://schemas.microsoft.com/office/drawing/2014/main" id="{63489C42-261D-46CB-BBE4-894E1B6B5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335060" y="4263076"/>
              <a:ext cx="1494665" cy="1494665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5F3080-FA02-4EBB-8FF5-BCDA5E152E43}"/>
                </a:ext>
              </a:extLst>
            </p:cNvPr>
            <p:cNvGrpSpPr/>
            <p:nvPr/>
          </p:nvGrpSpPr>
          <p:grpSpPr>
            <a:xfrm>
              <a:off x="346746" y="160704"/>
              <a:ext cx="8294393" cy="6632616"/>
              <a:chOff x="346746" y="160704"/>
              <a:chExt cx="8294393" cy="663261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04110C8-2BED-465C-9CA9-F39991A9A0EC}"/>
                  </a:ext>
                </a:extLst>
              </p:cNvPr>
              <p:cNvGrpSpPr/>
              <p:nvPr/>
            </p:nvGrpSpPr>
            <p:grpSpPr>
              <a:xfrm>
                <a:off x="346746" y="160704"/>
                <a:ext cx="8294393" cy="6632616"/>
                <a:chOff x="346746" y="160704"/>
                <a:chExt cx="8294393" cy="6632616"/>
              </a:xfrm>
            </p:grpSpPr>
            <p:pic>
              <p:nvPicPr>
                <p:cNvPr id="28" name="Picture 6" descr="Image result for arduino">
                  <a:extLst>
                    <a:ext uri="{FF2B5EF4-FFF2-40B4-BE49-F238E27FC236}">
                      <a16:creationId xmlns:a16="http://schemas.microsoft.com/office/drawing/2014/main" id="{22AA52BE-0144-4F9D-A5ED-BB03D2F206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7691" y="4149355"/>
                  <a:ext cx="2466975" cy="18478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12" descr="Image result for processing">
                  <a:extLst>
                    <a:ext uri="{FF2B5EF4-FFF2-40B4-BE49-F238E27FC236}">
                      <a16:creationId xmlns:a16="http://schemas.microsoft.com/office/drawing/2014/main" id="{6363A510-9436-462F-BF15-CC38B621AF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0" r="23710"/>
                <a:stretch/>
              </p:blipFill>
              <p:spPr bwMode="auto">
                <a:xfrm>
                  <a:off x="1449769" y="708928"/>
                  <a:ext cx="1105728" cy="1105728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1A5139-EC59-4646-AE52-62B2098AE88A}"/>
                    </a:ext>
                  </a:extLst>
                </p:cNvPr>
                <p:cNvSpPr txBox="1"/>
                <p:nvPr/>
              </p:nvSpPr>
              <p:spPr>
                <a:xfrm>
                  <a:off x="765681" y="1892090"/>
                  <a:ext cx="1552575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Processing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GUI (sliders/buttons)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Communicates with Arduino</a:t>
                  </a:r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2E04E5D-5E8D-4534-9396-55B300A30C1F}"/>
                    </a:ext>
                  </a:extLst>
                </p:cNvPr>
                <p:cNvSpPr txBox="1"/>
                <p:nvPr/>
              </p:nvSpPr>
              <p:spPr>
                <a:xfrm>
                  <a:off x="633999" y="6146989"/>
                  <a:ext cx="23572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Master (0x00)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Running main code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7D021AB-B6A0-4F3E-B5C1-D9A3A76BABFC}"/>
                    </a:ext>
                  </a:extLst>
                </p:cNvPr>
                <p:cNvSpPr/>
                <p:nvPr/>
              </p:nvSpPr>
              <p:spPr>
                <a:xfrm>
                  <a:off x="346746" y="197733"/>
                  <a:ext cx="2466975" cy="2787605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1B087B9-2271-4313-A9B8-C53D54E69312}"/>
                    </a:ext>
                  </a:extLst>
                </p:cNvPr>
                <p:cNvSpPr/>
                <p:nvPr/>
              </p:nvSpPr>
              <p:spPr>
                <a:xfrm>
                  <a:off x="1016264" y="291032"/>
                  <a:ext cx="11279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Computer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587EA67-3550-484A-885A-779E58C318F5}"/>
                    </a:ext>
                  </a:extLst>
                </p:cNvPr>
                <p:cNvSpPr txBox="1"/>
                <p:nvPr/>
              </p:nvSpPr>
              <p:spPr>
                <a:xfrm>
                  <a:off x="6706055" y="197734"/>
                  <a:ext cx="192669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Slave 1 (0x08)</a:t>
                  </a:r>
                </a:p>
                <a:p>
                  <a:r>
                    <a:rPr lang="en-US" dirty="0"/>
                    <a:t>Train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Controls the location of the train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Interfaces with the ultrasonic sensor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AF1F2F1-0060-43B6-B451-EF41F18B2087}"/>
                    </a:ext>
                  </a:extLst>
                </p:cNvPr>
                <p:cNvSpPr txBox="1"/>
                <p:nvPr/>
              </p:nvSpPr>
              <p:spPr>
                <a:xfrm>
                  <a:off x="6714444" y="1825950"/>
                  <a:ext cx="192669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Slave 2 (0x09)</a:t>
                  </a:r>
                </a:p>
                <a:p>
                  <a:r>
                    <a:rPr lang="en-US" dirty="0"/>
                    <a:t>Dispenser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Controls the stepper motors of the dispenser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E0A440E-0885-430B-A445-2FACFB2A4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3331" y="5822018"/>
                  <a:ext cx="116827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A8455C-1107-475E-BE99-CB350B1F6297}"/>
                    </a:ext>
                  </a:extLst>
                </p:cNvPr>
                <p:cNvSpPr txBox="1"/>
                <p:nvPr/>
              </p:nvSpPr>
              <p:spPr>
                <a:xfrm>
                  <a:off x="6714444" y="3652273"/>
                  <a:ext cx="192669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Slave 3 (0x10)</a:t>
                  </a:r>
                </a:p>
                <a:p>
                  <a:r>
                    <a:rPr lang="en-US" dirty="0"/>
                    <a:t>Gripper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Stepper motors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Servos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Limit switches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endParaRPr lang="en-US" sz="1200" dirty="0"/>
                </a:p>
              </p:txBody>
            </p:sp>
            <p:pic>
              <p:nvPicPr>
                <p:cNvPr id="42" name="Picture 8" descr="Image result for arduino">
                  <a:extLst>
                    <a:ext uri="{FF2B5EF4-FFF2-40B4-BE49-F238E27FC236}">
                      <a16:creationId xmlns:a16="http://schemas.microsoft.com/office/drawing/2014/main" id="{00F47F00-AE57-4FE2-943A-5DE3F8F473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1851" y="5333159"/>
                  <a:ext cx="1831157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5C2CED3-97C2-48E8-B7D0-5A65F5FE5BAB}"/>
                    </a:ext>
                  </a:extLst>
                </p:cNvPr>
                <p:cNvSpPr txBox="1"/>
                <p:nvPr/>
              </p:nvSpPr>
              <p:spPr>
                <a:xfrm>
                  <a:off x="6643008" y="5333161"/>
                  <a:ext cx="192669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Slave 4 (0x11)</a:t>
                  </a:r>
                </a:p>
                <a:p>
                  <a:r>
                    <a:rPr lang="en-US" dirty="0"/>
                    <a:t>Mixer/Former</a:t>
                  </a:r>
                </a:p>
                <a:p>
                  <a:pPr marL="285744" indent="-285744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Controls the motors of the mixer and former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3B7249E-A828-410F-ABAC-6213B21D5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9725" y="595620"/>
                  <a:ext cx="0" cy="52347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817C1EC-3AE1-459B-BF8B-C631E17BBB46}"/>
                    </a:ext>
                  </a:extLst>
                </p:cNvPr>
                <p:cNvCxnSpPr/>
                <p:nvPr/>
              </p:nvCxnSpPr>
              <p:spPr>
                <a:xfrm>
                  <a:off x="3829726" y="4043552"/>
                  <a:ext cx="113187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6642012-5578-4E09-B134-5C7185298B48}"/>
                    </a:ext>
                  </a:extLst>
                </p:cNvPr>
                <p:cNvCxnSpPr/>
                <p:nvPr/>
              </p:nvCxnSpPr>
              <p:spPr>
                <a:xfrm>
                  <a:off x="3829726" y="2315419"/>
                  <a:ext cx="113187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C5EE58E-8A39-4464-A6BB-C601FC69B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3331" y="595618"/>
                  <a:ext cx="1168270" cy="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0" name="Picture 2" descr="Image result for arduino">
                  <a:extLst>
                    <a:ext uri="{FF2B5EF4-FFF2-40B4-BE49-F238E27FC236}">
                      <a16:creationId xmlns:a16="http://schemas.microsoft.com/office/drawing/2014/main" id="{1BF1808E-3C08-47DD-90BB-A2BB76451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1852" y="1884856"/>
                  <a:ext cx="1831157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8" descr="Image result for arduino">
                  <a:extLst>
                    <a:ext uri="{FF2B5EF4-FFF2-40B4-BE49-F238E27FC236}">
                      <a16:creationId xmlns:a16="http://schemas.microsoft.com/office/drawing/2014/main" id="{A996A6DE-304F-49BD-A2F6-428AE69B0F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1851" y="3609008"/>
                  <a:ext cx="1831157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10" descr="Image result for arduino">
                  <a:extLst>
                    <a:ext uri="{FF2B5EF4-FFF2-40B4-BE49-F238E27FC236}">
                      <a16:creationId xmlns:a16="http://schemas.microsoft.com/office/drawing/2014/main" id="{2BE9D0A7-B4F6-45AA-A63B-F7596FD8CE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1852" y="160704"/>
                  <a:ext cx="1831157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6E71249-AC43-4E6B-AE10-07DEEA2AD0D5}"/>
                    </a:ext>
                  </a:extLst>
                </p:cNvPr>
                <p:cNvSpPr txBox="1"/>
                <p:nvPr/>
              </p:nvSpPr>
              <p:spPr>
                <a:xfrm>
                  <a:off x="2019337" y="3475656"/>
                  <a:ext cx="7018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USB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9DF412C-75E4-4524-9977-E35F60940082}"/>
                    </a:ext>
                  </a:extLst>
                </p:cNvPr>
                <p:cNvSpPr txBox="1"/>
                <p:nvPr/>
              </p:nvSpPr>
              <p:spPr>
                <a:xfrm>
                  <a:off x="2355996" y="5633185"/>
                  <a:ext cx="17207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I2C Communication</a:t>
                  </a:r>
                </a:p>
              </p:txBody>
            </p:sp>
          </p:grpSp>
          <p:pic>
            <p:nvPicPr>
              <p:cNvPr id="59" name="Graphic 58" descr="Web design">
                <a:extLst>
                  <a:ext uri="{FF2B5EF4-FFF2-40B4-BE49-F238E27FC236}">
                    <a16:creationId xmlns:a16="http://schemas.microsoft.com/office/drawing/2014/main" id="{2C98F621-1CF0-42D6-B33B-59C068D5C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0411" y="782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phic 61" descr="USB">
                <a:extLst>
                  <a:ext uri="{FF2B5EF4-FFF2-40B4-BE49-F238E27FC236}">
                    <a16:creationId xmlns:a16="http://schemas.microsoft.com/office/drawing/2014/main" id="{50326E4B-F5AF-40BD-8549-8CC39F83A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7394" y="2900170"/>
                <a:ext cx="1107996" cy="1107996"/>
              </a:xfrm>
              <a:prstGeom prst="rect">
                <a:avLst/>
              </a:prstGeom>
            </p:spPr>
          </p:pic>
        </p:grpSp>
      </p:grpSp>
      <p:pic>
        <p:nvPicPr>
          <p:cNvPr id="64" name="Graphic 63" descr="Satellite">
            <a:extLst>
              <a:ext uri="{FF2B5EF4-FFF2-40B4-BE49-F238E27FC236}">
                <a16:creationId xmlns:a16="http://schemas.microsoft.com/office/drawing/2014/main" id="{F66E8724-F6CD-4223-8059-AF6D028E69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30103" y="2250876"/>
            <a:ext cx="914400" cy="914400"/>
          </a:xfrm>
          <a:prstGeom prst="rect">
            <a:avLst/>
          </a:prstGeom>
        </p:spPr>
      </p:pic>
      <p:pic>
        <p:nvPicPr>
          <p:cNvPr id="65" name="Graphic 64" descr="Send">
            <a:extLst>
              <a:ext uri="{FF2B5EF4-FFF2-40B4-BE49-F238E27FC236}">
                <a16:creationId xmlns:a16="http://schemas.microsoft.com/office/drawing/2014/main" id="{D77BE0A0-3744-4FEB-AF6A-485F3A7A4F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98052" y="2958262"/>
            <a:ext cx="914400" cy="914400"/>
          </a:xfrm>
          <a:prstGeom prst="rect">
            <a:avLst/>
          </a:prstGeom>
        </p:spPr>
      </p:pic>
      <p:pic>
        <p:nvPicPr>
          <p:cNvPr id="66" name="Graphic 65" descr="Marketing">
            <a:extLst>
              <a:ext uri="{FF2B5EF4-FFF2-40B4-BE49-F238E27FC236}">
                <a16:creationId xmlns:a16="http://schemas.microsoft.com/office/drawing/2014/main" id="{0BAC5DA4-1125-4C55-96B4-57223A255A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454814" y="27459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41FD7073E9D40AAA3DDF2F92C8C02" ma:contentTypeVersion="8" ma:contentTypeDescription="Create a new document." ma:contentTypeScope="" ma:versionID="02e5b4fbceef0ac28035a0a80d1dae71">
  <xsd:schema xmlns:xsd="http://www.w3.org/2001/XMLSchema" xmlns:xs="http://www.w3.org/2001/XMLSchema" xmlns:p="http://schemas.microsoft.com/office/2006/metadata/properties" xmlns:ns2="844533e0-0e43-4901-881c-870fa65da2d5" targetNamespace="http://schemas.microsoft.com/office/2006/metadata/properties" ma:root="true" ma:fieldsID="75094b36b30b9ebcb707334038258c17" ns2:_="">
    <xsd:import namespace="844533e0-0e43-4901-881c-870fa65da2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533e0-0e43-4901-881c-870fa65da2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AFF47D-61CA-45EC-AA53-3E5ABC5ED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4533e0-0e43-4901-881c-870fa65da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B9554-8658-4139-8182-ABDC20DAF488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44533e0-0e43-4901-881c-870fa65da2d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D8190D-2D69-4340-96E5-70D087444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Calvin C Brice</cp:lastModifiedBy>
  <cp:revision>1</cp:revision>
  <dcterms:created xsi:type="dcterms:W3CDTF">2013-07-15T20:26:40Z</dcterms:created>
  <dcterms:modified xsi:type="dcterms:W3CDTF">2019-05-15T08:06:28Z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6</vt:lpwstr>
  </property>
  <property fmtid="{D5CDD505-2E9C-101B-9397-08002B2CF9AE}" pid="3" name="ContentTypeId">
    <vt:lpwstr>0x01010017941FD7073E9D40AAA3DDF2F92C8C02</vt:lpwstr>
  </property>
  <property fmtid="{D5CDD505-2E9C-101B-9397-08002B2CF9AE}" pid="4" name="AuthorIds_UIVersion_4096">
    <vt:lpwstr>6</vt:lpwstr>
  </property>
  <property fmtid="{D5CDD505-2E9C-101B-9397-08002B2CF9AE}" pid="5" name="AuthorIds_UIVersion_4608">
    <vt:lpwstr>6</vt:lpwstr>
  </property>
</Properties>
</file>