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00584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lvinc\AppData\Local\Temp\isoform_exp_EmbryovSham3-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lvin\Box%20Sync\Mouse%20Study\isoform_exp_ShamvTAC3-2-1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Differentially Expressed Transcripts in Embryo Versus Sham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'[isoform_exp_EmbryovSham3-11.xlsx]Sheet3'!$E$2</c:f>
              <c:strCache>
                <c:ptCount val="1"/>
                <c:pt idx="0">
                  <c:v>Embryo_13.5_45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'[isoform_exp_EmbryovSham3-11.xlsx]Sheet3'!$T$2:$T$38</c:f>
              <c:strCache>
                <c:ptCount val="37"/>
                <c:pt idx="0">
                  <c:v>Celf1*</c:v>
                </c:pt>
                <c:pt idx="1">
                  <c:v>Celf2*</c:v>
                </c:pt>
                <c:pt idx="2">
                  <c:v>Celf2*</c:v>
                </c:pt>
                <c:pt idx="3">
                  <c:v>Celf2*</c:v>
                </c:pt>
                <c:pt idx="4">
                  <c:v>E2f1*</c:v>
                </c:pt>
                <c:pt idx="5">
                  <c:v>Celf3*</c:v>
                </c:pt>
                <c:pt idx="6">
                  <c:v>Gja5*</c:v>
                </c:pt>
                <c:pt idx="7">
                  <c:v>Gja5*</c:v>
                </c:pt>
                <c:pt idx="8">
                  <c:v>Mbnl1*</c:v>
                </c:pt>
                <c:pt idx="9">
                  <c:v>Nppa*</c:v>
                </c:pt>
                <c:pt idx="10">
                  <c:v>Nppb*</c:v>
                </c:pt>
                <c:pt idx="11">
                  <c:v>Rmdn1*</c:v>
                </c:pt>
                <c:pt idx="12">
                  <c:v>Rmdn1*</c:v>
                </c:pt>
                <c:pt idx="13">
                  <c:v>Slc2a1*</c:v>
                </c:pt>
                <c:pt idx="14">
                  <c:v>Wwp1*</c:v>
                </c:pt>
                <c:pt idx="15">
                  <c:v>Actb*</c:v>
                </c:pt>
                <c:pt idx="16">
                  <c:v>Actb*</c:v>
                </c:pt>
                <c:pt idx="17">
                  <c:v>Gapdh*</c:v>
                </c:pt>
                <c:pt idx="18">
                  <c:v>Rbmxl1*</c:v>
                </c:pt>
                <c:pt idx="19">
                  <c:v>Gja1*</c:v>
                </c:pt>
                <c:pt idx="20">
                  <c:v>Ptbp1*</c:v>
                </c:pt>
                <c:pt idx="21">
                  <c:v>Ptbp1*</c:v>
                </c:pt>
                <c:pt idx="22">
                  <c:v>Ptbp1*</c:v>
                </c:pt>
                <c:pt idx="23">
                  <c:v>Ptbp1*</c:v>
                </c:pt>
                <c:pt idx="24">
                  <c:v>Slc2a4*</c:v>
                </c:pt>
                <c:pt idx="25">
                  <c:v>Slc2a4*</c:v>
                </c:pt>
                <c:pt idx="26">
                  <c:v>Slc2a4*</c:v>
                </c:pt>
                <c:pt idx="27">
                  <c:v>Slc2a4*</c:v>
                </c:pt>
                <c:pt idx="28">
                  <c:v>Srsf1*</c:v>
                </c:pt>
                <c:pt idx="29">
                  <c:v>Srsf1*</c:v>
                </c:pt>
                <c:pt idx="30">
                  <c:v>Mbnl2*</c:v>
                </c:pt>
                <c:pt idx="31">
                  <c:v>Pabpc1*</c:v>
                </c:pt>
                <c:pt idx="32">
                  <c:v>Pabpc1*</c:v>
                </c:pt>
                <c:pt idx="33">
                  <c:v>Rbfox1*</c:v>
                </c:pt>
                <c:pt idx="34">
                  <c:v>Rbfox1*</c:v>
                </c:pt>
                <c:pt idx="35">
                  <c:v>Mbnl3*</c:v>
                </c:pt>
                <c:pt idx="36">
                  <c:v>Mbnl3*</c:v>
                </c:pt>
              </c:strCache>
            </c:strRef>
          </c:cat>
          <c:val>
            <c:numRef>
              <c:f>'[isoform_exp_EmbryovSham3-11.xlsx]Sheet3'!$G$2:$G$38</c:f>
              <c:numCache>
                <c:formatCode>General</c:formatCode>
                <c:ptCount val="37"/>
                <c:pt idx="0">
                  <c:v>1410.96</c:v>
                </c:pt>
                <c:pt idx="1">
                  <c:v>118.095</c:v>
                </c:pt>
                <c:pt idx="2">
                  <c:v>717.03599999999994</c:v>
                </c:pt>
                <c:pt idx="3">
                  <c:v>211.608</c:v>
                </c:pt>
                <c:pt idx="4">
                  <c:v>443.00599999999997</c:v>
                </c:pt>
                <c:pt idx="5">
                  <c:v>114.608</c:v>
                </c:pt>
                <c:pt idx="6">
                  <c:v>3857.45</c:v>
                </c:pt>
                <c:pt idx="7">
                  <c:v>1268.9000000000001</c:v>
                </c:pt>
                <c:pt idx="8">
                  <c:v>359.85899999999998</c:v>
                </c:pt>
                <c:pt idx="9">
                  <c:v>81327.399999999994</c:v>
                </c:pt>
                <c:pt idx="10">
                  <c:v>3697.87</c:v>
                </c:pt>
                <c:pt idx="11">
                  <c:v>38.750500000000002</c:v>
                </c:pt>
                <c:pt idx="12">
                  <c:v>155.774</c:v>
                </c:pt>
                <c:pt idx="13">
                  <c:v>6605.38</c:v>
                </c:pt>
                <c:pt idx="14">
                  <c:v>159.75800000000001</c:v>
                </c:pt>
                <c:pt idx="15">
                  <c:v>46180.800000000003</c:v>
                </c:pt>
                <c:pt idx="16">
                  <c:v>16222.4</c:v>
                </c:pt>
                <c:pt idx="17">
                  <c:v>293.01</c:v>
                </c:pt>
                <c:pt idx="18">
                  <c:v>401.68900000000002</c:v>
                </c:pt>
                <c:pt idx="19">
                  <c:v>4958.75</c:v>
                </c:pt>
                <c:pt idx="20">
                  <c:v>1995.12</c:v>
                </c:pt>
                <c:pt idx="21">
                  <c:v>1573.69</c:v>
                </c:pt>
                <c:pt idx="22">
                  <c:v>1407.65</c:v>
                </c:pt>
                <c:pt idx="23">
                  <c:v>1213.83</c:v>
                </c:pt>
                <c:pt idx="24">
                  <c:v>620.13499999999999</c:v>
                </c:pt>
                <c:pt idx="25">
                  <c:v>23.601199999999999</c:v>
                </c:pt>
                <c:pt idx="26">
                  <c:v>1076.02</c:v>
                </c:pt>
                <c:pt idx="27">
                  <c:v>61.360199999999999</c:v>
                </c:pt>
                <c:pt idx="28">
                  <c:v>2675.78</c:v>
                </c:pt>
                <c:pt idx="29">
                  <c:v>3169.84</c:v>
                </c:pt>
                <c:pt idx="30">
                  <c:v>587.30399999999997</c:v>
                </c:pt>
                <c:pt idx="31">
                  <c:v>9519.06</c:v>
                </c:pt>
                <c:pt idx="32">
                  <c:v>4383.1499999999996</c:v>
                </c:pt>
                <c:pt idx="33">
                  <c:v>45.055700000000002</c:v>
                </c:pt>
                <c:pt idx="34">
                  <c:v>89.093900000000005</c:v>
                </c:pt>
                <c:pt idx="35">
                  <c:v>70.695700000000002</c:v>
                </c:pt>
                <c:pt idx="36">
                  <c:v>216.797</c:v>
                </c:pt>
              </c:numCache>
            </c:numRef>
          </c:val>
        </c:ser>
        <c:ser>
          <c:idx val="2"/>
          <c:order val="2"/>
          <c:tx>
            <c:strRef>
              <c:f>'[isoform_exp_EmbryovSham3-11.xlsx]Sheet3'!$F$2</c:f>
              <c:strCache>
                <c:ptCount val="1"/>
                <c:pt idx="0">
                  <c:v>sham_12wk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'[isoform_exp_EmbryovSham3-11.xlsx]Sheet3'!$T$2:$T$38</c:f>
              <c:strCache>
                <c:ptCount val="37"/>
                <c:pt idx="0">
                  <c:v>Celf1*</c:v>
                </c:pt>
                <c:pt idx="1">
                  <c:v>Celf2*</c:v>
                </c:pt>
                <c:pt idx="2">
                  <c:v>Celf2*</c:v>
                </c:pt>
                <c:pt idx="3">
                  <c:v>Celf2*</c:v>
                </c:pt>
                <c:pt idx="4">
                  <c:v>E2f1*</c:v>
                </c:pt>
                <c:pt idx="5">
                  <c:v>Celf3*</c:v>
                </c:pt>
                <c:pt idx="6">
                  <c:v>Gja5*</c:v>
                </c:pt>
                <c:pt idx="7">
                  <c:v>Gja5*</c:v>
                </c:pt>
                <c:pt idx="8">
                  <c:v>Mbnl1*</c:v>
                </c:pt>
                <c:pt idx="9">
                  <c:v>Nppa*</c:v>
                </c:pt>
                <c:pt idx="10">
                  <c:v>Nppb*</c:v>
                </c:pt>
                <c:pt idx="11">
                  <c:v>Rmdn1*</c:v>
                </c:pt>
                <c:pt idx="12">
                  <c:v>Rmdn1*</c:v>
                </c:pt>
                <c:pt idx="13">
                  <c:v>Slc2a1*</c:v>
                </c:pt>
                <c:pt idx="14">
                  <c:v>Wwp1*</c:v>
                </c:pt>
                <c:pt idx="15">
                  <c:v>Actb*</c:v>
                </c:pt>
                <c:pt idx="16">
                  <c:v>Actb*</c:v>
                </c:pt>
                <c:pt idx="17">
                  <c:v>Gapdh*</c:v>
                </c:pt>
                <c:pt idx="18">
                  <c:v>Rbmxl1*</c:v>
                </c:pt>
                <c:pt idx="19">
                  <c:v>Gja1*</c:v>
                </c:pt>
                <c:pt idx="20">
                  <c:v>Ptbp1*</c:v>
                </c:pt>
                <c:pt idx="21">
                  <c:v>Ptbp1*</c:v>
                </c:pt>
                <c:pt idx="22">
                  <c:v>Ptbp1*</c:v>
                </c:pt>
                <c:pt idx="23">
                  <c:v>Ptbp1*</c:v>
                </c:pt>
                <c:pt idx="24">
                  <c:v>Slc2a4*</c:v>
                </c:pt>
                <c:pt idx="25">
                  <c:v>Slc2a4*</c:v>
                </c:pt>
                <c:pt idx="26">
                  <c:v>Slc2a4*</c:v>
                </c:pt>
                <c:pt idx="27">
                  <c:v>Slc2a4*</c:v>
                </c:pt>
                <c:pt idx="28">
                  <c:v>Srsf1*</c:v>
                </c:pt>
                <c:pt idx="29">
                  <c:v>Srsf1*</c:v>
                </c:pt>
                <c:pt idx="30">
                  <c:v>Mbnl2*</c:v>
                </c:pt>
                <c:pt idx="31">
                  <c:v>Pabpc1*</c:v>
                </c:pt>
                <c:pt idx="32">
                  <c:v>Pabpc1*</c:v>
                </c:pt>
                <c:pt idx="33">
                  <c:v>Rbfox1*</c:v>
                </c:pt>
                <c:pt idx="34">
                  <c:v>Rbfox1*</c:v>
                </c:pt>
                <c:pt idx="35">
                  <c:v>Mbnl3*</c:v>
                </c:pt>
                <c:pt idx="36">
                  <c:v>Mbnl3*</c:v>
                </c:pt>
              </c:strCache>
            </c:strRef>
          </c:cat>
          <c:val>
            <c:numRef>
              <c:f>'[isoform_exp_EmbryovSham3-11.xlsx]Sheet3'!$H$2:$H$38</c:f>
              <c:numCache>
                <c:formatCode>General</c:formatCode>
                <c:ptCount val="37"/>
                <c:pt idx="0">
                  <c:v>2179.3000000000002</c:v>
                </c:pt>
                <c:pt idx="1">
                  <c:v>409.61399999999998</c:v>
                </c:pt>
                <c:pt idx="2">
                  <c:v>2416.91</c:v>
                </c:pt>
                <c:pt idx="3">
                  <c:v>458.82299999999998</c:v>
                </c:pt>
                <c:pt idx="4">
                  <c:v>102.229</c:v>
                </c:pt>
                <c:pt idx="5">
                  <c:v>46.867699999999999</c:v>
                </c:pt>
                <c:pt idx="6">
                  <c:v>293.51900000000001</c:v>
                </c:pt>
                <c:pt idx="7">
                  <c:v>174.21799999999999</c:v>
                </c:pt>
                <c:pt idx="8">
                  <c:v>2178.02</c:v>
                </c:pt>
                <c:pt idx="9">
                  <c:v>25577.4</c:v>
                </c:pt>
                <c:pt idx="10">
                  <c:v>24950.7</c:v>
                </c:pt>
                <c:pt idx="11">
                  <c:v>148.435</c:v>
                </c:pt>
                <c:pt idx="12">
                  <c:v>928.40599999999995</c:v>
                </c:pt>
                <c:pt idx="13">
                  <c:v>1477.91</c:v>
                </c:pt>
                <c:pt idx="14">
                  <c:v>540.173</c:v>
                </c:pt>
                <c:pt idx="15">
                  <c:v>40504</c:v>
                </c:pt>
                <c:pt idx="16">
                  <c:v>6865.69</c:v>
                </c:pt>
                <c:pt idx="17">
                  <c:v>580.50699999999995</c:v>
                </c:pt>
                <c:pt idx="18">
                  <c:v>120.575</c:v>
                </c:pt>
                <c:pt idx="19">
                  <c:v>16180.9</c:v>
                </c:pt>
                <c:pt idx="20">
                  <c:v>552.26300000000003</c:v>
                </c:pt>
                <c:pt idx="21">
                  <c:v>565.38800000000003</c:v>
                </c:pt>
                <c:pt idx="22">
                  <c:v>527.678</c:v>
                </c:pt>
                <c:pt idx="23">
                  <c:v>581.15499999999997</c:v>
                </c:pt>
                <c:pt idx="24">
                  <c:v>31272.1</c:v>
                </c:pt>
                <c:pt idx="25">
                  <c:v>257.75400000000002</c:v>
                </c:pt>
                <c:pt idx="26">
                  <c:v>7010.31</c:v>
                </c:pt>
                <c:pt idx="27">
                  <c:v>575.85500000000002</c:v>
                </c:pt>
                <c:pt idx="28">
                  <c:v>2098.19</c:v>
                </c:pt>
                <c:pt idx="29">
                  <c:v>982.58500000000004</c:v>
                </c:pt>
                <c:pt idx="30">
                  <c:v>3831.64</c:v>
                </c:pt>
                <c:pt idx="31">
                  <c:v>2201.11</c:v>
                </c:pt>
                <c:pt idx="32">
                  <c:v>2053.09</c:v>
                </c:pt>
                <c:pt idx="33">
                  <c:v>1268.29</c:v>
                </c:pt>
                <c:pt idx="34">
                  <c:v>2553.83</c:v>
                </c:pt>
                <c:pt idx="35">
                  <c:v>4.2791199999999998</c:v>
                </c:pt>
                <c:pt idx="36">
                  <c:v>20.410599999999999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6"/>
        <c:overlap val="-79"/>
        <c:axId val="140764696"/>
        <c:axId val="1407654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'[isoform_exp_EmbryovSham3-11.xlsx]Sheet3'!$A$38:$S$38</c15:sqref>
                        </c15:formulaRef>
                      </c:ext>
                    </c:extLst>
                    <c:strCache>
                      <c:ptCount val="1"/>
                      <c:pt idx="0">
                        <c:v>94 ENSMUST00000148116 ENSMUSG00000036109 Mbnl3 Embryo_13.5_101 sham_12wk 216.797 20.4106 0.094146137 -3.40896 -2.44177 0.01095 0.0267667 yes OK chrX:51117268-51206532 chrX 51117268 51206532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'[isoform_exp_EmbryovSham3-11.xlsx]Sheet3'!$T$2:$T$38</c15:sqref>
                        </c15:formulaRef>
                      </c:ext>
                    </c:extLst>
                    <c:strCache>
                      <c:ptCount val="37"/>
                      <c:pt idx="0">
                        <c:v>Celf1*</c:v>
                      </c:pt>
                      <c:pt idx="1">
                        <c:v>Celf2*</c:v>
                      </c:pt>
                      <c:pt idx="2">
                        <c:v>Celf2*</c:v>
                      </c:pt>
                      <c:pt idx="3">
                        <c:v>Celf2*</c:v>
                      </c:pt>
                      <c:pt idx="4">
                        <c:v>E2f1*</c:v>
                      </c:pt>
                      <c:pt idx="5">
                        <c:v>Celf3*</c:v>
                      </c:pt>
                      <c:pt idx="6">
                        <c:v>Gja5*</c:v>
                      </c:pt>
                      <c:pt idx="7">
                        <c:v>Gja5*</c:v>
                      </c:pt>
                      <c:pt idx="8">
                        <c:v>Mbnl1*</c:v>
                      </c:pt>
                      <c:pt idx="9">
                        <c:v>Nppa*</c:v>
                      </c:pt>
                      <c:pt idx="10">
                        <c:v>Nppb*</c:v>
                      </c:pt>
                      <c:pt idx="11">
                        <c:v>Rmdn1*</c:v>
                      </c:pt>
                      <c:pt idx="12">
                        <c:v>Rmdn1*</c:v>
                      </c:pt>
                      <c:pt idx="13">
                        <c:v>Slc2a1*</c:v>
                      </c:pt>
                      <c:pt idx="14">
                        <c:v>Wwp1*</c:v>
                      </c:pt>
                      <c:pt idx="15">
                        <c:v>Actb*</c:v>
                      </c:pt>
                      <c:pt idx="16">
                        <c:v>Actb*</c:v>
                      </c:pt>
                      <c:pt idx="17">
                        <c:v>Gapdh*</c:v>
                      </c:pt>
                      <c:pt idx="18">
                        <c:v>Rbmxl1*</c:v>
                      </c:pt>
                      <c:pt idx="19">
                        <c:v>Gja1*</c:v>
                      </c:pt>
                      <c:pt idx="20">
                        <c:v>Ptbp1*</c:v>
                      </c:pt>
                      <c:pt idx="21">
                        <c:v>Ptbp1*</c:v>
                      </c:pt>
                      <c:pt idx="22">
                        <c:v>Ptbp1*</c:v>
                      </c:pt>
                      <c:pt idx="23">
                        <c:v>Ptbp1*</c:v>
                      </c:pt>
                      <c:pt idx="24">
                        <c:v>Slc2a4*</c:v>
                      </c:pt>
                      <c:pt idx="25">
                        <c:v>Slc2a4*</c:v>
                      </c:pt>
                      <c:pt idx="26">
                        <c:v>Slc2a4*</c:v>
                      </c:pt>
                      <c:pt idx="27">
                        <c:v>Slc2a4*</c:v>
                      </c:pt>
                      <c:pt idx="28">
                        <c:v>Srsf1*</c:v>
                      </c:pt>
                      <c:pt idx="29">
                        <c:v>Srsf1*</c:v>
                      </c:pt>
                      <c:pt idx="30">
                        <c:v>Mbnl2*</c:v>
                      </c:pt>
                      <c:pt idx="31">
                        <c:v>Pabpc1*</c:v>
                      </c:pt>
                      <c:pt idx="32">
                        <c:v>Pabpc1*</c:v>
                      </c:pt>
                      <c:pt idx="33">
                        <c:v>Rbfox1*</c:v>
                      </c:pt>
                      <c:pt idx="34">
                        <c:v>Rbfox1*</c:v>
                      </c:pt>
                      <c:pt idx="35">
                        <c:v>Mbnl3*</c:v>
                      </c:pt>
                      <c:pt idx="36">
                        <c:v>Mbnl3*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'[isoform_exp_EmbryovSham3-11.xlsx]Sheet3'!$T$38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4076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65480"/>
        <c:crosses val="autoZero"/>
        <c:auto val="1"/>
        <c:lblAlgn val="ctr"/>
        <c:lblOffset val="100"/>
        <c:noMultiLvlLbl val="0"/>
      </c:catAx>
      <c:valAx>
        <c:axId val="1407654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(FPKM)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6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Differentially Expressed Transcripts In Sham Versus TAC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Sheet3!$D$2</c:f>
              <c:strCache>
                <c:ptCount val="1"/>
                <c:pt idx="0">
                  <c:v>sham_12wk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Sheet3!$C$2:$C$24</c:f>
              <c:strCache>
                <c:ptCount val="23"/>
                <c:pt idx="0">
                  <c:v>Celf2*</c:v>
                </c:pt>
                <c:pt idx="1">
                  <c:v>Celf1*</c:v>
                </c:pt>
                <c:pt idx="2">
                  <c:v>Mbnl1*</c:v>
                </c:pt>
                <c:pt idx="3">
                  <c:v>Nppb*</c:v>
                </c:pt>
                <c:pt idx="4">
                  <c:v>Nppa*</c:v>
                </c:pt>
                <c:pt idx="5">
                  <c:v>Wwp1*</c:v>
                </c:pt>
                <c:pt idx="6">
                  <c:v>Actb*</c:v>
                </c:pt>
                <c:pt idx="7">
                  <c:v>Actb*</c:v>
                </c:pt>
                <c:pt idx="8">
                  <c:v>Actb*</c:v>
                </c:pt>
                <c:pt idx="9">
                  <c:v>Gja1*</c:v>
                </c:pt>
                <c:pt idx="10">
                  <c:v>Srsf2*</c:v>
                </c:pt>
                <c:pt idx="11">
                  <c:v>Srsf2*</c:v>
                </c:pt>
                <c:pt idx="12">
                  <c:v>Slc2a4*</c:v>
                </c:pt>
                <c:pt idx="13">
                  <c:v>Slc2a4*</c:v>
                </c:pt>
                <c:pt idx="14">
                  <c:v>Srsf1*</c:v>
                </c:pt>
                <c:pt idx="15">
                  <c:v>Srsf1*</c:v>
                </c:pt>
                <c:pt idx="16">
                  <c:v>Srsf1*</c:v>
                </c:pt>
                <c:pt idx="17">
                  <c:v>Srsf1*</c:v>
                </c:pt>
                <c:pt idx="18">
                  <c:v>Mbnl2*</c:v>
                </c:pt>
                <c:pt idx="19">
                  <c:v>Pabpc1*</c:v>
                </c:pt>
                <c:pt idx="20">
                  <c:v>Pabpc1*</c:v>
                </c:pt>
                <c:pt idx="21">
                  <c:v>Rbfox1*</c:v>
                </c:pt>
                <c:pt idx="22">
                  <c:v>Rbfox1*</c:v>
                </c:pt>
              </c:strCache>
            </c:strRef>
          </c:cat>
          <c:val>
            <c:numRef>
              <c:f>Sheet3!$F$2:$F$24</c:f>
              <c:numCache>
                <c:formatCode>General</c:formatCode>
                <c:ptCount val="23"/>
                <c:pt idx="0">
                  <c:v>1662.86</c:v>
                </c:pt>
                <c:pt idx="1">
                  <c:v>1515.8</c:v>
                </c:pt>
                <c:pt idx="2">
                  <c:v>1509.89</c:v>
                </c:pt>
                <c:pt idx="3">
                  <c:v>17047.900000000001</c:v>
                </c:pt>
                <c:pt idx="4">
                  <c:v>17795.599999999999</c:v>
                </c:pt>
                <c:pt idx="5">
                  <c:v>374.39</c:v>
                </c:pt>
                <c:pt idx="6">
                  <c:v>28180.6</c:v>
                </c:pt>
                <c:pt idx="7">
                  <c:v>4864.9399999999996</c:v>
                </c:pt>
                <c:pt idx="8">
                  <c:v>191.833</c:v>
                </c:pt>
                <c:pt idx="9">
                  <c:v>11349.6</c:v>
                </c:pt>
                <c:pt idx="10">
                  <c:v>2603.67</c:v>
                </c:pt>
                <c:pt idx="11">
                  <c:v>260.339</c:v>
                </c:pt>
                <c:pt idx="12">
                  <c:v>21785.3</c:v>
                </c:pt>
                <c:pt idx="13">
                  <c:v>402.45400000000001</c:v>
                </c:pt>
                <c:pt idx="14">
                  <c:v>1384.2</c:v>
                </c:pt>
                <c:pt idx="15">
                  <c:v>1459.4</c:v>
                </c:pt>
                <c:pt idx="16">
                  <c:v>688.86400000000003</c:v>
                </c:pt>
                <c:pt idx="17">
                  <c:v>109.39700000000001</c:v>
                </c:pt>
                <c:pt idx="18">
                  <c:v>2657.07</c:v>
                </c:pt>
                <c:pt idx="19">
                  <c:v>1530.21</c:v>
                </c:pt>
                <c:pt idx="20">
                  <c:v>1394.6</c:v>
                </c:pt>
                <c:pt idx="21">
                  <c:v>881.21500000000003</c:v>
                </c:pt>
                <c:pt idx="22">
                  <c:v>1776.45</c:v>
                </c:pt>
              </c:numCache>
            </c:numRef>
          </c:val>
        </c:ser>
        <c:ser>
          <c:idx val="3"/>
          <c:order val="3"/>
          <c:tx>
            <c:strRef>
              <c:f>Sheet3!$E$2</c:f>
              <c:strCache>
                <c:ptCount val="1"/>
                <c:pt idx="0">
                  <c:v>TAC4wk_12wk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>
                  <a:alpha val="87000"/>
                </a:schemeClr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Sheet3!$C$2:$C$24</c:f>
              <c:strCache>
                <c:ptCount val="23"/>
                <c:pt idx="0">
                  <c:v>Celf2*</c:v>
                </c:pt>
                <c:pt idx="1">
                  <c:v>Celf1*</c:v>
                </c:pt>
                <c:pt idx="2">
                  <c:v>Mbnl1*</c:v>
                </c:pt>
                <c:pt idx="3">
                  <c:v>Nppb*</c:v>
                </c:pt>
                <c:pt idx="4">
                  <c:v>Nppa*</c:v>
                </c:pt>
                <c:pt idx="5">
                  <c:v>Wwp1*</c:v>
                </c:pt>
                <c:pt idx="6">
                  <c:v>Actb*</c:v>
                </c:pt>
                <c:pt idx="7">
                  <c:v>Actb*</c:v>
                </c:pt>
                <c:pt idx="8">
                  <c:v>Actb*</c:v>
                </c:pt>
                <c:pt idx="9">
                  <c:v>Gja1*</c:v>
                </c:pt>
                <c:pt idx="10">
                  <c:v>Srsf2*</c:v>
                </c:pt>
                <c:pt idx="11">
                  <c:v>Srsf2*</c:v>
                </c:pt>
                <c:pt idx="12">
                  <c:v>Slc2a4*</c:v>
                </c:pt>
                <c:pt idx="13">
                  <c:v>Slc2a4*</c:v>
                </c:pt>
                <c:pt idx="14">
                  <c:v>Srsf1*</c:v>
                </c:pt>
                <c:pt idx="15">
                  <c:v>Srsf1*</c:v>
                </c:pt>
                <c:pt idx="16">
                  <c:v>Srsf1*</c:v>
                </c:pt>
                <c:pt idx="17">
                  <c:v>Srsf1*</c:v>
                </c:pt>
                <c:pt idx="18">
                  <c:v>Mbnl2*</c:v>
                </c:pt>
                <c:pt idx="19">
                  <c:v>Pabpc1*</c:v>
                </c:pt>
                <c:pt idx="20">
                  <c:v>Pabpc1*</c:v>
                </c:pt>
                <c:pt idx="21">
                  <c:v>Rbfox1*</c:v>
                </c:pt>
                <c:pt idx="22">
                  <c:v>Rbfox1*</c:v>
                </c:pt>
              </c:strCache>
            </c:strRef>
          </c:cat>
          <c:val>
            <c:numRef>
              <c:f>Sheet3!$G$2:$G$24</c:f>
              <c:numCache>
                <c:formatCode>General</c:formatCode>
                <c:ptCount val="23"/>
                <c:pt idx="0">
                  <c:v>951.68399999999997</c:v>
                </c:pt>
                <c:pt idx="1">
                  <c:v>1156</c:v>
                </c:pt>
                <c:pt idx="2">
                  <c:v>1066.5899999999999</c:v>
                </c:pt>
                <c:pt idx="3">
                  <c:v>54109.7</c:v>
                </c:pt>
                <c:pt idx="4">
                  <c:v>225944</c:v>
                </c:pt>
                <c:pt idx="5">
                  <c:v>248.12899999999999</c:v>
                </c:pt>
                <c:pt idx="6">
                  <c:v>35573.4</c:v>
                </c:pt>
                <c:pt idx="7">
                  <c:v>10956.9</c:v>
                </c:pt>
                <c:pt idx="8">
                  <c:v>61.169199999999996</c:v>
                </c:pt>
                <c:pt idx="9">
                  <c:v>10531.3</c:v>
                </c:pt>
                <c:pt idx="10">
                  <c:v>3835.78</c:v>
                </c:pt>
                <c:pt idx="11">
                  <c:v>155.42699999999999</c:v>
                </c:pt>
                <c:pt idx="12">
                  <c:v>15257.4</c:v>
                </c:pt>
                <c:pt idx="13">
                  <c:v>172.72800000000001</c:v>
                </c:pt>
                <c:pt idx="14">
                  <c:v>686.57299999999998</c:v>
                </c:pt>
                <c:pt idx="15">
                  <c:v>798.04700000000003</c:v>
                </c:pt>
                <c:pt idx="16">
                  <c:v>1644.7</c:v>
                </c:pt>
                <c:pt idx="17">
                  <c:v>31.599</c:v>
                </c:pt>
                <c:pt idx="18">
                  <c:v>1791.88</c:v>
                </c:pt>
                <c:pt idx="19">
                  <c:v>2416.84</c:v>
                </c:pt>
                <c:pt idx="20">
                  <c:v>396.35199999999998</c:v>
                </c:pt>
                <c:pt idx="21">
                  <c:v>388.303</c:v>
                </c:pt>
                <c:pt idx="22">
                  <c:v>1130.6099999999999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100"/>
        <c:axId val="256778480"/>
        <c:axId val="1416798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Sheet3!$Q$1</c15:sqref>
                        </c15:formulaRef>
                      </c:ext>
                    </c:extLst>
                    <c:strCache>
                      <c:ptCount val="1"/>
                      <c:pt idx="0">
                        <c:v>chrstart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Sheet3!$C$2:$C$24</c15:sqref>
                        </c15:formulaRef>
                      </c:ext>
                    </c:extLst>
                    <c:strCache>
                      <c:ptCount val="23"/>
                      <c:pt idx="0">
                        <c:v>Celf2*</c:v>
                      </c:pt>
                      <c:pt idx="1">
                        <c:v>Celf1*</c:v>
                      </c:pt>
                      <c:pt idx="2">
                        <c:v>Mbnl1*</c:v>
                      </c:pt>
                      <c:pt idx="3">
                        <c:v>Nppb*</c:v>
                      </c:pt>
                      <c:pt idx="4">
                        <c:v>Nppa*</c:v>
                      </c:pt>
                      <c:pt idx="5">
                        <c:v>Wwp1*</c:v>
                      </c:pt>
                      <c:pt idx="6">
                        <c:v>Actb*</c:v>
                      </c:pt>
                      <c:pt idx="7">
                        <c:v>Actb*</c:v>
                      </c:pt>
                      <c:pt idx="8">
                        <c:v>Actb*</c:v>
                      </c:pt>
                      <c:pt idx="9">
                        <c:v>Gja1*</c:v>
                      </c:pt>
                      <c:pt idx="10">
                        <c:v>Srsf2*</c:v>
                      </c:pt>
                      <c:pt idx="11">
                        <c:v>Srsf2*</c:v>
                      </c:pt>
                      <c:pt idx="12">
                        <c:v>Slc2a4*</c:v>
                      </c:pt>
                      <c:pt idx="13">
                        <c:v>Slc2a4*</c:v>
                      </c:pt>
                      <c:pt idx="14">
                        <c:v>Srsf1*</c:v>
                      </c:pt>
                      <c:pt idx="15">
                        <c:v>Srsf1*</c:v>
                      </c:pt>
                      <c:pt idx="16">
                        <c:v>Srsf1*</c:v>
                      </c:pt>
                      <c:pt idx="17">
                        <c:v>Srsf1*</c:v>
                      </c:pt>
                      <c:pt idx="18">
                        <c:v>Mbnl2*</c:v>
                      </c:pt>
                      <c:pt idx="19">
                        <c:v>Pabpc1*</c:v>
                      </c:pt>
                      <c:pt idx="20">
                        <c:v>Pabpc1*</c:v>
                      </c:pt>
                      <c:pt idx="21">
                        <c:v>Rbfox1*</c:v>
                      </c:pt>
                      <c:pt idx="22">
                        <c:v>Rbfox1*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Sheet3!$Q$2:$Q$24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6539693</c:v>
                      </c:pt>
                      <c:pt idx="1">
                        <c:v>90940381</c:v>
                      </c:pt>
                      <c:pt idx="2">
                        <c:v>60501251</c:v>
                      </c:pt>
                      <c:pt idx="3">
                        <c:v>147985787</c:v>
                      </c:pt>
                      <c:pt idx="4">
                        <c:v>148000721</c:v>
                      </c:pt>
                      <c:pt idx="5">
                        <c:v>19608295</c:v>
                      </c:pt>
                      <c:pt idx="6">
                        <c:v>142903114</c:v>
                      </c:pt>
                      <c:pt idx="7">
                        <c:v>142903114</c:v>
                      </c:pt>
                      <c:pt idx="8">
                        <c:v>142903114</c:v>
                      </c:pt>
                      <c:pt idx="9">
                        <c:v>56377299</c:v>
                      </c:pt>
                      <c:pt idx="10">
                        <c:v>116849900</c:v>
                      </c:pt>
                      <c:pt idx="11">
                        <c:v>116849900</c:v>
                      </c:pt>
                      <c:pt idx="12">
                        <c:v>69942538</c:v>
                      </c:pt>
                      <c:pt idx="13">
                        <c:v>69942538</c:v>
                      </c:pt>
                      <c:pt idx="14">
                        <c:v>88047372</c:v>
                      </c:pt>
                      <c:pt idx="15">
                        <c:v>88047372</c:v>
                      </c:pt>
                      <c:pt idx="16">
                        <c:v>88047372</c:v>
                      </c:pt>
                      <c:pt idx="17">
                        <c:v>88047372</c:v>
                      </c:pt>
                      <c:pt idx="18">
                        <c:v>120275668</c:v>
                      </c:pt>
                      <c:pt idx="19">
                        <c:v>36595660</c:v>
                      </c:pt>
                      <c:pt idx="20">
                        <c:v>36595660</c:v>
                      </c:pt>
                      <c:pt idx="21">
                        <c:v>6809221</c:v>
                      </c:pt>
                      <c:pt idx="22">
                        <c:v>6809221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Sheet3!$R$1</c15:sqref>
                        </c15:formulaRef>
                      </c:ext>
                    </c:extLst>
                    <c:strCache>
                      <c:ptCount val="1"/>
                      <c:pt idx="0">
                        <c:v>chrf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Sheet3!$C$2:$C$24</c15:sqref>
                        </c15:formulaRef>
                      </c:ext>
                    </c:extLst>
                    <c:strCache>
                      <c:ptCount val="23"/>
                      <c:pt idx="0">
                        <c:v>Celf2*</c:v>
                      </c:pt>
                      <c:pt idx="1">
                        <c:v>Celf1*</c:v>
                      </c:pt>
                      <c:pt idx="2">
                        <c:v>Mbnl1*</c:v>
                      </c:pt>
                      <c:pt idx="3">
                        <c:v>Nppb*</c:v>
                      </c:pt>
                      <c:pt idx="4">
                        <c:v>Nppa*</c:v>
                      </c:pt>
                      <c:pt idx="5">
                        <c:v>Wwp1*</c:v>
                      </c:pt>
                      <c:pt idx="6">
                        <c:v>Actb*</c:v>
                      </c:pt>
                      <c:pt idx="7">
                        <c:v>Actb*</c:v>
                      </c:pt>
                      <c:pt idx="8">
                        <c:v>Actb*</c:v>
                      </c:pt>
                      <c:pt idx="9">
                        <c:v>Gja1*</c:v>
                      </c:pt>
                      <c:pt idx="10">
                        <c:v>Srsf2*</c:v>
                      </c:pt>
                      <c:pt idx="11">
                        <c:v>Srsf2*</c:v>
                      </c:pt>
                      <c:pt idx="12">
                        <c:v>Slc2a4*</c:v>
                      </c:pt>
                      <c:pt idx="13">
                        <c:v>Slc2a4*</c:v>
                      </c:pt>
                      <c:pt idx="14">
                        <c:v>Srsf1*</c:v>
                      </c:pt>
                      <c:pt idx="15">
                        <c:v>Srsf1*</c:v>
                      </c:pt>
                      <c:pt idx="16">
                        <c:v>Srsf1*</c:v>
                      </c:pt>
                      <c:pt idx="17">
                        <c:v>Srsf1*</c:v>
                      </c:pt>
                      <c:pt idx="18">
                        <c:v>Mbnl2*</c:v>
                      </c:pt>
                      <c:pt idx="19">
                        <c:v>Pabpc1*</c:v>
                      </c:pt>
                      <c:pt idx="20">
                        <c:v>Pabpc1*</c:v>
                      </c:pt>
                      <c:pt idx="21">
                        <c:v>Rbfox1*</c:v>
                      </c:pt>
                      <c:pt idx="22">
                        <c:v>Rbfox1*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Sheet3!$R$2:$R$24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7509563</c:v>
                      </c:pt>
                      <c:pt idx="1">
                        <c:v>91019497</c:v>
                      </c:pt>
                      <c:pt idx="2">
                        <c:v>60629748</c:v>
                      </c:pt>
                      <c:pt idx="3">
                        <c:v>147987205</c:v>
                      </c:pt>
                      <c:pt idx="4">
                        <c:v>148002079</c:v>
                      </c:pt>
                      <c:pt idx="5">
                        <c:v>19709004</c:v>
                      </c:pt>
                      <c:pt idx="6">
                        <c:v>142906754</c:v>
                      </c:pt>
                      <c:pt idx="7">
                        <c:v>142906754</c:v>
                      </c:pt>
                      <c:pt idx="8">
                        <c:v>142906754</c:v>
                      </c:pt>
                      <c:pt idx="9">
                        <c:v>56390419</c:v>
                      </c:pt>
                      <c:pt idx="10">
                        <c:v>116853094</c:v>
                      </c:pt>
                      <c:pt idx="11">
                        <c:v>116853094</c:v>
                      </c:pt>
                      <c:pt idx="12">
                        <c:v>69948188</c:v>
                      </c:pt>
                      <c:pt idx="13">
                        <c:v>69948188</c:v>
                      </c:pt>
                      <c:pt idx="14">
                        <c:v>88053755</c:v>
                      </c:pt>
                      <c:pt idx="15">
                        <c:v>88053755</c:v>
                      </c:pt>
                      <c:pt idx="16">
                        <c:v>88053755</c:v>
                      </c:pt>
                      <c:pt idx="17">
                        <c:v>88053755</c:v>
                      </c:pt>
                      <c:pt idx="18">
                        <c:v>120431697</c:v>
                      </c:pt>
                      <c:pt idx="19">
                        <c:v>36608973</c:v>
                      </c:pt>
                      <c:pt idx="20">
                        <c:v>36608973</c:v>
                      </c:pt>
                      <c:pt idx="21">
                        <c:v>7412479</c:v>
                      </c:pt>
                      <c:pt idx="22">
                        <c:v>7412479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56778480"/>
        <c:scaling>
          <c:orientation val="minMax"/>
        </c:scaling>
        <c:delete val="0"/>
        <c:axPos val="b"/>
        <c:numFmt formatCode="#,##0;\-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79880"/>
        <c:crosses val="autoZero"/>
        <c:auto val="1"/>
        <c:lblAlgn val="ctr"/>
        <c:lblOffset val="100"/>
        <c:noMultiLvlLbl val="0"/>
      </c:catAx>
      <c:valAx>
        <c:axId val="1416798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(FPKM)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77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56819063380012"/>
          <c:y val="0.44749090032400141"/>
          <c:w val="9.0395647057657236E-2"/>
          <c:h val="0.11124145649698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8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5F0C-1162-4148-A716-82DE5E49384E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6BBF-D4DD-4B00-92DC-86ADC5FE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410998"/>
              </p:ext>
            </p:extLst>
          </p:nvPr>
        </p:nvGraphicFramePr>
        <p:xfrm>
          <a:off x="73153" y="118872"/>
          <a:ext cx="9829799" cy="584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813816" y="6163056"/>
            <a:ext cx="7781544" cy="2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73936" y="5952744"/>
            <a:ext cx="0" cy="237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24328" y="5952744"/>
            <a:ext cx="0" cy="237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31920" y="5952744"/>
            <a:ext cx="0" cy="237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288536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82312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79008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031736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232904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662672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83296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95360" y="5952744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13816" y="5952744"/>
            <a:ext cx="0" cy="237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54676" y="5952744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Chromosome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170125" y="5952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065015" y="5952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143129" y="59527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977665" y="59331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04000" y="59435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86026" y="59219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139286" y="59219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68177" y="59297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246377" y="59272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711874" y="59373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92089" y="594359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63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107481"/>
              </p:ext>
            </p:extLst>
          </p:nvPr>
        </p:nvGraphicFramePr>
        <p:xfrm>
          <a:off x="189632" y="300790"/>
          <a:ext cx="9339379" cy="593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058779" y="6352674"/>
            <a:ext cx="724301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58779" y="6100011"/>
            <a:ext cx="0" cy="264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40042" y="6075947"/>
            <a:ext cx="0" cy="276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37084" y="6100011"/>
            <a:ext cx="0" cy="25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1800" y="6075947"/>
            <a:ext cx="0" cy="276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38074" y="6087979"/>
            <a:ext cx="0" cy="2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126832" y="6087979"/>
            <a:ext cx="0" cy="264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689558" y="6100011"/>
            <a:ext cx="0" cy="25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58765" y="6100012"/>
            <a:ext cx="4513" cy="25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28021" y="6100011"/>
            <a:ext cx="0" cy="25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297278" y="6100011"/>
            <a:ext cx="0" cy="25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0124" y="608797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Chromosome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67804" y="61000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06956" y="61000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8275" y="61000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3330" y="61062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829502" y="61062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07976" y="610626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0077" y="61062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15383" y="60938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777725" y="61062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929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44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Cox</dc:creator>
  <cp:lastModifiedBy>Calvin D Cox</cp:lastModifiedBy>
  <cp:revision>10</cp:revision>
  <dcterms:created xsi:type="dcterms:W3CDTF">2015-03-11T15:41:41Z</dcterms:created>
  <dcterms:modified xsi:type="dcterms:W3CDTF">2015-03-11T18:32:51Z</dcterms:modified>
</cp:coreProperties>
</file>