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7566-A643-4858-9C35-C1B6FD0E783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DE35-DF5A-4A60-8FAC-AA81EB2A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1260" y="630027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ENSMUST00000164765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1260" y="313694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ENSMUST00000100497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260" y="453394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ENSMUST00000167386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8535" y="2686608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67646" y="414421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ENSMUST00000171419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1259" y="596399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ENSMUST00000165629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1259" y="494116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ENSMUST00000163829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7646" y="547433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ENSMUST00000106216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7646" y="365455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ENSMUST00000167721</a:t>
            </a:r>
          </a:p>
        </p:txBody>
      </p:sp>
      <p:sp>
        <p:nvSpPr>
          <p:cNvPr id="14" name="4-Point Star 13"/>
          <p:cNvSpPr/>
          <p:nvPr/>
        </p:nvSpPr>
        <p:spPr>
          <a:xfrm>
            <a:off x="6130344" y="48939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6347138" y="450762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8063919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8273469" y="1560625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8483019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8715107" y="14704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9568869" y="12990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9778419" y="73704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10426119" y="827200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10654719" y="913999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10883319" y="99127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11096357" y="1036349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88535" y="17694"/>
            <a:ext cx="95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04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9" y="-23611"/>
            <a:ext cx="6881611" cy="6881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764924" y="3755553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373" y="622049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ENSMUST00000035982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0373" y="4378191"/>
            <a:ext cx="2454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dirty="0"/>
              <a:t> </a:t>
            </a:r>
          </a:p>
        </p:txBody>
      </p:sp>
      <p:sp>
        <p:nvSpPr>
          <p:cNvPr id="10" name="4-Point Star 9"/>
          <p:cNvSpPr/>
          <p:nvPr/>
        </p:nvSpPr>
        <p:spPr>
          <a:xfrm>
            <a:off x="11369094" y="2013398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0511844" y="2327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9645069" y="422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9835569" y="422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10187994" y="1968322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014934" y="18324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6930444" y="2327723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9006894" y="1883671"/>
            <a:ext cx="115910" cy="90152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47468" y="5587650"/>
            <a:ext cx="352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ENSMUSTTV074089 </a:t>
            </a:r>
            <a:r>
              <a:rPr lang="en-US" dirty="0" smtClean="0"/>
              <a:t>(NR_074090.1)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47468" y="4999797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ENSMUSTTV074090 </a:t>
            </a:r>
            <a:r>
              <a:rPr lang="en-US" dirty="0" smtClean="0"/>
              <a:t>(NR_074089.1)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0453" y="-2286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WWP1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5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331" y="210359"/>
            <a:ext cx="4538472" cy="768731"/>
          </a:xfrm>
        </p:spPr>
        <p:txBody>
          <a:bodyPr/>
          <a:lstStyle/>
          <a:p>
            <a:r>
              <a:rPr lang="en-US" dirty="0" smtClean="0"/>
              <a:t>Second Run WWP1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1280160"/>
            <a:ext cx="10564368" cy="5282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326" y="3892395"/>
            <a:ext cx="154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Aggregated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392" y="6002614"/>
            <a:ext cx="215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ENSMUST00000035982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899" y="4325186"/>
            <a:ext cx="2317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ENSMUST00000108246</a:t>
            </a:r>
            <a:r>
              <a:rPr 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915895" y="5197547"/>
            <a:ext cx="315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ENSMUSTTV074089 </a:t>
            </a:r>
            <a:r>
              <a:rPr lang="en-US" sz="1600" dirty="0" smtClean="0"/>
              <a:t>(NR_074090.1)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15895" y="4727200"/>
            <a:ext cx="324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ENSMUSTTV074090 </a:t>
            </a:r>
            <a:r>
              <a:rPr lang="en-US" sz="1600" dirty="0" smtClean="0"/>
              <a:t>(NR_074089.1)  </a:t>
            </a:r>
            <a:endParaRPr lang="en-US" sz="16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195995" y="5690938"/>
            <a:ext cx="233352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NM_001276292.1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6871257" y="272851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979590" y="2662409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7113629" y="2647719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8195117" y="2581617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9168274" y="2695460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8793700" y="1489114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668842" y="3057180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1333089" y="2761562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486707" y="2938061"/>
            <a:ext cx="73042" cy="661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Second Run WWP1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Cox</dc:creator>
  <cp:lastModifiedBy>Calvin Cox</cp:lastModifiedBy>
  <cp:revision>11</cp:revision>
  <dcterms:created xsi:type="dcterms:W3CDTF">2015-12-20T03:44:17Z</dcterms:created>
  <dcterms:modified xsi:type="dcterms:W3CDTF">2016-02-16T04:17:03Z</dcterms:modified>
</cp:coreProperties>
</file>