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0" d="100"/>
          <a:sy n="60" d="100"/>
        </p:scale>
        <p:origin x="109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0A32-9264-47B0-9582-0A248329C0D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4EFE-5248-43CC-AD01-67BD9EB9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4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0"/>
            <a:ext cx="6858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2724398" y="626872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ENSMUST00000164765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4398" y="310538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ENSMUST00000100497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4398" y="450238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ENSMUST00000167386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1673" y="2655054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0784" y="411266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ENSMUST00000171419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4397" y="593243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ENSMUST00000165629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4397" y="490961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ENSMUST00000163829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784" y="544277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ENSMUST00000106216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0784" y="362300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ENSMUST00000167721</a:t>
            </a:r>
          </a:p>
        </p:txBody>
      </p:sp>
      <p:sp>
        <p:nvSpPr>
          <p:cNvPr id="12" name="4-Point Star 11"/>
          <p:cNvSpPr/>
          <p:nvPr/>
        </p:nvSpPr>
        <p:spPr>
          <a:xfrm>
            <a:off x="6143223" y="450761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7660783" y="950890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7866846" y="155619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8501845" y="1465534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8703972" y="87361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9360793" y="142740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9579740" y="680435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10210804" y="873620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10442624" y="912257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10661566" y="100240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10867628" y="1066801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7006823" y="443507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62966" y="-12894"/>
            <a:ext cx="95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40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1" y="-1"/>
            <a:ext cx="6905223" cy="6905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4996" y="3755553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0445" y="6220496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ENSMUST00000035982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0445" y="4378191"/>
            <a:ext cx="2454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ENSMUST00000108246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7468" y="5587650"/>
            <a:ext cx="352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ENSMUSTTV074089 </a:t>
            </a:r>
            <a:r>
              <a:rPr lang="en-US" dirty="0" smtClean="0"/>
              <a:t>(NR_074090.1)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7468" y="4999797"/>
            <a:ext cx="36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ENSMUSTTV074090 </a:t>
            </a:r>
            <a:r>
              <a:rPr lang="en-US" dirty="0" smtClean="0"/>
              <a:t>(NR_074089.1)  </a:t>
            </a:r>
            <a:endParaRPr lang="en-US" dirty="0"/>
          </a:p>
        </p:txBody>
      </p:sp>
      <p:sp>
        <p:nvSpPr>
          <p:cNvPr id="10" name="4-Point Star 9"/>
          <p:cNvSpPr/>
          <p:nvPr/>
        </p:nvSpPr>
        <p:spPr>
          <a:xfrm>
            <a:off x="9629155" y="1841679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9826581" y="2047741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10315978" y="2434107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6568226" y="2459865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9452484" y="465275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0453" y="-2286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WWP1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1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02" y="1584101"/>
            <a:ext cx="10547798" cy="5273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0743" y="425003"/>
            <a:ext cx="27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Embryo V Sham WWP1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728" y="4168426"/>
            <a:ext cx="154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Aggregated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388596" y="632597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ENSMUST00000035982</a:t>
            </a:r>
          </a:p>
        </p:txBody>
      </p:sp>
      <p:sp>
        <p:nvSpPr>
          <p:cNvPr id="8" name="Rectangle 7"/>
          <p:cNvSpPr/>
          <p:nvPr/>
        </p:nvSpPr>
        <p:spPr>
          <a:xfrm>
            <a:off x="-21379" y="4550921"/>
            <a:ext cx="2204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ENSMUST00000108246</a:t>
            </a:r>
            <a:r>
              <a:rPr lang="en-US" sz="16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023138" y="5509964"/>
            <a:ext cx="3156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ENSMUSTTV074089 </a:t>
            </a:r>
            <a:r>
              <a:rPr lang="en-US" sz="1600" dirty="0" smtClean="0"/>
              <a:t>(NR_074090.1)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-1023138" y="5076851"/>
            <a:ext cx="324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ENSMUSTTV074090 </a:t>
            </a:r>
            <a:r>
              <a:rPr lang="en-US" sz="1600" dirty="0" smtClean="0"/>
              <a:t>(NR_074089.1)  </a:t>
            </a:r>
            <a:endParaRPr lang="en-US" sz="16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200217" y="5973614"/>
            <a:ext cx="233352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NM_001276292.1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490864" y="3349541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8803084" y="1797554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9046537" y="2899268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9165686" y="3064139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9891664" y="3349541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1097010" y="3457608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1213387" y="3415643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D Cox</dc:creator>
  <cp:lastModifiedBy>Calvin Cox</cp:lastModifiedBy>
  <cp:revision>17</cp:revision>
  <dcterms:created xsi:type="dcterms:W3CDTF">2015-12-14T14:59:30Z</dcterms:created>
  <dcterms:modified xsi:type="dcterms:W3CDTF">2016-02-16T03:59:44Z</dcterms:modified>
</cp:coreProperties>
</file>