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44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4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05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0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32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51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5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02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67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E6B6-4B77-4250-95EF-C032E14232F4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5B37-1146-4022-9091-F64B9DC83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Gruppe 4 Mathematik &amp; Simulation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</a:t>
            </a:r>
            <a:r>
              <a:rPr lang="de-DE" dirty="0" err="1" smtClean="0"/>
              <a:t>Reiprich</a:t>
            </a:r>
            <a:endParaRPr lang="de-DE" dirty="0" smtClean="0"/>
          </a:p>
          <a:p>
            <a:r>
              <a:rPr lang="de-DE" dirty="0" smtClean="0"/>
              <a:t>Calvin </a:t>
            </a:r>
            <a:r>
              <a:rPr lang="de-DE" dirty="0" err="1" smtClean="0"/>
              <a:t>Dell‘Oro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49182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Gruppe 4 Mathematik &amp; 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 Mathematik &amp; Simulation</dc:title>
  <dc:creator>Calvin</dc:creator>
  <cp:lastModifiedBy>Calvin</cp:lastModifiedBy>
  <cp:revision>1</cp:revision>
  <dcterms:created xsi:type="dcterms:W3CDTF">2020-07-01T14:43:41Z</dcterms:created>
  <dcterms:modified xsi:type="dcterms:W3CDTF">2020-07-01T14:49:08Z</dcterms:modified>
</cp:coreProperties>
</file>