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1BE95D-1338-4490-A234-ED1479793C0E}" v="375" dt="2023-09-05T09:45:09.9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rara Justin" userId="8edf747a-f8cc-46f1-a4ac-7e5ab0186342" providerId="ADAL" clId="{DE4FD62D-A5BC-4D76-AF14-EA8842C02B45}"/>
    <pc:docChg chg="modSld">
      <pc:chgData name="Ferrara Justin" userId="8edf747a-f8cc-46f1-a4ac-7e5ab0186342" providerId="ADAL" clId="{DE4FD62D-A5BC-4D76-AF14-EA8842C02B45}" dt="2023-09-04T09:43:10.542" v="79" actId="20577"/>
      <pc:docMkLst>
        <pc:docMk/>
      </pc:docMkLst>
      <pc:sldChg chg="modSp mod">
        <pc:chgData name="Ferrara Justin" userId="8edf747a-f8cc-46f1-a4ac-7e5ab0186342" providerId="ADAL" clId="{DE4FD62D-A5BC-4D76-AF14-EA8842C02B45}" dt="2023-09-04T09:43:10.542" v="79" actId="20577"/>
        <pc:sldMkLst>
          <pc:docMk/>
          <pc:sldMk cId="3303046362" sldId="259"/>
        </pc:sldMkLst>
        <pc:spChg chg="mod">
          <ac:chgData name="Ferrara Justin" userId="8edf747a-f8cc-46f1-a4ac-7e5ab0186342" providerId="ADAL" clId="{DE4FD62D-A5BC-4D76-AF14-EA8842C02B45}" dt="2023-09-04T09:43:10.542" v="79" actId="20577"/>
          <ac:spMkLst>
            <pc:docMk/>
            <pc:sldMk cId="3303046362" sldId="259"/>
            <ac:spMk id="3" creationId="{8CC815A4-12B0-264A-D5FC-00EB6FC91925}"/>
          </ac:spMkLst>
        </pc:spChg>
      </pc:sldChg>
      <pc:sldChg chg="modSp mod">
        <pc:chgData name="Ferrara Justin" userId="8edf747a-f8cc-46f1-a4ac-7e5ab0186342" providerId="ADAL" clId="{DE4FD62D-A5BC-4D76-AF14-EA8842C02B45}" dt="2023-09-04T09:38:31.878" v="22" actId="20577"/>
        <pc:sldMkLst>
          <pc:docMk/>
          <pc:sldMk cId="2209969722" sldId="261"/>
        </pc:sldMkLst>
        <pc:spChg chg="mod">
          <ac:chgData name="Ferrara Justin" userId="8edf747a-f8cc-46f1-a4ac-7e5ab0186342" providerId="ADAL" clId="{DE4FD62D-A5BC-4D76-AF14-EA8842C02B45}" dt="2023-09-04T09:38:31.878" v="22" actId="20577"/>
          <ac:spMkLst>
            <pc:docMk/>
            <pc:sldMk cId="2209969722" sldId="261"/>
            <ac:spMk id="2" creationId="{6823BD65-DF53-2C32-496B-13391FA964E8}"/>
          </ac:spMkLst>
        </pc:spChg>
      </pc:sldChg>
    </pc:docChg>
  </pc:docChgLst>
  <pc:docChgLst>
    <pc:chgData name="Oliveira Ramos Dylan José" userId="96888f9c-1a40-4270-987b-53da22cb9978" providerId="ADAL" clId="{E61BE95D-1338-4490-A234-ED1479793C0E}"/>
    <pc:docChg chg="undo custSel addSld delSld modSld">
      <pc:chgData name="Oliveira Ramos Dylan José" userId="96888f9c-1a40-4270-987b-53da22cb9978" providerId="ADAL" clId="{E61BE95D-1338-4490-A234-ED1479793C0E}" dt="2023-09-05T09:49:47.159" v="759" actId="20577"/>
      <pc:docMkLst>
        <pc:docMk/>
      </pc:docMkLst>
      <pc:sldChg chg="addSp delSp modSp mod">
        <pc:chgData name="Oliveira Ramos Dylan José" userId="96888f9c-1a40-4270-987b-53da22cb9978" providerId="ADAL" clId="{E61BE95D-1338-4490-A234-ED1479793C0E}" dt="2023-09-01T13:18:47.940" v="236" actId="1076"/>
        <pc:sldMkLst>
          <pc:docMk/>
          <pc:sldMk cId="423402382" sldId="257"/>
        </pc:sldMkLst>
        <pc:spChg chg="add del">
          <ac:chgData name="Oliveira Ramos Dylan José" userId="96888f9c-1a40-4270-987b-53da22cb9978" providerId="ADAL" clId="{E61BE95D-1338-4490-A234-ED1479793C0E}" dt="2023-09-01T13:18:08.154" v="232"/>
          <ac:spMkLst>
            <pc:docMk/>
            <pc:sldMk cId="423402382" sldId="257"/>
            <ac:spMk id="3" creationId="{08DC056F-B9C4-3DD3-050E-4E72B647EDF2}"/>
          </ac:spMkLst>
        </pc:spChg>
        <pc:picChg chg="add del mod">
          <ac:chgData name="Oliveira Ramos Dylan José" userId="96888f9c-1a40-4270-987b-53da22cb9978" providerId="ADAL" clId="{E61BE95D-1338-4490-A234-ED1479793C0E}" dt="2023-09-01T13:17:05.623" v="229"/>
          <ac:picMkLst>
            <pc:docMk/>
            <pc:sldMk cId="423402382" sldId="257"/>
            <ac:picMk id="8" creationId="{094AED0A-1BC1-6022-1E2D-28AA942B4C29}"/>
          </ac:picMkLst>
        </pc:picChg>
        <pc:picChg chg="add mod">
          <ac:chgData name="Oliveira Ramos Dylan José" userId="96888f9c-1a40-4270-987b-53da22cb9978" providerId="ADAL" clId="{E61BE95D-1338-4490-A234-ED1479793C0E}" dt="2023-09-01T13:18:47.940" v="236" actId="1076"/>
          <ac:picMkLst>
            <pc:docMk/>
            <pc:sldMk cId="423402382" sldId="257"/>
            <ac:picMk id="10" creationId="{7D0EC080-07C4-AC5F-1234-89FAC2543895}"/>
          </ac:picMkLst>
        </pc:picChg>
      </pc:sldChg>
      <pc:sldChg chg="modSp mod">
        <pc:chgData name="Oliveira Ramos Dylan José" userId="96888f9c-1a40-4270-987b-53da22cb9978" providerId="ADAL" clId="{E61BE95D-1338-4490-A234-ED1479793C0E}" dt="2023-09-05T09:48:37.093" v="750" actId="14100"/>
        <pc:sldMkLst>
          <pc:docMk/>
          <pc:sldMk cId="3966451743" sldId="258"/>
        </pc:sldMkLst>
        <pc:spChg chg="mod">
          <ac:chgData name="Oliveira Ramos Dylan José" userId="96888f9c-1a40-4270-987b-53da22cb9978" providerId="ADAL" clId="{E61BE95D-1338-4490-A234-ED1479793C0E}" dt="2023-09-05T09:48:37.093" v="750" actId="14100"/>
          <ac:spMkLst>
            <pc:docMk/>
            <pc:sldMk cId="3966451743" sldId="258"/>
            <ac:spMk id="3" creationId="{4D12E1D0-1F0B-CC0B-A12F-522A814EA122}"/>
          </ac:spMkLst>
        </pc:spChg>
      </pc:sldChg>
      <pc:sldChg chg="modSp mod">
        <pc:chgData name="Oliveira Ramos Dylan José" userId="96888f9c-1a40-4270-987b-53da22cb9978" providerId="ADAL" clId="{E61BE95D-1338-4490-A234-ED1479793C0E}" dt="2023-09-05T09:49:47.159" v="759" actId="20577"/>
        <pc:sldMkLst>
          <pc:docMk/>
          <pc:sldMk cId="3303046362" sldId="259"/>
        </pc:sldMkLst>
        <pc:spChg chg="mod">
          <ac:chgData name="Oliveira Ramos Dylan José" userId="96888f9c-1a40-4270-987b-53da22cb9978" providerId="ADAL" clId="{E61BE95D-1338-4490-A234-ED1479793C0E}" dt="2023-09-05T09:49:47.159" v="759" actId="20577"/>
          <ac:spMkLst>
            <pc:docMk/>
            <pc:sldMk cId="3303046362" sldId="259"/>
            <ac:spMk id="3" creationId="{8CC815A4-12B0-264A-D5FC-00EB6FC91925}"/>
          </ac:spMkLst>
        </pc:spChg>
      </pc:sldChg>
      <pc:sldChg chg="modSp mod">
        <pc:chgData name="Oliveira Ramos Dylan José" userId="96888f9c-1a40-4270-987b-53da22cb9978" providerId="ADAL" clId="{E61BE95D-1338-4490-A234-ED1479793C0E}" dt="2023-09-05T09:48:23.980" v="748" actId="255"/>
        <pc:sldMkLst>
          <pc:docMk/>
          <pc:sldMk cId="2209969722" sldId="261"/>
        </pc:sldMkLst>
        <pc:spChg chg="mod">
          <ac:chgData name="Oliveira Ramos Dylan José" userId="96888f9c-1a40-4270-987b-53da22cb9978" providerId="ADAL" clId="{E61BE95D-1338-4490-A234-ED1479793C0E}" dt="2023-09-05T09:47:58.230" v="745" actId="255"/>
          <ac:spMkLst>
            <pc:docMk/>
            <pc:sldMk cId="2209969722" sldId="261"/>
            <ac:spMk id="3" creationId="{2DFA0118-CAA8-40F2-2CA5-C2A382D7C6FB}"/>
          </ac:spMkLst>
        </pc:spChg>
        <pc:spChg chg="mod">
          <ac:chgData name="Oliveira Ramos Dylan José" userId="96888f9c-1a40-4270-987b-53da22cb9978" providerId="ADAL" clId="{E61BE95D-1338-4490-A234-ED1479793C0E}" dt="2023-09-05T09:48:17.249" v="747" actId="255"/>
          <ac:spMkLst>
            <pc:docMk/>
            <pc:sldMk cId="2209969722" sldId="261"/>
            <ac:spMk id="4" creationId="{13B100B2-0798-E7FE-CB44-A3E48709A399}"/>
          </ac:spMkLst>
        </pc:spChg>
        <pc:spChg chg="mod">
          <ac:chgData name="Oliveira Ramos Dylan José" userId="96888f9c-1a40-4270-987b-53da22cb9978" providerId="ADAL" clId="{E61BE95D-1338-4490-A234-ED1479793C0E}" dt="2023-09-05T09:48:05.778" v="746" actId="255"/>
          <ac:spMkLst>
            <pc:docMk/>
            <pc:sldMk cId="2209969722" sldId="261"/>
            <ac:spMk id="5" creationId="{0A4BBC07-1186-9AD4-EDE5-EA141832E1FA}"/>
          </ac:spMkLst>
        </pc:spChg>
        <pc:spChg chg="mod">
          <ac:chgData name="Oliveira Ramos Dylan José" userId="96888f9c-1a40-4270-987b-53da22cb9978" providerId="ADAL" clId="{E61BE95D-1338-4490-A234-ED1479793C0E}" dt="2023-09-05T09:48:23.980" v="748" actId="255"/>
          <ac:spMkLst>
            <pc:docMk/>
            <pc:sldMk cId="2209969722" sldId="261"/>
            <ac:spMk id="6" creationId="{62C7B639-4458-1BAA-7815-72DA26659FD2}"/>
          </ac:spMkLst>
        </pc:spChg>
        <pc:spChg chg="mod">
          <ac:chgData name="Oliveira Ramos Dylan José" userId="96888f9c-1a40-4270-987b-53da22cb9978" providerId="ADAL" clId="{E61BE95D-1338-4490-A234-ED1479793C0E}" dt="2023-09-01T13:17:05.638" v="230" actId="27636"/>
          <ac:spMkLst>
            <pc:docMk/>
            <pc:sldMk cId="2209969722" sldId="261"/>
            <ac:spMk id="9" creationId="{0961F39A-4632-1187-82E2-9747883AC99C}"/>
          </ac:spMkLst>
        </pc:spChg>
      </pc:sldChg>
      <pc:sldChg chg="modSp new mod">
        <pc:chgData name="Oliveira Ramos Dylan José" userId="96888f9c-1a40-4270-987b-53da22cb9978" providerId="ADAL" clId="{E61BE95D-1338-4490-A234-ED1479793C0E}" dt="2023-09-01T13:17:05.638" v="231" actId="27636"/>
        <pc:sldMkLst>
          <pc:docMk/>
          <pc:sldMk cId="1264217547" sldId="262"/>
        </pc:sldMkLst>
        <pc:spChg chg="mod">
          <ac:chgData name="Oliveira Ramos Dylan José" userId="96888f9c-1a40-4270-987b-53da22cb9978" providerId="ADAL" clId="{E61BE95D-1338-4490-A234-ED1479793C0E}" dt="2023-09-01T11:54:37.590" v="222" actId="120"/>
          <ac:spMkLst>
            <pc:docMk/>
            <pc:sldMk cId="1264217547" sldId="262"/>
            <ac:spMk id="2" creationId="{417AE432-0C94-3671-644C-D2C08D5B36FE}"/>
          </ac:spMkLst>
        </pc:spChg>
        <pc:spChg chg="mod">
          <ac:chgData name="Oliveira Ramos Dylan José" userId="96888f9c-1a40-4270-987b-53da22cb9978" providerId="ADAL" clId="{E61BE95D-1338-4490-A234-ED1479793C0E}" dt="2023-09-01T13:17:05.638" v="231" actId="27636"/>
          <ac:spMkLst>
            <pc:docMk/>
            <pc:sldMk cId="1264217547" sldId="262"/>
            <ac:spMk id="5" creationId="{9540BFFF-CDC8-4611-6E37-0827CFA9265D}"/>
          </ac:spMkLst>
        </pc:spChg>
      </pc:sldChg>
      <pc:sldChg chg="new del">
        <pc:chgData name="Oliveira Ramos Dylan José" userId="96888f9c-1a40-4270-987b-53da22cb9978" providerId="ADAL" clId="{E61BE95D-1338-4490-A234-ED1479793C0E}" dt="2023-09-01T11:53:58.872" v="212" actId="47"/>
        <pc:sldMkLst>
          <pc:docMk/>
          <pc:sldMk cId="1577328972" sldId="262"/>
        </pc:sldMkLst>
      </pc:sldChg>
      <pc:sldChg chg="new del">
        <pc:chgData name="Oliveira Ramos Dylan José" userId="96888f9c-1a40-4270-987b-53da22cb9978" providerId="ADAL" clId="{E61BE95D-1338-4490-A234-ED1479793C0E}" dt="2023-09-01T11:53:55.554" v="210" actId="47"/>
        <pc:sldMkLst>
          <pc:docMk/>
          <pc:sldMk cId="4252968139" sldId="2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87D649-D6F4-4DD4-8F7B-D53F1368D1F7}" type="datetimeFigureOut">
              <a:rPr lang="fr-CH" smtClean="0"/>
              <a:t>05.09.2023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48C3B-B2AA-42A0-AB1C-5CF38556789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90877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B15E29-08FB-43E6-83E7-9BBE6F6543EA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8172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542-DA02-4F76-9D85-A340BA50AF1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50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C25FE-62A6-4BEF-BC67-03F960BCB22C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876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2923D-E647-4393-B917-1E220AF2DD52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920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6CC9A-041A-449A-BB42-339BEE2968E1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8697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7E1A8-AFB3-44FB-A501-D06669606987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8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6BA0-CF0D-4C67-8607-0EFC5E523935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68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DE8-3EF8-438B-B53F-C16CE23D36E0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8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C9C80-FC81-4E2D-8221-FF99C26776C0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933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C805-1E85-437A-9CF8-F1D6D0E2F08E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27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CE34B-0483-4A32-9B5C-FD88783BE594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118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0" y="6400800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/>
                </a:solidFill>
              </a:defRPr>
            </a:lvl1pPr>
          </a:lstStyle>
          <a:p>
            <a:fld id="{41D0DDCC-8D60-4F31-BC96-04741B6441CB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8379" y="6400800"/>
            <a:ext cx="6088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                          PIN-2023                                                                                              Group 14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81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42381C-4BC3-4517-B2C8-48FB9E1EC0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PIN-2023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49827E-F54B-71B1-9671-147E6D97D9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Group 14 : Alan, Andrea, Calvin, Dylan et Justin</a:t>
            </a:r>
          </a:p>
        </p:txBody>
      </p:sp>
    </p:spTree>
    <p:extLst>
      <p:ext uri="{BB962C8B-B14F-4D97-AF65-F5344CB8AC3E}">
        <p14:creationId xmlns:p14="http://schemas.microsoft.com/office/powerpoint/2010/main" val="1420436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005B56-5D33-3F25-3C54-92950DA5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Organisation of the code</a:t>
            </a:r>
          </a:p>
        </p:txBody>
      </p:sp>
      <p:pic>
        <p:nvPicPr>
          <p:cNvPr id="10" name="Espace réservé du contenu 9" descr="Une image contenant cercle, diagramme, texte, capture d’écran&#10;&#10;Description générée automatiquement">
            <a:extLst>
              <a:ext uri="{FF2B5EF4-FFF2-40B4-BE49-F238E27FC236}">
                <a16:creationId xmlns:a16="http://schemas.microsoft.com/office/drawing/2014/main" id="{7D0EC080-07C4-AC5F-1234-89FAC2543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7389" y="1980608"/>
            <a:ext cx="2414462" cy="4130905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70C51E2-3BDD-1B29-91AC-BAE3D66B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7AD0-D33F-4A67-B824-E438FF3E7CDA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97923-8CF9-AC1A-C102-8A3EF38F2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1F92F7-5C6A-1ED9-26EE-011AE556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2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BF2172-F68E-5F89-E51D-B5B2AC07B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Work sharing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12E1D0-1F0B-CC0B-A12F-522A814E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1" y="1828800"/>
            <a:ext cx="9692639" cy="4351337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User interface </a:t>
            </a:r>
            <a:r>
              <a:rPr lang="en-US" sz="2000" dirty="0"/>
              <a:t>: Alan and Calvin</a:t>
            </a:r>
          </a:p>
          <a:p>
            <a:r>
              <a:rPr lang="en-US" sz="2000" b="1" dirty="0"/>
              <a:t>Setup</a:t>
            </a:r>
            <a:r>
              <a:rPr lang="en-US" sz="2000" dirty="0"/>
              <a:t> : Dylan and Lucas</a:t>
            </a:r>
          </a:p>
          <a:p>
            <a:r>
              <a:rPr lang="en-US" sz="2000" b="1" dirty="0"/>
              <a:t>Common code between user interface and setup </a:t>
            </a:r>
            <a:r>
              <a:rPr lang="en-US" sz="2000" dirty="0"/>
              <a:t>: Andrea and Justin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3F4D5B-FD42-24A4-FD94-26537FE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320E-6EDE-45FB-A151-4C131128596F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4C9E5F-B27B-F9F0-A9D9-5DE50496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5F4BC-2056-A853-FE41-93D7B23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451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84F0CB-FC50-17F3-6382-A05895BA9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Decontamination</a:t>
            </a:r>
            <a:r>
              <a:rPr lang="fr-CH" dirty="0"/>
              <a:t> </a:t>
            </a:r>
            <a:r>
              <a:rPr lang="fr-CH" dirty="0" err="1"/>
              <a:t>strategy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C815A4-12B0-264A-D5FC-00EB6FC91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GB" sz="2000" dirty="0"/>
              <a:t>Particle</a:t>
            </a:r>
            <a:r>
              <a:rPr lang="fr-CH" sz="2000" dirty="0"/>
              <a:t> attribution</a:t>
            </a:r>
          </a:p>
          <a:p>
            <a:pPr lvl="1"/>
            <a:r>
              <a:rPr lang="fr-CH" sz="1800" dirty="0"/>
              <a:t>The </a:t>
            </a:r>
            <a:r>
              <a:rPr lang="fr-CH" sz="1800" dirty="0" err="1"/>
              <a:t>furthest</a:t>
            </a:r>
            <a:r>
              <a:rPr lang="fr-CH" sz="1800" dirty="0"/>
              <a:t> robot </a:t>
            </a:r>
            <a:r>
              <a:rPr lang="fr-CH" sz="1800" dirty="0" err="1"/>
              <a:t>takes</a:t>
            </a:r>
            <a:r>
              <a:rPr lang="fr-CH" sz="1800" dirty="0"/>
              <a:t> </a:t>
            </a:r>
            <a:r>
              <a:rPr lang="fr-CH" sz="1800" dirty="0" err="1"/>
              <a:t>its</a:t>
            </a:r>
            <a:r>
              <a:rPr lang="fr-CH" sz="1800" dirty="0"/>
              <a:t> </a:t>
            </a:r>
            <a:r>
              <a:rPr lang="fr-CH" sz="1800" dirty="0" err="1"/>
              <a:t>nearest</a:t>
            </a:r>
            <a:r>
              <a:rPr lang="fr-CH" sz="1800" dirty="0"/>
              <a:t> </a:t>
            </a:r>
            <a:r>
              <a:rPr lang="fr-CH" sz="1800" dirty="0" err="1"/>
              <a:t>particle</a:t>
            </a:r>
            <a:endParaRPr lang="fr-CH" sz="1800" dirty="0"/>
          </a:p>
          <a:p>
            <a:pPr lvl="1"/>
            <a:r>
              <a:rPr lang="fr-CH" sz="1800" dirty="0" err="1"/>
              <a:t>Each</a:t>
            </a:r>
            <a:r>
              <a:rPr lang="fr-CH" sz="1800" dirty="0"/>
              <a:t> robot has the </a:t>
            </a:r>
            <a:r>
              <a:rPr lang="fr-CH" sz="1800" dirty="0" err="1"/>
              <a:t>nearest</a:t>
            </a:r>
            <a:r>
              <a:rPr lang="fr-CH" sz="1800" dirty="0"/>
              <a:t> possible </a:t>
            </a:r>
            <a:r>
              <a:rPr lang="fr-CH" sz="1800" dirty="0" err="1"/>
              <a:t>particle</a:t>
            </a:r>
            <a:r>
              <a:rPr lang="fr-CH" sz="1800" dirty="0"/>
              <a:t> </a:t>
            </a:r>
            <a:r>
              <a:rPr lang="fr-CH" sz="1800" dirty="0" err="1"/>
              <a:t>attributed</a:t>
            </a:r>
            <a:endParaRPr lang="fr-CH" sz="1800" dirty="0"/>
          </a:p>
          <a:p>
            <a:r>
              <a:rPr lang="fr-CH" sz="2000" dirty="0"/>
              <a:t>Collisions </a:t>
            </a:r>
            <a:r>
              <a:rPr lang="fr-CH" sz="2000" dirty="0" err="1"/>
              <a:t>between</a:t>
            </a:r>
            <a:r>
              <a:rPr lang="fr-CH" sz="2000" dirty="0"/>
              <a:t> robots</a:t>
            </a:r>
          </a:p>
          <a:p>
            <a:pPr lvl="1"/>
            <a:r>
              <a:rPr lang="fr-CH" sz="1800" dirty="0" err="1"/>
              <a:t>After</a:t>
            </a:r>
            <a:r>
              <a:rPr lang="fr-CH" sz="1800" dirty="0"/>
              <a:t> a robot collision one of </a:t>
            </a:r>
            <a:r>
              <a:rPr lang="fr-CH" sz="1800" dirty="0" err="1"/>
              <a:t>them</a:t>
            </a:r>
            <a:r>
              <a:rPr lang="fr-CH" sz="1800" dirty="0"/>
              <a:t> </a:t>
            </a:r>
            <a:r>
              <a:rPr lang="fr-CH" sz="1800" dirty="0" err="1"/>
              <a:t>goes</a:t>
            </a:r>
            <a:r>
              <a:rPr lang="fr-CH" sz="1800" dirty="0"/>
              <a:t> </a:t>
            </a:r>
            <a:r>
              <a:rPr lang="fr-CH" sz="1800" dirty="0" err="1"/>
              <a:t>backward</a:t>
            </a:r>
            <a:endParaRPr lang="en-GB" sz="1800" dirty="0"/>
          </a:p>
          <a:p>
            <a:r>
              <a:rPr lang="fr-CH" sz="2000" dirty="0"/>
              <a:t>Robots </a:t>
            </a:r>
            <a:r>
              <a:rPr lang="fr-CH" sz="2000" dirty="0" err="1"/>
              <a:t>movement</a:t>
            </a:r>
            <a:endParaRPr lang="fr-CH" sz="2000" dirty="0"/>
          </a:p>
          <a:p>
            <a:pPr lvl="1"/>
            <a:r>
              <a:rPr lang="fr-CH" sz="1800" dirty="0" err="1"/>
              <a:t>After</a:t>
            </a:r>
            <a:r>
              <a:rPr lang="fr-CH" sz="1800" dirty="0"/>
              <a:t> a </a:t>
            </a:r>
            <a:r>
              <a:rPr lang="fr-CH" sz="1800" dirty="0" err="1"/>
              <a:t>particle</a:t>
            </a:r>
            <a:r>
              <a:rPr lang="fr-CH" sz="1800" dirty="0"/>
              <a:t> </a:t>
            </a:r>
            <a:r>
              <a:rPr lang="fr-CH" sz="1800" dirty="0" err="1"/>
              <a:t>is</a:t>
            </a:r>
            <a:r>
              <a:rPr lang="fr-CH" sz="1800" dirty="0"/>
              <a:t> </a:t>
            </a:r>
            <a:r>
              <a:rPr lang="fr-CH" sz="1800" dirty="0" err="1"/>
              <a:t>attributed</a:t>
            </a:r>
            <a:r>
              <a:rPr lang="fr-CH" sz="1800" dirty="0"/>
              <a:t> to a robot, the robot </a:t>
            </a:r>
            <a:r>
              <a:rPr lang="fr-CH" sz="1800" dirty="0" err="1"/>
              <a:t>rotates</a:t>
            </a:r>
            <a:r>
              <a:rPr lang="fr-CH" sz="1800" dirty="0"/>
              <a:t> to </a:t>
            </a:r>
            <a:r>
              <a:rPr lang="fr-CH" sz="1800" dirty="0" err="1"/>
              <a:t>get</a:t>
            </a:r>
            <a:r>
              <a:rPr lang="fr-CH" sz="1800" dirty="0"/>
              <a:t> </a:t>
            </a:r>
            <a:r>
              <a:rPr lang="fr-CH" sz="1800" dirty="0" err="1"/>
              <a:t>inlined</a:t>
            </a:r>
            <a:endParaRPr lang="fr-CH" sz="1800" dirty="0"/>
          </a:p>
          <a:p>
            <a:pPr lvl="1"/>
            <a:r>
              <a:rPr lang="fr-CH" sz="1800" dirty="0"/>
              <a:t>Robots </a:t>
            </a:r>
            <a:r>
              <a:rPr lang="fr-CH" sz="1800" dirty="0" err="1"/>
              <a:t>always</a:t>
            </a:r>
            <a:r>
              <a:rPr lang="fr-CH" sz="1800" dirty="0"/>
              <a:t> move in a straight line</a:t>
            </a:r>
          </a:p>
          <a:p>
            <a:endParaRPr lang="fr-CH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35C619-B755-B0D7-594F-93E1431E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CBEF-33DB-4FE8-B8E1-22AA69EC967D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C6AF78-42D5-4026-C54F-756873B25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95055B-6559-6EAB-64A6-14E051AC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46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3BD65-DF53-2C32-496B-13391FA9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Pros and cons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FA0118-CAA8-40F2-2CA5-C2A382D7C6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CH" sz="3200" b="1" dirty="0"/>
              <a:t>+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3B100B2-0798-E7FE-CB44-A3E48709A3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CH" sz="2000" dirty="0" err="1"/>
              <a:t>Task</a:t>
            </a:r>
            <a:r>
              <a:rPr lang="fr-CH" sz="2000" dirty="0"/>
              <a:t> sharing</a:t>
            </a:r>
          </a:p>
          <a:p>
            <a:r>
              <a:rPr lang="fr-CH" sz="2000" dirty="0"/>
              <a:t>Git organisation</a:t>
            </a:r>
          </a:p>
          <a:p>
            <a:r>
              <a:rPr lang="fr-CH" sz="2000" dirty="0"/>
              <a:t>Good code practices (</a:t>
            </a:r>
            <a:r>
              <a:rPr lang="en-US" sz="2000" dirty="0"/>
              <a:t>exception handling, recursion, and </a:t>
            </a:r>
            <a:r>
              <a:rPr lang="en-US" sz="2000" dirty="0" err="1"/>
              <a:t>genercity</a:t>
            </a:r>
            <a:r>
              <a:rPr lang="en-US" sz="2000" dirty="0"/>
              <a:t>)</a:t>
            </a:r>
            <a:endParaRPr lang="fr-CH" sz="2000" dirty="0"/>
          </a:p>
          <a:p>
            <a:r>
              <a:rPr lang="fr-CH" sz="2000" dirty="0" err="1"/>
              <a:t>Smooth</a:t>
            </a:r>
            <a:r>
              <a:rPr lang="fr-CH" sz="2000" dirty="0"/>
              <a:t> robot animations</a:t>
            </a:r>
          </a:p>
          <a:p>
            <a:r>
              <a:rPr lang="fr-CH" sz="2000" dirty="0" err="1"/>
              <a:t>Creating</a:t>
            </a:r>
            <a:r>
              <a:rPr lang="fr-CH" sz="2000" dirty="0"/>
              <a:t> a </a:t>
            </a:r>
            <a:r>
              <a:rPr lang="fr-CH" sz="2000" dirty="0" err="1"/>
              <a:t>visual</a:t>
            </a:r>
            <a:r>
              <a:rPr lang="fr-CH" sz="2000" dirty="0"/>
              <a:t> application in C++ for the first time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A4BBC07-1186-9AD4-EDE5-EA141832E1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fr-CH" sz="3200" b="1" dirty="0"/>
              <a:t>–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2C7B639-4458-1BAA-7815-72DA26659F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setup group had to wait for the UI before testing</a:t>
            </a:r>
          </a:p>
          <a:p>
            <a:r>
              <a:rPr lang="en-US" sz="2000" dirty="0"/>
              <a:t>Strategy is not working well</a:t>
            </a:r>
          </a:p>
          <a:p>
            <a:r>
              <a:rPr lang="en-US" sz="2000" dirty="0"/>
              <a:t>Code quality could be improved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0A46AEB-5DD2-A80B-DF6B-F8EECD84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36BA0-CF0D-4C67-8607-0EFC5E523935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5F150D8-0D74-7CD4-A3D2-10E97ABE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961F39A-4632-1187-82E2-9747883A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6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7AE432-0C94-3671-644C-D2C08D5B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806440"/>
          </a:xfrm>
        </p:spPr>
        <p:txBody>
          <a:bodyPr numCol="1" anchor="ctr"/>
          <a:lstStyle/>
          <a:p>
            <a:r>
              <a:rPr lang="en-US" dirty="0"/>
              <a:t>Thank you for your attention</a:t>
            </a:r>
            <a:endParaRPr lang="fr-CH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3260EB7-1AFC-0A95-A457-7B22EFA2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3DE8-3EF8-438B-B53F-C16CE23D36E0}" type="datetime1">
              <a:rPr lang="en-US" smtClean="0"/>
              <a:t>9/5/2023</a:t>
            </a:fld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23A591-6802-8BC8-E072-C4F3FC92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                          PIN-2023                                                                                              Group 14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0BFFF-CDC8-4611-6E37-0827CFA9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17547"/>
      </p:ext>
    </p:extLst>
  </p:cSld>
  <p:clrMapOvr>
    <a:masterClrMapping/>
  </p:clrMapOvr>
</p:sld>
</file>

<file path=ppt/theme/theme1.xml><?xml version="1.0" encoding="utf-8"?>
<a:theme xmlns:a="http://schemas.openxmlformats.org/drawingml/2006/main" name="Vue">
  <a:themeElements>
    <a:clrScheme name="Vue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ue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ue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TM03457515[[fn=Vue]]</Template>
  <TotalTime>0</TotalTime>
  <Words>187</Words>
  <Application>Microsoft Office PowerPoint</Application>
  <PresentationFormat>Grand écran</PresentationFormat>
  <Paragraphs>43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Schoolbook</vt:lpstr>
      <vt:lpstr>Wingdings 2</vt:lpstr>
      <vt:lpstr>Vue</vt:lpstr>
      <vt:lpstr>PIN-2023</vt:lpstr>
      <vt:lpstr>Organisation of the code</vt:lpstr>
      <vt:lpstr>Work sharing</vt:lpstr>
      <vt:lpstr>Decontamination strategy</vt:lpstr>
      <vt:lpstr>Pros and cons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PIN-2023</dc:title>
  <dc:creator>Oliveira Ramos Dylan José</dc:creator>
  <cp:lastModifiedBy>Oliveira Ramos Dylan José</cp:lastModifiedBy>
  <cp:revision>2</cp:revision>
  <dcterms:created xsi:type="dcterms:W3CDTF">2023-08-31T12:19:24Z</dcterms:created>
  <dcterms:modified xsi:type="dcterms:W3CDTF">2023-09-05T09:49:51Z</dcterms:modified>
</cp:coreProperties>
</file>