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BCE8-2AEF-F3D1-23E0-4AB61D8C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B0F7-2348-DA92-527C-3A96C5D2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CCEF-3ED7-45E9-1B1D-A8D320B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BA5D-2D52-B498-22B5-C1CDEF69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6D2A-EA86-305D-D88A-E52524AC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8EAE-0B40-62A6-184E-06883298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00357-A4B5-369B-394E-997E85D2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F6EF-E716-E88E-75E2-34C53112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2F68-5FD6-9A90-D3D5-87C7FA65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3A1E-A5A6-9BD2-35BE-AB30920C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5ADFC-BFA3-8D16-1283-E860775AB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CA486-743C-866A-EE9A-CA1F1D7D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74D9-0A1A-C82D-EBF4-B7A1C239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6C8F-9389-5A2D-F68C-A0498A05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D3EC-208F-8C61-29C7-477EDE5F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9720-E8AD-1264-CF28-17C5D6EE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C526-C8FE-4A52-8960-0D3B4446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8BE7-2661-50F3-84E6-56DD741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73EF-E9EB-F1B2-F7E2-479A5A30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BDE0-C644-0D41-1BA9-840B1506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F616-A094-4824-B732-8EB71EC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B8523-FA64-BCB8-6004-2807F542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9100-4AD7-968F-6EA5-7B24371E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3DF9-B2F9-C80E-9943-EF1AECF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149C-24FD-F9FE-6EB2-CB9692AF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DA51-A204-D5E8-FB5E-CB319EE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BFAD-1EF3-4F0E-3EF1-B27F8CE17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8A371-CC52-7C6C-8CDC-DA990401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3F74-6D46-8A82-1BD6-DB844522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4B6D1-327D-199A-530F-C760BC9C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C2C92-EA79-5DBF-904F-DE0116A4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4118-BC7E-B2EA-697F-5B7FBA2C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2957-E97E-9A60-85E9-2147006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6D067-D954-0A90-0EC6-74760658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71E77-0116-DBF5-1020-E7672F08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01406-FB5F-B4B4-2F87-1A9E7F1E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B4EC-285D-5B6F-4E32-E91C769A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D25B-2136-31A0-9985-55C7C112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503BC-4697-6D92-5E4D-8202C2F1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124B-AC65-5AC4-FF41-41DA4F2D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CE1E8-1466-6F13-582E-B774775F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4D623-6769-FEEF-2CA0-A7E5E2EA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D283D-947C-C32B-8EB7-D4744864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4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C8C4F-BE43-5741-19A6-1AF2F058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C3271-11CC-D75D-2D8F-7E3B2BF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9E94-CA9D-07DD-7D6C-5AC6E45F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AD85-D42B-1BDD-9CDD-DFB55C5B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138B-D7AF-167C-D5F3-EB65382E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C0F1F-82BE-CA44-2235-790BE09D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02E1-7720-F6CD-DE16-1F8C0205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2B697-3B62-743C-121A-8E0B4A30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0130-9205-A65B-FC2E-D92F674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E9F7-FBA0-C31C-2E93-89F81586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7DF44-A161-2002-A760-AFFAE64A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D40F-EBB2-B23F-95A4-36F18D580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5C09-B51E-0CC3-8171-44EEBCD0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C6B3-D6B0-04F0-C9B9-63D14BBC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46A6-E022-D63F-BF2B-9123BE0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67C9F-E7FF-2E07-A30C-A02B6604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BFA97-6AC3-05CB-15E7-0D9DA16B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DF4A-B51D-7914-7BC1-791AE131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770E-C1B1-419E-BAE7-F4B074DD830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1997-AD4E-C15D-3D0A-280B7F909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71EE-5E55-E462-15F3-BD4E5877E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C03E-C05F-481C-9FE2-543611DED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0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C6A4-5052-484C-CBD6-D06C5E0CB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6FC6-C97D-773F-CAD8-A5449AB3A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377639"/>
          </a:xfrm>
        </p:spPr>
        <p:txBody>
          <a:bodyPr>
            <a:normAutofit/>
          </a:bodyPr>
          <a:lstStyle/>
          <a:p>
            <a:r>
              <a:rPr lang="en-US" dirty="0"/>
              <a:t>Roll no: KFPMSCCS005-008</a:t>
            </a:r>
          </a:p>
          <a:p>
            <a:r>
              <a:rPr lang="en-US" dirty="0"/>
              <a:t>Calvin</a:t>
            </a:r>
          </a:p>
          <a:p>
            <a:r>
              <a:rPr lang="en-US" dirty="0" err="1"/>
              <a:t>Durvesh</a:t>
            </a:r>
            <a:endParaRPr lang="en-US" dirty="0"/>
          </a:p>
          <a:p>
            <a:r>
              <a:rPr lang="en-US" dirty="0"/>
              <a:t>Ganesh</a:t>
            </a:r>
          </a:p>
          <a:p>
            <a:r>
              <a:rPr lang="en-US" dirty="0"/>
              <a:t>Hanif</a:t>
            </a:r>
          </a:p>
        </p:txBody>
      </p:sp>
    </p:spTree>
    <p:extLst>
      <p:ext uri="{BB962C8B-B14F-4D97-AF65-F5344CB8AC3E}">
        <p14:creationId xmlns:p14="http://schemas.microsoft.com/office/powerpoint/2010/main" val="31282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BF05-8001-6BF2-1F18-01BF1B0A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9621"/>
          </a:xfrm>
        </p:spPr>
        <p:txBody>
          <a:bodyPr/>
          <a:lstStyle/>
          <a:p>
            <a:r>
              <a:rPr lang="en-US" dirty="0"/>
              <a:t>Introduction to CouchDB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2BF2-24B3-67DB-A7E3-8F1DB1CF7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9621"/>
            <a:ext cx="12192000" cy="54783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7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NoSQL Technologies </vt:lpstr>
      <vt:lpstr>Introduction to CouchDB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Rule Based System Models</dc:title>
  <dc:creator>Melvin Koshy</dc:creator>
  <cp:lastModifiedBy>Melvin Koshy</cp:lastModifiedBy>
  <cp:revision>3</cp:revision>
  <dcterms:created xsi:type="dcterms:W3CDTF">2023-11-27T07:59:54Z</dcterms:created>
  <dcterms:modified xsi:type="dcterms:W3CDTF">2023-11-27T13:33:55Z</dcterms:modified>
</cp:coreProperties>
</file>