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35F0-230F-4281-9C31-97D9FA1F44E9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B667-217A-454A-8EAB-7AA354BEAC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9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35F0-230F-4281-9C31-97D9FA1F44E9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B667-217A-454A-8EAB-7AA354BEAC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19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35F0-230F-4281-9C31-97D9FA1F44E9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B667-217A-454A-8EAB-7AA354BEAC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31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35F0-230F-4281-9C31-97D9FA1F44E9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B667-217A-454A-8EAB-7AA354BEAC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06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35F0-230F-4281-9C31-97D9FA1F44E9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B667-217A-454A-8EAB-7AA354BEAC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04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35F0-230F-4281-9C31-97D9FA1F44E9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B667-217A-454A-8EAB-7AA354BEAC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61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35F0-230F-4281-9C31-97D9FA1F44E9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B667-217A-454A-8EAB-7AA354BEAC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45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35F0-230F-4281-9C31-97D9FA1F44E9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B667-217A-454A-8EAB-7AA354BEAC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66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35F0-230F-4281-9C31-97D9FA1F44E9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B667-217A-454A-8EAB-7AA354BEAC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73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35F0-230F-4281-9C31-97D9FA1F44E9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B667-217A-454A-8EAB-7AA354BEAC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59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35F0-230F-4281-9C31-97D9FA1F44E9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B667-217A-454A-8EAB-7AA354BEAC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55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635F0-230F-4281-9C31-97D9FA1F44E9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2B667-217A-454A-8EAB-7AA354BEAC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9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85800" y="558800"/>
            <a:ext cx="5228771" cy="3632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accent1">
                    <a:lumMod val="75000"/>
                  </a:schemeClr>
                </a:solidFill>
              </a:rPr>
              <a:t>Plattenformat A:</a:t>
            </a:r>
          </a:p>
          <a:p>
            <a:pPr algn="ctr"/>
            <a:r>
              <a:rPr lang="de-DE">
                <a:solidFill>
                  <a:schemeClr val="accent1">
                    <a:lumMod val="75000"/>
                  </a:schemeClr>
                </a:solidFill>
              </a:rPr>
              <a:t>963mm x 650mm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269184" y="3732194"/>
            <a:ext cx="2247745" cy="2686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Auftrag 1:</a:t>
            </a:r>
          </a:p>
          <a:p>
            <a:pPr algn="ctr"/>
            <a:r>
              <a:rPr lang="de-DE" dirty="0"/>
              <a:t>402 mm x 480 mm</a:t>
            </a:r>
          </a:p>
        </p:txBody>
      </p:sp>
      <p:sp>
        <p:nvSpPr>
          <p:cNvPr id="7" name="Rechteck 6"/>
          <p:cNvSpPr/>
          <p:nvPr/>
        </p:nvSpPr>
        <p:spPr>
          <a:xfrm>
            <a:off x="8846067" y="3732194"/>
            <a:ext cx="1703770" cy="123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Auftrag 2:</a:t>
            </a:r>
          </a:p>
          <a:p>
            <a:pPr algn="ctr"/>
            <a:r>
              <a:rPr lang="de-DE" dirty="0"/>
              <a:t>305mm x 222mm</a:t>
            </a:r>
          </a:p>
        </p:txBody>
      </p:sp>
      <p:sp>
        <p:nvSpPr>
          <p:cNvPr id="8" name="Rechteck 7"/>
          <p:cNvSpPr/>
          <p:nvPr/>
        </p:nvSpPr>
        <p:spPr>
          <a:xfrm>
            <a:off x="10878976" y="3515517"/>
            <a:ext cx="1225938" cy="319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Auftrag 3:</a:t>
            </a:r>
          </a:p>
          <a:p>
            <a:pPr algn="ctr"/>
            <a:r>
              <a:rPr lang="de-DE" dirty="0"/>
              <a:t>220mm x 573mm</a:t>
            </a:r>
          </a:p>
        </p:txBody>
      </p:sp>
      <p:sp>
        <p:nvSpPr>
          <p:cNvPr id="9" name="Rechteck 8"/>
          <p:cNvSpPr/>
          <p:nvPr/>
        </p:nvSpPr>
        <p:spPr>
          <a:xfrm>
            <a:off x="9125752" y="5372101"/>
            <a:ext cx="1144400" cy="85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Auftrag 4:</a:t>
            </a:r>
          </a:p>
          <a:p>
            <a:pPr algn="ctr"/>
            <a:r>
              <a:rPr lang="de-DE" dirty="0"/>
              <a:t>205mm x 153mm</a:t>
            </a:r>
          </a:p>
        </p:txBody>
      </p:sp>
      <p:sp>
        <p:nvSpPr>
          <p:cNvPr id="10" name="Rechteck 9"/>
          <p:cNvSpPr/>
          <p:nvPr/>
        </p:nvSpPr>
        <p:spPr>
          <a:xfrm>
            <a:off x="4554634" y="4719891"/>
            <a:ext cx="1359937" cy="104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Auftrag 5:</a:t>
            </a:r>
          </a:p>
          <a:p>
            <a:pPr algn="ctr"/>
            <a:r>
              <a:rPr lang="de-DE" dirty="0"/>
              <a:t>243mm x 188mm</a:t>
            </a:r>
          </a:p>
        </p:txBody>
      </p:sp>
      <p:sp>
        <p:nvSpPr>
          <p:cNvPr id="11" name="Rechteck 10"/>
          <p:cNvSpPr/>
          <p:nvPr/>
        </p:nvSpPr>
        <p:spPr>
          <a:xfrm rot="5400000">
            <a:off x="6835372" y="118277"/>
            <a:ext cx="2534401" cy="34154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accent1">
                    <a:lumMod val="75000"/>
                  </a:schemeClr>
                </a:solidFill>
              </a:rPr>
              <a:t>Plattenformat b:</a:t>
            </a:r>
          </a:p>
          <a:p>
            <a:pPr algn="ctr"/>
            <a:r>
              <a:rPr lang="de-DE">
                <a:solidFill>
                  <a:schemeClr val="accent1">
                    <a:lumMod val="75000"/>
                  </a:schemeClr>
                </a:solidFill>
              </a:rPr>
              <a:t>285mm x 384mm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3017390" y="4706363"/>
            <a:ext cx="1359937" cy="104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Auftrag 6:</a:t>
            </a:r>
          </a:p>
          <a:p>
            <a:pPr algn="ctr"/>
            <a:r>
              <a:rPr lang="de-DE" dirty="0"/>
              <a:t>243mm x 188mm</a:t>
            </a:r>
          </a:p>
        </p:txBody>
      </p:sp>
      <p:sp>
        <p:nvSpPr>
          <p:cNvPr id="15" name="Rechteck 14"/>
          <p:cNvSpPr/>
          <p:nvPr/>
        </p:nvSpPr>
        <p:spPr>
          <a:xfrm>
            <a:off x="1287982" y="4719891"/>
            <a:ext cx="1144400" cy="85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Auftrag 7:</a:t>
            </a:r>
          </a:p>
          <a:p>
            <a:pPr algn="ctr"/>
            <a:r>
              <a:rPr lang="de-DE" dirty="0"/>
              <a:t>205mm x 153mm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883767" y="558800"/>
            <a:ext cx="19904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Eingabe</a:t>
            </a:r>
          </a:p>
        </p:txBody>
      </p:sp>
    </p:spTree>
    <p:extLst>
      <p:ext uri="{BB962C8B-B14F-4D97-AF65-F5344CB8AC3E}">
        <p14:creationId xmlns:p14="http://schemas.microsoft.com/office/powerpoint/2010/main" val="202801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85800" y="558800"/>
            <a:ext cx="8318500" cy="57785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9004300" y="558800"/>
            <a:ext cx="1829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Plattenformat A:</a:t>
            </a:r>
          </a:p>
          <a:p>
            <a:r>
              <a:rPr lang="de-DE" dirty="0"/>
              <a:t>963mm x 650mm</a:t>
            </a:r>
          </a:p>
        </p:txBody>
      </p:sp>
      <p:sp>
        <p:nvSpPr>
          <p:cNvPr id="6" name="Rechteck 5"/>
          <p:cNvSpPr/>
          <p:nvPr/>
        </p:nvSpPr>
        <p:spPr>
          <a:xfrm>
            <a:off x="685800" y="558800"/>
            <a:ext cx="3575957" cy="427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Auftrag 1:</a:t>
            </a:r>
          </a:p>
          <a:p>
            <a:pPr algn="ctr"/>
            <a:r>
              <a:rPr lang="de-DE" dirty="0"/>
              <a:t>402 mm x 480 mm</a:t>
            </a:r>
          </a:p>
        </p:txBody>
      </p:sp>
      <p:sp>
        <p:nvSpPr>
          <p:cNvPr id="7" name="Rechteck 6"/>
          <p:cNvSpPr/>
          <p:nvPr/>
        </p:nvSpPr>
        <p:spPr>
          <a:xfrm>
            <a:off x="4302578" y="558800"/>
            <a:ext cx="2710543" cy="1972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Auftrag 2:</a:t>
            </a:r>
          </a:p>
          <a:p>
            <a:pPr algn="ctr"/>
            <a:r>
              <a:rPr lang="de-DE" dirty="0"/>
              <a:t>305mm x 222mm</a:t>
            </a:r>
          </a:p>
        </p:txBody>
      </p:sp>
      <p:sp>
        <p:nvSpPr>
          <p:cNvPr id="8" name="Rechteck 7"/>
          <p:cNvSpPr/>
          <p:nvPr/>
        </p:nvSpPr>
        <p:spPr>
          <a:xfrm>
            <a:off x="7053943" y="558800"/>
            <a:ext cx="1950357" cy="5090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Auftrag 3:</a:t>
            </a:r>
          </a:p>
          <a:p>
            <a:pPr algn="ctr"/>
            <a:r>
              <a:rPr lang="de-DE" dirty="0"/>
              <a:t>220mm x 573mm</a:t>
            </a:r>
          </a:p>
        </p:txBody>
      </p:sp>
      <p:sp>
        <p:nvSpPr>
          <p:cNvPr id="9" name="Rechteck 8"/>
          <p:cNvSpPr/>
          <p:nvPr/>
        </p:nvSpPr>
        <p:spPr>
          <a:xfrm>
            <a:off x="4314278" y="2579914"/>
            <a:ext cx="1820636" cy="1355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Auftrag 4:</a:t>
            </a:r>
          </a:p>
          <a:p>
            <a:pPr algn="ctr"/>
            <a:r>
              <a:rPr lang="de-DE" dirty="0"/>
              <a:t>205mm x 153mm</a:t>
            </a:r>
          </a:p>
        </p:txBody>
      </p:sp>
      <p:sp>
        <p:nvSpPr>
          <p:cNvPr id="10" name="Rechteck 9"/>
          <p:cNvSpPr/>
          <p:nvPr/>
        </p:nvSpPr>
        <p:spPr>
          <a:xfrm>
            <a:off x="4302578" y="3984171"/>
            <a:ext cx="2163536" cy="1665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Auftrag 5:</a:t>
            </a:r>
          </a:p>
          <a:p>
            <a:pPr algn="ctr"/>
            <a:r>
              <a:rPr lang="de-DE" dirty="0"/>
              <a:t>243mm x 188mm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234438" y="2176986"/>
            <a:ext cx="25620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Vorschlag 1</a:t>
            </a:r>
          </a:p>
          <a:p>
            <a:r>
              <a:rPr lang="de-DE" sz="2400" dirty="0"/>
              <a:t>Deckung: x %</a:t>
            </a:r>
          </a:p>
          <a:p>
            <a:r>
              <a:rPr lang="de-DE" sz="2400" dirty="0"/>
              <a:t>Schnitte: 6</a:t>
            </a:r>
          </a:p>
        </p:txBody>
      </p:sp>
      <p:cxnSp>
        <p:nvCxnSpPr>
          <p:cNvPr id="13" name="Gerader Verbinder 12"/>
          <p:cNvCxnSpPr/>
          <p:nvPr/>
        </p:nvCxnSpPr>
        <p:spPr>
          <a:xfrm flipH="1">
            <a:off x="473529" y="5649686"/>
            <a:ext cx="876090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7013121" y="440871"/>
            <a:ext cx="40822" cy="61068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>
            <a:off x="4267606" y="408214"/>
            <a:ext cx="0" cy="62048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4302578" y="2530929"/>
            <a:ext cx="27309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314278" y="3935185"/>
            <a:ext cx="26988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473529" y="4833257"/>
            <a:ext cx="378822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79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Breitbild</PresentationFormat>
  <Paragraphs>34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Schlüßler, Timo</dc:creator>
  <cp:lastModifiedBy>Paunovic, Calvin (Werkstudent)</cp:lastModifiedBy>
  <cp:revision>2</cp:revision>
  <dcterms:created xsi:type="dcterms:W3CDTF">2025-06-26T07:46:40Z</dcterms:created>
  <dcterms:modified xsi:type="dcterms:W3CDTF">2025-06-30T16:36:30Z</dcterms:modified>
</cp:coreProperties>
</file>