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ADLaM Display"/>
      <p:regular r:id="rId14"/>
    </p:embeddedFont>
    <p:embeddedFont>
      <p:font typeface="Press Start 2P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/xw9451WRRKMvCEluwmH6TN+xJ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ek VASAN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essStart2P-regular.fntdata"/><Relationship Id="rId14" Type="http://schemas.openxmlformats.org/officeDocument/2006/relationships/font" Target="fonts/ADLaMDisplay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28T19:36:41.948">
    <p:pos x="2272" y="259"/>
    <p:text>The eyes look murderous...
they will haunt me for the rest of my life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7fMeS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50f8851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850f88512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850f8851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2850f88512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DADAC Logo Design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Hi my name is Big D and I would </a:t>
            </a:r>
            <a:r>
              <a:rPr lang="en-US"/>
              <a:t>like</a:t>
            </a:r>
            <a:r>
              <a:rPr lang="en-US"/>
              <a:t> to present to you the most </a:t>
            </a:r>
            <a:r>
              <a:rPr lang="en-US"/>
              <a:t>handsome</a:t>
            </a:r>
            <a:r>
              <a:rPr lang="en-US"/>
              <a:t> person you’ll probably ever see in your short and depressing life.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468995" y="774800"/>
            <a:ext cx="4333530" cy="4515000"/>
            <a:chOff x="6669395" y="698600"/>
            <a:chExt cx="4333530" cy="4515000"/>
          </a:xfrm>
        </p:grpSpPr>
        <p:sp>
          <p:nvSpPr>
            <p:cNvPr id="91" name="Google Shape;91;p2"/>
            <p:cNvSpPr/>
            <p:nvPr/>
          </p:nvSpPr>
          <p:spPr>
            <a:xfrm>
              <a:off x="7094983" y="1148675"/>
              <a:ext cx="1750575" cy="4063650"/>
            </a:xfrm>
            <a:custGeom>
              <a:rect b="b" l="l" r="r" t="t"/>
              <a:pathLst>
                <a:path extrusionOk="0" h="162546" w="70023">
                  <a:moveTo>
                    <a:pt x="70023" y="162546"/>
                  </a:moveTo>
                  <a:cubicBezTo>
                    <a:pt x="66415" y="162218"/>
                    <a:pt x="55460" y="162284"/>
                    <a:pt x="48376" y="160578"/>
                  </a:cubicBezTo>
                  <a:cubicBezTo>
                    <a:pt x="41292" y="158873"/>
                    <a:pt x="33093" y="155658"/>
                    <a:pt x="27517" y="152313"/>
                  </a:cubicBezTo>
                  <a:cubicBezTo>
                    <a:pt x="21941" y="148968"/>
                    <a:pt x="19263" y="146246"/>
                    <a:pt x="14922" y="140506"/>
                  </a:cubicBezTo>
                  <a:cubicBezTo>
                    <a:pt x="10581" y="134766"/>
                    <a:pt x="3785" y="125519"/>
                    <a:pt x="1473" y="117871"/>
                  </a:cubicBezTo>
                  <a:cubicBezTo>
                    <a:pt x="-839" y="110223"/>
                    <a:pt x="11" y="102292"/>
                    <a:pt x="1052" y="94619"/>
                  </a:cubicBezTo>
                  <a:cubicBezTo>
                    <a:pt x="2093" y="86946"/>
                    <a:pt x="5688" y="77645"/>
                    <a:pt x="7717" y="71832"/>
                  </a:cubicBezTo>
                  <a:cubicBezTo>
                    <a:pt x="9746" y="66019"/>
                    <a:pt x="11619" y="63384"/>
                    <a:pt x="13226" y="59741"/>
                  </a:cubicBezTo>
                  <a:cubicBezTo>
                    <a:pt x="14833" y="56098"/>
                    <a:pt x="14985" y="54393"/>
                    <a:pt x="17357" y="49975"/>
                  </a:cubicBezTo>
                  <a:cubicBezTo>
                    <a:pt x="19729" y="45557"/>
                    <a:pt x="24320" y="38349"/>
                    <a:pt x="27457" y="33233"/>
                  </a:cubicBezTo>
                  <a:cubicBezTo>
                    <a:pt x="30594" y="28118"/>
                    <a:pt x="33272" y="23080"/>
                    <a:pt x="36179" y="19282"/>
                  </a:cubicBezTo>
                  <a:cubicBezTo>
                    <a:pt x="39087" y="15484"/>
                    <a:pt x="41533" y="13314"/>
                    <a:pt x="44902" y="10446"/>
                  </a:cubicBezTo>
                  <a:cubicBezTo>
                    <a:pt x="48271" y="7578"/>
                    <a:pt x="52536" y="3816"/>
                    <a:pt x="56395" y="2075"/>
                  </a:cubicBezTo>
                  <a:cubicBezTo>
                    <a:pt x="60254" y="334"/>
                    <a:pt x="66112" y="346"/>
                    <a:pt x="68055" y="0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8747150" y="1148675"/>
              <a:ext cx="1839425" cy="4064925"/>
            </a:xfrm>
            <a:custGeom>
              <a:rect b="b" l="l" r="r" t="t"/>
              <a:pathLst>
                <a:path extrusionOk="0" h="162597" w="73577">
                  <a:moveTo>
                    <a:pt x="3148" y="162546"/>
                  </a:moveTo>
                  <a:cubicBezTo>
                    <a:pt x="6887" y="162415"/>
                    <a:pt x="18498" y="163071"/>
                    <a:pt x="25582" y="161759"/>
                  </a:cubicBezTo>
                  <a:cubicBezTo>
                    <a:pt x="32666" y="160447"/>
                    <a:pt x="39685" y="157954"/>
                    <a:pt x="45654" y="154674"/>
                  </a:cubicBezTo>
                  <a:cubicBezTo>
                    <a:pt x="51623" y="151394"/>
                    <a:pt x="56961" y="148214"/>
                    <a:pt x="61397" y="142080"/>
                  </a:cubicBezTo>
                  <a:cubicBezTo>
                    <a:pt x="65833" y="135946"/>
                    <a:pt x="70388" y="125781"/>
                    <a:pt x="72270" y="117871"/>
                  </a:cubicBezTo>
                  <a:cubicBezTo>
                    <a:pt x="74152" y="109961"/>
                    <a:pt x="73732" y="102292"/>
                    <a:pt x="72691" y="94619"/>
                  </a:cubicBezTo>
                  <a:cubicBezTo>
                    <a:pt x="71650" y="86946"/>
                    <a:pt x="68055" y="77645"/>
                    <a:pt x="66026" y="71832"/>
                  </a:cubicBezTo>
                  <a:cubicBezTo>
                    <a:pt x="63997" y="66019"/>
                    <a:pt x="62124" y="63384"/>
                    <a:pt x="60517" y="59741"/>
                  </a:cubicBezTo>
                  <a:cubicBezTo>
                    <a:pt x="58910" y="56098"/>
                    <a:pt x="58758" y="54393"/>
                    <a:pt x="56386" y="49975"/>
                  </a:cubicBezTo>
                  <a:cubicBezTo>
                    <a:pt x="54014" y="45557"/>
                    <a:pt x="49423" y="38349"/>
                    <a:pt x="46286" y="33233"/>
                  </a:cubicBezTo>
                  <a:cubicBezTo>
                    <a:pt x="43149" y="28118"/>
                    <a:pt x="40472" y="23080"/>
                    <a:pt x="37564" y="19282"/>
                  </a:cubicBezTo>
                  <a:cubicBezTo>
                    <a:pt x="34657" y="15484"/>
                    <a:pt x="32210" y="13314"/>
                    <a:pt x="28841" y="10446"/>
                  </a:cubicBezTo>
                  <a:cubicBezTo>
                    <a:pt x="25472" y="7578"/>
                    <a:pt x="22155" y="3816"/>
                    <a:pt x="17348" y="2075"/>
                  </a:cubicBezTo>
                  <a:cubicBezTo>
                    <a:pt x="12541" y="334"/>
                    <a:pt x="2891" y="346"/>
                    <a:pt x="0" y="0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9140525" y="2039250"/>
              <a:ext cx="762600" cy="757500"/>
            </a:xfrm>
            <a:prstGeom prst="flowChartConnector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IMA ALEX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45125" y="2039250"/>
              <a:ext cx="762600" cy="757500"/>
            </a:xfrm>
            <a:prstGeom prst="flowChartConnector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389366" y="2509025"/>
              <a:ext cx="633275" cy="872400"/>
            </a:xfrm>
            <a:custGeom>
              <a:rect b="b" l="l" r="r" t="t"/>
              <a:pathLst>
                <a:path extrusionOk="0" h="34896" w="25331">
                  <a:moveTo>
                    <a:pt x="8407" y="0"/>
                  </a:moveTo>
                  <a:cubicBezTo>
                    <a:pt x="7095" y="5182"/>
                    <a:pt x="-2285" y="25320"/>
                    <a:pt x="536" y="31092"/>
                  </a:cubicBezTo>
                  <a:cubicBezTo>
                    <a:pt x="3357" y="36864"/>
                    <a:pt x="21199" y="34044"/>
                    <a:pt x="25331" y="34634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7704175" y="3525000"/>
              <a:ext cx="2282790" cy="531900"/>
            </a:xfrm>
            <a:custGeom>
              <a:rect b="b" l="l" r="r" t="t"/>
              <a:pathLst>
                <a:path extrusionOk="0" h="21276" w="71237">
                  <a:moveTo>
                    <a:pt x="0" y="0"/>
                  </a:moveTo>
                  <a:cubicBezTo>
                    <a:pt x="2952" y="3263"/>
                    <a:pt x="8921" y="16512"/>
                    <a:pt x="17711" y="19578"/>
                  </a:cubicBezTo>
                  <a:cubicBezTo>
                    <a:pt x="26501" y="22644"/>
                    <a:pt x="43818" y="21135"/>
                    <a:pt x="52739" y="18397"/>
                  </a:cubicBezTo>
                  <a:cubicBezTo>
                    <a:pt x="61660" y="15659"/>
                    <a:pt x="68154" y="5690"/>
                    <a:pt x="71237" y="3148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7704175" y="3588825"/>
              <a:ext cx="2330150" cy="1126625"/>
            </a:xfrm>
            <a:custGeom>
              <a:rect b="b" l="l" r="r" t="t"/>
              <a:pathLst>
                <a:path extrusionOk="0" h="45065" w="93206">
                  <a:moveTo>
                    <a:pt x="0" y="0"/>
                  </a:moveTo>
                  <a:cubicBezTo>
                    <a:pt x="3141" y="6691"/>
                    <a:pt x="6580" y="33454"/>
                    <a:pt x="18846" y="40145"/>
                  </a:cubicBezTo>
                  <a:cubicBezTo>
                    <a:pt x="31112" y="46836"/>
                    <a:pt x="61205" y="46573"/>
                    <a:pt x="73598" y="40145"/>
                  </a:cubicBezTo>
                  <a:cubicBezTo>
                    <a:pt x="85991" y="33717"/>
                    <a:pt x="89938" y="8003"/>
                    <a:pt x="93206" y="1575"/>
                  </a:cubicBezTo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7967900" y="2147675"/>
              <a:ext cx="538500" cy="549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263300" y="2147675"/>
              <a:ext cx="538500" cy="549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865225" y="757625"/>
              <a:ext cx="196775" cy="393575"/>
            </a:xfrm>
            <a:custGeom>
              <a:rect b="b" l="l" r="r" t="t"/>
              <a:pathLst>
                <a:path extrusionOk="0" h="15743" w="7871">
                  <a:moveTo>
                    <a:pt x="0" y="15743"/>
                  </a:moveTo>
                  <a:cubicBezTo>
                    <a:pt x="459" y="14103"/>
                    <a:pt x="1443" y="8528"/>
                    <a:pt x="2755" y="5904"/>
                  </a:cubicBezTo>
                  <a:cubicBezTo>
                    <a:pt x="4067" y="3280"/>
                    <a:pt x="7018" y="984"/>
                    <a:pt x="7871" y="0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8843896" y="698600"/>
              <a:ext cx="70525" cy="452600"/>
            </a:xfrm>
            <a:custGeom>
              <a:rect b="b" l="l" r="r" t="t"/>
              <a:pathLst>
                <a:path extrusionOk="0" h="18104" w="2821">
                  <a:moveTo>
                    <a:pt x="66" y="18104"/>
                  </a:moveTo>
                  <a:cubicBezTo>
                    <a:pt x="132" y="16464"/>
                    <a:pt x="0" y="11282"/>
                    <a:pt x="459" y="8265"/>
                  </a:cubicBezTo>
                  <a:cubicBezTo>
                    <a:pt x="918" y="5248"/>
                    <a:pt x="2427" y="1378"/>
                    <a:pt x="2821" y="0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0107475" y="2049735"/>
              <a:ext cx="895450" cy="1498475"/>
            </a:xfrm>
            <a:custGeom>
              <a:rect b="b" l="l" r="r" t="t"/>
              <a:pathLst>
                <a:path extrusionOk="0" h="59939" w="35818">
                  <a:moveTo>
                    <a:pt x="0" y="15617"/>
                  </a:moveTo>
                  <a:cubicBezTo>
                    <a:pt x="787" y="13912"/>
                    <a:pt x="2821" y="7942"/>
                    <a:pt x="4723" y="5384"/>
                  </a:cubicBezTo>
                  <a:cubicBezTo>
                    <a:pt x="6625" y="2826"/>
                    <a:pt x="8331" y="858"/>
                    <a:pt x="11414" y="268"/>
                  </a:cubicBezTo>
                  <a:cubicBezTo>
                    <a:pt x="14497" y="-322"/>
                    <a:pt x="20466" y="5"/>
                    <a:pt x="23221" y="1842"/>
                  </a:cubicBezTo>
                  <a:cubicBezTo>
                    <a:pt x="25976" y="3679"/>
                    <a:pt x="27091" y="8140"/>
                    <a:pt x="27944" y="11288"/>
                  </a:cubicBezTo>
                  <a:cubicBezTo>
                    <a:pt x="28797" y="14437"/>
                    <a:pt x="28010" y="17453"/>
                    <a:pt x="28338" y="20733"/>
                  </a:cubicBezTo>
                  <a:cubicBezTo>
                    <a:pt x="28666" y="24013"/>
                    <a:pt x="29059" y="27293"/>
                    <a:pt x="29912" y="30966"/>
                  </a:cubicBezTo>
                  <a:cubicBezTo>
                    <a:pt x="30765" y="34639"/>
                    <a:pt x="32470" y="39231"/>
                    <a:pt x="33454" y="42773"/>
                  </a:cubicBezTo>
                  <a:cubicBezTo>
                    <a:pt x="34438" y="46315"/>
                    <a:pt x="35882" y="49595"/>
                    <a:pt x="35816" y="52219"/>
                  </a:cubicBezTo>
                  <a:cubicBezTo>
                    <a:pt x="35751" y="54843"/>
                    <a:pt x="34767" y="57270"/>
                    <a:pt x="33061" y="58516"/>
                  </a:cubicBezTo>
                  <a:cubicBezTo>
                    <a:pt x="31356" y="59762"/>
                    <a:pt x="28601" y="60287"/>
                    <a:pt x="25583" y="59697"/>
                  </a:cubicBezTo>
                  <a:cubicBezTo>
                    <a:pt x="22566" y="59107"/>
                    <a:pt x="16727" y="55761"/>
                    <a:pt x="14956" y="54974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6669395" y="2049735"/>
              <a:ext cx="923475" cy="1499900"/>
            </a:xfrm>
            <a:custGeom>
              <a:rect b="b" l="l" r="r" t="t"/>
              <a:pathLst>
                <a:path extrusionOk="0" h="59996" w="36939">
                  <a:moveTo>
                    <a:pt x="36939" y="15617"/>
                  </a:moveTo>
                  <a:cubicBezTo>
                    <a:pt x="36127" y="13912"/>
                    <a:pt x="34030" y="7942"/>
                    <a:pt x="32068" y="5384"/>
                  </a:cubicBezTo>
                  <a:cubicBezTo>
                    <a:pt x="30106" y="2826"/>
                    <a:pt x="28348" y="858"/>
                    <a:pt x="25168" y="268"/>
                  </a:cubicBezTo>
                  <a:cubicBezTo>
                    <a:pt x="21989" y="-322"/>
                    <a:pt x="15617" y="5"/>
                    <a:pt x="12991" y="1842"/>
                  </a:cubicBezTo>
                  <a:cubicBezTo>
                    <a:pt x="10365" y="3679"/>
                    <a:pt x="10204" y="8467"/>
                    <a:pt x="9411" y="11288"/>
                  </a:cubicBezTo>
                  <a:cubicBezTo>
                    <a:pt x="8618" y="14109"/>
                    <a:pt x="8784" y="15486"/>
                    <a:pt x="8231" y="18766"/>
                  </a:cubicBezTo>
                  <a:cubicBezTo>
                    <a:pt x="7678" y="22046"/>
                    <a:pt x="7057" y="26965"/>
                    <a:pt x="6091" y="30966"/>
                  </a:cubicBezTo>
                  <a:cubicBezTo>
                    <a:pt x="5126" y="34967"/>
                    <a:pt x="3453" y="39231"/>
                    <a:pt x="2438" y="42773"/>
                  </a:cubicBezTo>
                  <a:cubicBezTo>
                    <a:pt x="1423" y="46315"/>
                    <a:pt x="-65" y="49595"/>
                    <a:pt x="2" y="52219"/>
                  </a:cubicBezTo>
                  <a:cubicBezTo>
                    <a:pt x="70" y="54843"/>
                    <a:pt x="1084" y="57270"/>
                    <a:pt x="2843" y="58516"/>
                  </a:cubicBezTo>
                  <a:cubicBezTo>
                    <a:pt x="4602" y="59762"/>
                    <a:pt x="7296" y="60419"/>
                    <a:pt x="10555" y="59697"/>
                  </a:cubicBezTo>
                  <a:cubicBezTo>
                    <a:pt x="13814" y="58976"/>
                    <a:pt x="20425" y="55105"/>
                    <a:pt x="22399" y="54187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7694350" y="3519950"/>
              <a:ext cx="2322075" cy="662504"/>
            </a:xfrm>
            <a:custGeom>
              <a:rect b="b" l="l" r="r" t="t"/>
              <a:pathLst>
                <a:path extrusionOk="0" h="22561" w="92883">
                  <a:moveTo>
                    <a:pt x="0" y="0"/>
                  </a:moveTo>
                  <a:cubicBezTo>
                    <a:pt x="2624" y="2362"/>
                    <a:pt x="8200" y="10430"/>
                    <a:pt x="15743" y="14169"/>
                  </a:cubicBezTo>
                  <a:cubicBezTo>
                    <a:pt x="23286" y="17908"/>
                    <a:pt x="35683" y="21713"/>
                    <a:pt x="45260" y="22434"/>
                  </a:cubicBezTo>
                  <a:cubicBezTo>
                    <a:pt x="54837" y="23156"/>
                    <a:pt x="66448" y="20663"/>
                    <a:pt x="73204" y="18498"/>
                  </a:cubicBezTo>
                  <a:cubicBezTo>
                    <a:pt x="79960" y="16333"/>
                    <a:pt x="82518" y="12267"/>
                    <a:pt x="85798" y="9446"/>
                  </a:cubicBezTo>
                  <a:cubicBezTo>
                    <a:pt x="89078" y="6625"/>
                    <a:pt x="91702" y="2886"/>
                    <a:pt x="92883" y="1574"/>
                  </a:cubicBezTo>
                </a:path>
              </a:pathLst>
            </a:custGeom>
            <a:solidFill>
              <a:srgbClr val="FFC000"/>
            </a:solidFill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2"/>
            <p:cNvSpPr/>
            <p:nvPr/>
          </p:nvSpPr>
          <p:spPr>
            <a:xfrm>
              <a:off x="8707800" y="796975"/>
              <a:ext cx="98375" cy="364075"/>
            </a:xfrm>
            <a:custGeom>
              <a:rect b="b" l="l" r="r" t="t"/>
              <a:pathLst>
                <a:path extrusionOk="0" h="14563" w="3935">
                  <a:moveTo>
                    <a:pt x="3935" y="14563"/>
                  </a:moveTo>
                  <a:cubicBezTo>
                    <a:pt x="3542" y="12792"/>
                    <a:pt x="2230" y="6363"/>
                    <a:pt x="1574" y="3936"/>
                  </a:cubicBezTo>
                  <a:cubicBezTo>
                    <a:pt x="918" y="1509"/>
                    <a:pt x="262" y="656"/>
                    <a:pt x="0" y="0"/>
                  </a:cubicBezTo>
                </a:path>
              </a:pathLst>
            </a:cu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6" name="Google Shape;106;p2"/>
          <p:cNvSpPr txBox="1"/>
          <p:nvPr/>
        </p:nvSpPr>
        <p:spPr>
          <a:xfrm>
            <a:off x="4417850" y="-186500"/>
            <a:ext cx="3738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handsome, and sexy design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933100" y="442775"/>
            <a:ext cx="5667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50f88512_1_39"/>
          <p:cNvSpPr/>
          <p:nvPr/>
        </p:nvSpPr>
        <p:spPr>
          <a:xfrm flipH="1">
            <a:off x="3941276" y="2443890"/>
            <a:ext cx="762476" cy="1248554"/>
          </a:xfrm>
          <a:custGeom>
            <a:rect b="b" l="l" r="r" t="t"/>
            <a:pathLst>
              <a:path extrusionOk="0" h="1169606" w="702743">
                <a:moveTo>
                  <a:pt x="9" y="87643"/>
                </a:moveTo>
                <a:cubicBezTo>
                  <a:pt x="1420" y="207588"/>
                  <a:pt x="152409" y="547665"/>
                  <a:pt x="237076" y="722643"/>
                </a:cubicBezTo>
                <a:cubicBezTo>
                  <a:pt x="321743" y="897621"/>
                  <a:pt x="445920" y="1072598"/>
                  <a:pt x="508009" y="1137509"/>
                </a:cubicBezTo>
                <a:cubicBezTo>
                  <a:pt x="570098" y="1202420"/>
                  <a:pt x="577153" y="1155853"/>
                  <a:pt x="609609" y="1112109"/>
                </a:cubicBezTo>
                <a:cubicBezTo>
                  <a:pt x="642065" y="1068365"/>
                  <a:pt x="702743" y="969587"/>
                  <a:pt x="702743" y="875043"/>
                </a:cubicBezTo>
                <a:cubicBezTo>
                  <a:pt x="702743" y="780499"/>
                  <a:pt x="630776" y="636565"/>
                  <a:pt x="609609" y="544843"/>
                </a:cubicBezTo>
                <a:cubicBezTo>
                  <a:pt x="588442" y="453121"/>
                  <a:pt x="589854" y="395265"/>
                  <a:pt x="575743" y="324709"/>
                </a:cubicBezTo>
                <a:cubicBezTo>
                  <a:pt x="561632" y="254153"/>
                  <a:pt x="548932" y="170898"/>
                  <a:pt x="524943" y="121509"/>
                </a:cubicBezTo>
                <a:cubicBezTo>
                  <a:pt x="500954" y="72120"/>
                  <a:pt x="481198" y="48131"/>
                  <a:pt x="431809" y="28376"/>
                </a:cubicBezTo>
                <a:cubicBezTo>
                  <a:pt x="382420" y="8620"/>
                  <a:pt x="297753" y="-1257"/>
                  <a:pt x="228609" y="2976"/>
                </a:cubicBezTo>
                <a:cubicBezTo>
                  <a:pt x="159465" y="7209"/>
                  <a:pt x="-1402" y="-32302"/>
                  <a:pt x="9" y="87643"/>
                </a:cubicBezTo>
                <a:close/>
              </a:path>
            </a:pathLst>
          </a:custGeom>
          <a:solidFill>
            <a:schemeClr val="accent4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2850f88512_1_39"/>
          <p:cNvSpPr/>
          <p:nvPr/>
        </p:nvSpPr>
        <p:spPr>
          <a:xfrm>
            <a:off x="6878647" y="2503153"/>
            <a:ext cx="762476" cy="1248554"/>
          </a:xfrm>
          <a:custGeom>
            <a:rect b="b" l="l" r="r" t="t"/>
            <a:pathLst>
              <a:path extrusionOk="0" h="1169606" w="702743">
                <a:moveTo>
                  <a:pt x="9" y="87643"/>
                </a:moveTo>
                <a:cubicBezTo>
                  <a:pt x="1420" y="207588"/>
                  <a:pt x="152409" y="547665"/>
                  <a:pt x="237076" y="722643"/>
                </a:cubicBezTo>
                <a:cubicBezTo>
                  <a:pt x="321743" y="897621"/>
                  <a:pt x="445920" y="1072598"/>
                  <a:pt x="508009" y="1137509"/>
                </a:cubicBezTo>
                <a:cubicBezTo>
                  <a:pt x="570098" y="1202420"/>
                  <a:pt x="577153" y="1155853"/>
                  <a:pt x="609609" y="1112109"/>
                </a:cubicBezTo>
                <a:cubicBezTo>
                  <a:pt x="642065" y="1068365"/>
                  <a:pt x="702743" y="969587"/>
                  <a:pt x="702743" y="875043"/>
                </a:cubicBezTo>
                <a:cubicBezTo>
                  <a:pt x="702743" y="780499"/>
                  <a:pt x="630776" y="636565"/>
                  <a:pt x="609609" y="544843"/>
                </a:cubicBezTo>
                <a:cubicBezTo>
                  <a:pt x="588442" y="453121"/>
                  <a:pt x="589854" y="395265"/>
                  <a:pt x="575743" y="324709"/>
                </a:cubicBezTo>
                <a:cubicBezTo>
                  <a:pt x="561632" y="254153"/>
                  <a:pt x="548932" y="170898"/>
                  <a:pt x="524943" y="121509"/>
                </a:cubicBezTo>
                <a:cubicBezTo>
                  <a:pt x="500954" y="72120"/>
                  <a:pt x="481198" y="48131"/>
                  <a:pt x="431809" y="28376"/>
                </a:cubicBezTo>
                <a:cubicBezTo>
                  <a:pt x="382420" y="8620"/>
                  <a:pt x="297753" y="-1257"/>
                  <a:pt x="228609" y="2976"/>
                </a:cubicBezTo>
                <a:cubicBezTo>
                  <a:pt x="159465" y="7209"/>
                  <a:pt x="-1402" y="-32302"/>
                  <a:pt x="9" y="87643"/>
                </a:cubicBezTo>
                <a:close/>
              </a:path>
            </a:pathLst>
          </a:custGeom>
          <a:solidFill>
            <a:schemeClr val="accent4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2850f88512_1_39"/>
          <p:cNvSpPr/>
          <p:nvPr/>
        </p:nvSpPr>
        <p:spPr>
          <a:xfrm>
            <a:off x="4059482" y="1614276"/>
            <a:ext cx="3481349" cy="3849463"/>
          </a:xfrm>
          <a:custGeom>
            <a:rect b="b" l="l" r="r" t="t"/>
            <a:pathLst>
              <a:path extrusionOk="0" h="3849463" w="3481349">
                <a:moveTo>
                  <a:pt x="1659232" y="2856"/>
                </a:moveTo>
                <a:cubicBezTo>
                  <a:pt x="1519532" y="9911"/>
                  <a:pt x="1382654" y="40956"/>
                  <a:pt x="1261299" y="104456"/>
                </a:cubicBezTo>
                <a:cubicBezTo>
                  <a:pt x="1139944" y="167956"/>
                  <a:pt x="1087732" y="142556"/>
                  <a:pt x="931099" y="383856"/>
                </a:cubicBezTo>
                <a:cubicBezTo>
                  <a:pt x="774466" y="625156"/>
                  <a:pt x="471077" y="1237578"/>
                  <a:pt x="321499" y="1552256"/>
                </a:cubicBezTo>
                <a:cubicBezTo>
                  <a:pt x="171921" y="1866934"/>
                  <a:pt x="74554" y="2034856"/>
                  <a:pt x="33632" y="2271923"/>
                </a:cubicBezTo>
                <a:cubicBezTo>
                  <a:pt x="-7290" y="2508990"/>
                  <a:pt x="-28457" y="2755934"/>
                  <a:pt x="75965" y="2974656"/>
                </a:cubicBezTo>
                <a:cubicBezTo>
                  <a:pt x="180387" y="3193378"/>
                  <a:pt x="486598" y="3445967"/>
                  <a:pt x="660165" y="3584256"/>
                </a:cubicBezTo>
                <a:cubicBezTo>
                  <a:pt x="833732" y="3722545"/>
                  <a:pt x="802687" y="3769111"/>
                  <a:pt x="1117365" y="3804389"/>
                </a:cubicBezTo>
                <a:cubicBezTo>
                  <a:pt x="1432043" y="3839667"/>
                  <a:pt x="2198276" y="3889056"/>
                  <a:pt x="2548232" y="3795923"/>
                </a:cubicBezTo>
                <a:cubicBezTo>
                  <a:pt x="2898188" y="3702790"/>
                  <a:pt x="3061877" y="3482657"/>
                  <a:pt x="3217099" y="3245590"/>
                </a:cubicBezTo>
                <a:cubicBezTo>
                  <a:pt x="3372321" y="3008523"/>
                  <a:pt x="3497909" y="2631756"/>
                  <a:pt x="3479565" y="2373523"/>
                </a:cubicBezTo>
                <a:cubicBezTo>
                  <a:pt x="3461221" y="2115290"/>
                  <a:pt x="3205810" y="1913501"/>
                  <a:pt x="3107032" y="1696190"/>
                </a:cubicBezTo>
                <a:cubicBezTo>
                  <a:pt x="3008254" y="1478879"/>
                  <a:pt x="2989910" y="1285556"/>
                  <a:pt x="2886899" y="1069656"/>
                </a:cubicBezTo>
                <a:cubicBezTo>
                  <a:pt x="2783888" y="853756"/>
                  <a:pt x="2620198" y="568712"/>
                  <a:pt x="2488965" y="400790"/>
                </a:cubicBezTo>
                <a:cubicBezTo>
                  <a:pt x="2357732" y="232868"/>
                  <a:pt x="2237788" y="127034"/>
                  <a:pt x="2099499" y="62123"/>
                </a:cubicBezTo>
                <a:cubicBezTo>
                  <a:pt x="1961210" y="-2788"/>
                  <a:pt x="1798932" y="-4199"/>
                  <a:pt x="1659232" y="2856"/>
                </a:cubicBezTo>
                <a:close/>
              </a:path>
            </a:pathLst>
          </a:custGeom>
          <a:solidFill>
            <a:schemeClr val="accent4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2850f88512_1_39"/>
          <p:cNvSpPr/>
          <p:nvPr/>
        </p:nvSpPr>
        <p:spPr>
          <a:xfrm>
            <a:off x="5363114" y="1303866"/>
            <a:ext cx="270933" cy="321733"/>
          </a:xfrm>
          <a:custGeom>
            <a:rect b="b" l="l" r="r" t="t"/>
            <a:pathLst>
              <a:path extrusionOk="0" h="321733" w="270933">
                <a:moveTo>
                  <a:pt x="0" y="0"/>
                </a:moveTo>
                <a:cubicBezTo>
                  <a:pt x="53622" y="19755"/>
                  <a:pt x="107245" y="39511"/>
                  <a:pt x="152400" y="93133"/>
                </a:cubicBezTo>
                <a:cubicBezTo>
                  <a:pt x="197555" y="146755"/>
                  <a:pt x="244122" y="273755"/>
                  <a:pt x="270933" y="321733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2850f88512_1_39"/>
          <p:cNvSpPr/>
          <p:nvPr/>
        </p:nvSpPr>
        <p:spPr>
          <a:xfrm>
            <a:off x="5591714" y="1058295"/>
            <a:ext cx="279400" cy="482638"/>
          </a:xfrm>
          <a:custGeom>
            <a:rect b="b" l="l" r="r" t="t"/>
            <a:pathLst>
              <a:path extrusionOk="0" h="482638" w="279400">
                <a:moveTo>
                  <a:pt x="0" y="482638"/>
                </a:moveTo>
                <a:cubicBezTo>
                  <a:pt x="2116" y="290021"/>
                  <a:pt x="55033" y="156671"/>
                  <a:pt x="101600" y="76238"/>
                </a:cubicBezTo>
                <a:cubicBezTo>
                  <a:pt x="148167" y="-4195"/>
                  <a:pt x="279400" y="38"/>
                  <a:pt x="279400" y="38"/>
                </a:cubicBezTo>
                <a:lnTo>
                  <a:pt x="279400" y="38"/>
                </a:lnTo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2850f88512_1_39"/>
          <p:cNvSpPr/>
          <p:nvPr/>
        </p:nvSpPr>
        <p:spPr>
          <a:xfrm>
            <a:off x="5660456" y="1228713"/>
            <a:ext cx="389467" cy="396886"/>
          </a:xfrm>
          <a:custGeom>
            <a:rect b="b" l="l" r="r" t="t"/>
            <a:pathLst>
              <a:path extrusionOk="0" h="396886" w="389467">
                <a:moveTo>
                  <a:pt x="0" y="396886"/>
                </a:moveTo>
                <a:cubicBezTo>
                  <a:pt x="2116" y="204269"/>
                  <a:pt x="87489" y="106197"/>
                  <a:pt x="152400" y="41286"/>
                </a:cubicBezTo>
                <a:cubicBezTo>
                  <a:pt x="217311" y="-23625"/>
                  <a:pt x="389467" y="7419"/>
                  <a:pt x="389467" y="7419"/>
                </a:cubicBezTo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2850f88512_1_39"/>
          <p:cNvSpPr/>
          <p:nvPr/>
        </p:nvSpPr>
        <p:spPr>
          <a:xfrm>
            <a:off x="4850150" y="2504319"/>
            <a:ext cx="758624" cy="622622"/>
          </a:xfrm>
          <a:custGeom>
            <a:rect b="b" l="l" r="r" t="t"/>
            <a:pathLst>
              <a:path extrusionOk="0" h="622622" w="758624">
                <a:moveTo>
                  <a:pt x="335914" y="621753"/>
                </a:moveTo>
                <a:cubicBezTo>
                  <a:pt x="251247" y="630220"/>
                  <a:pt x="187747" y="575187"/>
                  <a:pt x="132714" y="528620"/>
                </a:cubicBezTo>
                <a:cubicBezTo>
                  <a:pt x="77681" y="482053"/>
                  <a:pt x="-25330" y="429842"/>
                  <a:pt x="5714" y="342353"/>
                </a:cubicBezTo>
                <a:cubicBezTo>
                  <a:pt x="36758" y="254864"/>
                  <a:pt x="196214" y="30497"/>
                  <a:pt x="318981" y="3686"/>
                </a:cubicBezTo>
                <a:cubicBezTo>
                  <a:pt x="441748" y="-23125"/>
                  <a:pt x="688692" y="102464"/>
                  <a:pt x="742314" y="181486"/>
                </a:cubicBezTo>
                <a:cubicBezTo>
                  <a:pt x="795936" y="260508"/>
                  <a:pt x="705625" y="403031"/>
                  <a:pt x="640714" y="477820"/>
                </a:cubicBezTo>
                <a:cubicBezTo>
                  <a:pt x="575803" y="552609"/>
                  <a:pt x="420581" y="613286"/>
                  <a:pt x="335914" y="621753"/>
                </a:cubicBezTo>
                <a:close/>
              </a:path>
            </a:pathLst>
          </a:custGeom>
          <a:solidFill>
            <a:schemeClr val="lt1"/>
          </a:solidFill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2850f88512_1_39"/>
          <p:cNvSpPr/>
          <p:nvPr/>
        </p:nvSpPr>
        <p:spPr>
          <a:xfrm flipH="1">
            <a:off x="5958233" y="2504319"/>
            <a:ext cx="758624" cy="622622"/>
          </a:xfrm>
          <a:custGeom>
            <a:rect b="b" l="l" r="r" t="t"/>
            <a:pathLst>
              <a:path extrusionOk="0" h="622622" w="758624">
                <a:moveTo>
                  <a:pt x="335914" y="621753"/>
                </a:moveTo>
                <a:cubicBezTo>
                  <a:pt x="251247" y="630220"/>
                  <a:pt x="187747" y="575187"/>
                  <a:pt x="132714" y="528620"/>
                </a:cubicBezTo>
                <a:cubicBezTo>
                  <a:pt x="77681" y="482053"/>
                  <a:pt x="-25330" y="429842"/>
                  <a:pt x="5714" y="342353"/>
                </a:cubicBezTo>
                <a:cubicBezTo>
                  <a:pt x="36758" y="254864"/>
                  <a:pt x="196214" y="30497"/>
                  <a:pt x="318981" y="3686"/>
                </a:cubicBezTo>
                <a:cubicBezTo>
                  <a:pt x="441748" y="-23125"/>
                  <a:pt x="688692" y="102464"/>
                  <a:pt x="742314" y="181486"/>
                </a:cubicBezTo>
                <a:cubicBezTo>
                  <a:pt x="795936" y="260508"/>
                  <a:pt x="705625" y="403031"/>
                  <a:pt x="640714" y="477820"/>
                </a:cubicBezTo>
                <a:cubicBezTo>
                  <a:pt x="575803" y="552609"/>
                  <a:pt x="420581" y="613286"/>
                  <a:pt x="335914" y="621753"/>
                </a:cubicBezTo>
                <a:close/>
              </a:path>
            </a:pathLst>
          </a:custGeom>
          <a:solidFill>
            <a:schemeClr val="lt1"/>
          </a:solidFill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850f88512_1_39"/>
          <p:cNvSpPr/>
          <p:nvPr/>
        </p:nvSpPr>
        <p:spPr>
          <a:xfrm>
            <a:off x="4964247" y="2660935"/>
            <a:ext cx="538565" cy="466006"/>
          </a:xfrm>
          <a:custGeom>
            <a:rect b="b" l="l" r="r" t="t"/>
            <a:pathLst>
              <a:path extrusionOk="0" h="466006" w="538565">
                <a:moveTo>
                  <a:pt x="18017" y="269658"/>
                </a:moveTo>
                <a:cubicBezTo>
                  <a:pt x="-13027" y="213214"/>
                  <a:pt x="-1739" y="159591"/>
                  <a:pt x="34950" y="117258"/>
                </a:cubicBezTo>
                <a:cubicBezTo>
                  <a:pt x="71639" y="74925"/>
                  <a:pt x="169006" y="34002"/>
                  <a:pt x="238150" y="15658"/>
                </a:cubicBezTo>
                <a:cubicBezTo>
                  <a:pt x="307294" y="-2686"/>
                  <a:pt x="403250" y="-4098"/>
                  <a:pt x="449817" y="7191"/>
                </a:cubicBezTo>
                <a:cubicBezTo>
                  <a:pt x="496384" y="18480"/>
                  <a:pt x="504850" y="38236"/>
                  <a:pt x="517550" y="83391"/>
                </a:cubicBezTo>
                <a:cubicBezTo>
                  <a:pt x="530250" y="128546"/>
                  <a:pt x="552828" y="220268"/>
                  <a:pt x="526017" y="278124"/>
                </a:cubicBezTo>
                <a:cubicBezTo>
                  <a:pt x="499206" y="335980"/>
                  <a:pt x="407483" y="400891"/>
                  <a:pt x="356683" y="430524"/>
                </a:cubicBezTo>
                <a:cubicBezTo>
                  <a:pt x="305883" y="460157"/>
                  <a:pt x="277661" y="478502"/>
                  <a:pt x="221217" y="455924"/>
                </a:cubicBezTo>
                <a:cubicBezTo>
                  <a:pt x="164773" y="433346"/>
                  <a:pt x="49061" y="326102"/>
                  <a:pt x="18017" y="269658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2850f88512_1_39"/>
          <p:cNvSpPr/>
          <p:nvPr/>
        </p:nvSpPr>
        <p:spPr>
          <a:xfrm flipH="1">
            <a:off x="6102525" y="2660935"/>
            <a:ext cx="538565" cy="466006"/>
          </a:xfrm>
          <a:custGeom>
            <a:rect b="b" l="l" r="r" t="t"/>
            <a:pathLst>
              <a:path extrusionOk="0" h="466006" w="538565">
                <a:moveTo>
                  <a:pt x="18017" y="269658"/>
                </a:moveTo>
                <a:cubicBezTo>
                  <a:pt x="-13027" y="213214"/>
                  <a:pt x="-1739" y="159591"/>
                  <a:pt x="34950" y="117258"/>
                </a:cubicBezTo>
                <a:cubicBezTo>
                  <a:pt x="71639" y="74925"/>
                  <a:pt x="169006" y="34002"/>
                  <a:pt x="238150" y="15658"/>
                </a:cubicBezTo>
                <a:cubicBezTo>
                  <a:pt x="307294" y="-2686"/>
                  <a:pt x="403250" y="-4098"/>
                  <a:pt x="449817" y="7191"/>
                </a:cubicBezTo>
                <a:cubicBezTo>
                  <a:pt x="496384" y="18480"/>
                  <a:pt x="504850" y="38236"/>
                  <a:pt x="517550" y="83391"/>
                </a:cubicBezTo>
                <a:cubicBezTo>
                  <a:pt x="530250" y="128546"/>
                  <a:pt x="552828" y="220268"/>
                  <a:pt x="526017" y="278124"/>
                </a:cubicBezTo>
                <a:cubicBezTo>
                  <a:pt x="499206" y="335980"/>
                  <a:pt x="407483" y="400891"/>
                  <a:pt x="356683" y="430524"/>
                </a:cubicBezTo>
                <a:cubicBezTo>
                  <a:pt x="305883" y="460157"/>
                  <a:pt x="277661" y="478502"/>
                  <a:pt x="221217" y="455924"/>
                </a:cubicBezTo>
                <a:cubicBezTo>
                  <a:pt x="164773" y="433346"/>
                  <a:pt x="49061" y="326102"/>
                  <a:pt x="18017" y="269658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2850f88512_1_39"/>
          <p:cNvSpPr/>
          <p:nvPr/>
        </p:nvSpPr>
        <p:spPr>
          <a:xfrm>
            <a:off x="4690158" y="3824072"/>
            <a:ext cx="2330062" cy="1302443"/>
          </a:xfrm>
          <a:custGeom>
            <a:rect b="b" l="l" r="r" t="t"/>
            <a:pathLst>
              <a:path extrusionOk="0" fill="none" h="1302443" w="2330062">
                <a:moveTo>
                  <a:pt x="196325" y="59695"/>
                </a:moveTo>
                <a:cubicBezTo>
                  <a:pt x="231764" y="14430"/>
                  <a:pt x="202384" y="223866"/>
                  <a:pt x="255592" y="305229"/>
                </a:cubicBezTo>
                <a:cubicBezTo>
                  <a:pt x="297220" y="391918"/>
                  <a:pt x="414714" y="518737"/>
                  <a:pt x="475725" y="593095"/>
                </a:cubicBezTo>
                <a:cubicBezTo>
                  <a:pt x="551403" y="662853"/>
                  <a:pt x="646566" y="732652"/>
                  <a:pt x="755125" y="762429"/>
                </a:cubicBezTo>
                <a:cubicBezTo>
                  <a:pt x="879063" y="800991"/>
                  <a:pt x="1049955" y="790749"/>
                  <a:pt x="1169992" y="796295"/>
                </a:cubicBezTo>
                <a:cubicBezTo>
                  <a:pt x="1297396" y="786660"/>
                  <a:pt x="1390620" y="757943"/>
                  <a:pt x="1508658" y="711629"/>
                </a:cubicBezTo>
                <a:cubicBezTo>
                  <a:pt x="1619539" y="677492"/>
                  <a:pt x="1735534" y="643652"/>
                  <a:pt x="1830392" y="559229"/>
                </a:cubicBezTo>
                <a:cubicBezTo>
                  <a:pt x="1937445" y="460556"/>
                  <a:pt x="2065249" y="301001"/>
                  <a:pt x="2109792" y="203629"/>
                </a:cubicBezTo>
                <a:cubicBezTo>
                  <a:pt x="2170150" y="103749"/>
                  <a:pt x="2160594" y="-9849"/>
                  <a:pt x="2202925" y="429"/>
                </a:cubicBezTo>
                <a:cubicBezTo>
                  <a:pt x="2248496" y="6830"/>
                  <a:pt x="2329315" y="89713"/>
                  <a:pt x="2329925" y="254429"/>
                </a:cubicBezTo>
                <a:cubicBezTo>
                  <a:pt x="2355904" y="400817"/>
                  <a:pt x="2258079" y="809997"/>
                  <a:pt x="2177525" y="974095"/>
                </a:cubicBezTo>
                <a:cubicBezTo>
                  <a:pt x="2076178" y="1143759"/>
                  <a:pt x="1923694" y="1246247"/>
                  <a:pt x="1754192" y="1278895"/>
                </a:cubicBezTo>
                <a:cubicBezTo>
                  <a:pt x="1560293" y="1293598"/>
                  <a:pt x="1288711" y="1287237"/>
                  <a:pt x="1051458" y="1278895"/>
                </a:cubicBezTo>
                <a:cubicBezTo>
                  <a:pt x="848908" y="1243977"/>
                  <a:pt x="699550" y="1310870"/>
                  <a:pt x="534992" y="1253495"/>
                </a:cubicBezTo>
                <a:cubicBezTo>
                  <a:pt x="382860" y="1214115"/>
                  <a:pt x="223693" y="1096560"/>
                  <a:pt x="128592" y="982562"/>
                </a:cubicBezTo>
                <a:cubicBezTo>
                  <a:pt x="27523" y="867431"/>
                  <a:pt x="-3683" y="680787"/>
                  <a:pt x="1592" y="559229"/>
                </a:cubicBezTo>
                <a:cubicBezTo>
                  <a:pt x="14368" y="406563"/>
                  <a:pt x="149778" y="105617"/>
                  <a:pt x="196325" y="59695"/>
                </a:cubicBezTo>
                <a:close/>
              </a:path>
              <a:path extrusionOk="0" h="1302443" w="2330062">
                <a:moveTo>
                  <a:pt x="196325" y="59695"/>
                </a:moveTo>
                <a:cubicBezTo>
                  <a:pt x="229567" y="17832"/>
                  <a:pt x="193247" y="216397"/>
                  <a:pt x="255592" y="305229"/>
                </a:cubicBezTo>
                <a:cubicBezTo>
                  <a:pt x="299448" y="392976"/>
                  <a:pt x="404289" y="512780"/>
                  <a:pt x="475725" y="593095"/>
                </a:cubicBezTo>
                <a:cubicBezTo>
                  <a:pt x="562956" y="681023"/>
                  <a:pt x="626632" y="714600"/>
                  <a:pt x="755125" y="762429"/>
                </a:cubicBezTo>
                <a:cubicBezTo>
                  <a:pt x="875412" y="777737"/>
                  <a:pt x="1023910" y="798823"/>
                  <a:pt x="1169992" y="796295"/>
                </a:cubicBezTo>
                <a:cubicBezTo>
                  <a:pt x="1284378" y="784224"/>
                  <a:pt x="1395632" y="738300"/>
                  <a:pt x="1508658" y="711629"/>
                </a:cubicBezTo>
                <a:cubicBezTo>
                  <a:pt x="1623933" y="674632"/>
                  <a:pt x="1725520" y="646249"/>
                  <a:pt x="1830392" y="559229"/>
                </a:cubicBezTo>
                <a:cubicBezTo>
                  <a:pt x="1933326" y="473625"/>
                  <a:pt x="2062913" y="309608"/>
                  <a:pt x="2109792" y="203629"/>
                </a:cubicBezTo>
                <a:cubicBezTo>
                  <a:pt x="2169489" y="105362"/>
                  <a:pt x="2172557" y="-9405"/>
                  <a:pt x="2202925" y="429"/>
                </a:cubicBezTo>
                <a:cubicBezTo>
                  <a:pt x="2244895" y="9872"/>
                  <a:pt x="2344418" y="90847"/>
                  <a:pt x="2329925" y="254429"/>
                </a:cubicBezTo>
                <a:cubicBezTo>
                  <a:pt x="2291085" y="401370"/>
                  <a:pt x="2250911" y="794105"/>
                  <a:pt x="2177525" y="974095"/>
                </a:cubicBezTo>
                <a:cubicBezTo>
                  <a:pt x="2074041" y="1168400"/>
                  <a:pt x="1930565" y="1218186"/>
                  <a:pt x="1754192" y="1278895"/>
                </a:cubicBezTo>
                <a:cubicBezTo>
                  <a:pt x="1587276" y="1343842"/>
                  <a:pt x="1245509" y="1285213"/>
                  <a:pt x="1051458" y="1278895"/>
                </a:cubicBezTo>
                <a:cubicBezTo>
                  <a:pt x="843210" y="1261929"/>
                  <a:pt x="699564" y="1290242"/>
                  <a:pt x="534992" y="1253495"/>
                </a:cubicBezTo>
                <a:cubicBezTo>
                  <a:pt x="388105" y="1195906"/>
                  <a:pt x="204702" y="1092998"/>
                  <a:pt x="128592" y="982562"/>
                </a:cubicBezTo>
                <a:cubicBezTo>
                  <a:pt x="62711" y="851919"/>
                  <a:pt x="-10107" y="704473"/>
                  <a:pt x="1592" y="559229"/>
                </a:cubicBezTo>
                <a:cubicBezTo>
                  <a:pt x="13855" y="411582"/>
                  <a:pt x="146265" y="101743"/>
                  <a:pt x="196325" y="59695"/>
                </a:cubicBezTo>
                <a:close/>
              </a:path>
            </a:pathLst>
          </a:custGeom>
          <a:solidFill>
            <a:schemeClr val="lt1"/>
          </a:solidFill>
          <a:ln cap="flat" cmpd="sng" w="5715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2850f88512_1_39"/>
          <p:cNvSpPr/>
          <p:nvPr/>
        </p:nvSpPr>
        <p:spPr>
          <a:xfrm>
            <a:off x="5279539" y="2860637"/>
            <a:ext cx="735129" cy="993687"/>
          </a:xfrm>
          <a:custGeom>
            <a:rect b="b" l="l" r="r" t="t"/>
            <a:pathLst>
              <a:path extrusionOk="0" h="993687" w="735129">
                <a:moveTo>
                  <a:pt x="311796" y="0"/>
                </a:moveTo>
                <a:cubicBezTo>
                  <a:pt x="107653" y="362718"/>
                  <a:pt x="-48774" y="712703"/>
                  <a:pt x="15462" y="880534"/>
                </a:cubicBezTo>
                <a:cubicBezTo>
                  <a:pt x="86016" y="1044223"/>
                  <a:pt x="735129" y="982134"/>
                  <a:pt x="735129" y="982134"/>
                </a:cubicBezTo>
                <a:lnTo>
                  <a:pt x="735129" y="982134"/>
                </a:lnTo>
              </a:path>
            </a:pathLst>
          </a:custGeom>
          <a:noFill/>
          <a:ln cap="flat" cmpd="sng" w="5715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2850f88512_1_39"/>
          <p:cNvSpPr txBox="1"/>
          <p:nvPr/>
        </p:nvSpPr>
        <p:spPr>
          <a:xfrm>
            <a:off x="4329300" y="314850"/>
            <a:ext cx="3679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and ugly design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1167925" y="3011700"/>
            <a:ext cx="40914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Press Start 2P"/>
                <a:ea typeface="Press Start 2P"/>
                <a:cs typeface="Press Start 2P"/>
                <a:sym typeface="Press Start 2P"/>
              </a:rPr>
              <a:t>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5875866" y="304800"/>
            <a:ext cx="5926667" cy="6002867"/>
            <a:chOff x="2836333" y="855133"/>
            <a:chExt cx="5926667" cy="6002867"/>
          </a:xfrm>
        </p:grpSpPr>
        <p:sp>
          <p:nvSpPr>
            <p:cNvPr id="131" name="Google Shape;131;p3"/>
            <p:cNvSpPr/>
            <p:nvPr/>
          </p:nvSpPr>
          <p:spPr>
            <a:xfrm>
              <a:off x="2836333" y="855133"/>
              <a:ext cx="5926667" cy="5300133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640667" y="6155266"/>
              <a:ext cx="4318000" cy="702734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ADLaM Display"/>
                  <a:ea typeface="ADLaM Display"/>
                  <a:cs typeface="ADLaM Display"/>
                  <a:sym typeface="ADLaM Display"/>
                </a:rPr>
                <a:t>DADAC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Letters</a:t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885550" y="1803800"/>
            <a:ext cx="917849" cy="931200"/>
            <a:chOff x="2409551" y="1261533"/>
            <a:chExt cx="917849" cy="931200"/>
          </a:xfrm>
        </p:grpSpPr>
        <p:cxnSp>
          <p:nvCxnSpPr>
            <p:cNvPr id="139" name="Google Shape;139;p4"/>
            <p:cNvCxnSpPr/>
            <p:nvPr/>
          </p:nvCxnSpPr>
          <p:spPr>
            <a:xfrm>
              <a:off x="2988733" y="1261533"/>
              <a:ext cx="0" cy="93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988733" y="1690688"/>
              <a:ext cx="33866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4"/>
            <p:cNvSpPr/>
            <p:nvPr/>
          </p:nvSpPr>
          <p:spPr>
            <a:xfrm>
              <a:off x="2409551" y="1402433"/>
              <a:ext cx="393600" cy="5898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901669" y="1506022"/>
            <a:ext cx="6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3642701" y="1690688"/>
            <a:ext cx="522017" cy="1021691"/>
            <a:chOff x="1368822" y="2881445"/>
            <a:chExt cx="522017" cy="1021691"/>
          </a:xfrm>
        </p:grpSpPr>
        <p:sp>
          <p:nvSpPr>
            <p:cNvPr id="144" name="Google Shape;144;p4"/>
            <p:cNvSpPr/>
            <p:nvPr/>
          </p:nvSpPr>
          <p:spPr>
            <a:xfrm rot="5400000">
              <a:off x="1174018" y="3186315"/>
              <a:ext cx="911625" cy="522017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4"/>
            <p:cNvGrpSpPr/>
            <p:nvPr/>
          </p:nvGrpSpPr>
          <p:grpSpPr>
            <a:xfrm>
              <a:off x="1540931" y="2881445"/>
              <a:ext cx="177798" cy="364067"/>
              <a:chOff x="2556933" y="3064933"/>
              <a:chExt cx="177798" cy="364067"/>
            </a:xfrm>
          </p:grpSpPr>
          <p:cxnSp>
            <p:nvCxnSpPr>
              <p:cNvPr id="146" name="Google Shape;146;p4"/>
              <p:cNvCxnSpPr/>
              <p:nvPr/>
            </p:nvCxnSpPr>
            <p:spPr>
              <a:xfrm flipH="1">
                <a:off x="2556933" y="3064933"/>
                <a:ext cx="110067" cy="36406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2616198" y="3251199"/>
                <a:ext cx="118533" cy="152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8" name="Google Shape;148;p4"/>
            <p:cNvGrpSpPr/>
            <p:nvPr/>
          </p:nvGrpSpPr>
          <p:grpSpPr>
            <a:xfrm>
              <a:off x="1540931" y="3539069"/>
              <a:ext cx="177798" cy="364067"/>
              <a:chOff x="2556933" y="3064933"/>
              <a:chExt cx="177798" cy="364067"/>
            </a:xfrm>
          </p:grpSpPr>
          <p:cxnSp>
            <p:nvCxnSpPr>
              <p:cNvPr id="149" name="Google Shape;149;p4"/>
              <p:cNvCxnSpPr/>
              <p:nvPr/>
            </p:nvCxnSpPr>
            <p:spPr>
              <a:xfrm flipH="1">
                <a:off x="2556933" y="3064933"/>
                <a:ext cx="110067" cy="36406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2616198" y="3251199"/>
                <a:ext cx="118533" cy="152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1" name="Google Shape;151;p4"/>
          <p:cNvSpPr txBox="1"/>
          <p:nvPr/>
        </p:nvSpPr>
        <p:spPr>
          <a:xfrm>
            <a:off x="3602471" y="1414489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endParaRPr/>
          </a:p>
        </p:txBody>
      </p:sp>
      <p:grpSp>
        <p:nvGrpSpPr>
          <p:cNvPr id="152" name="Google Shape;152;p4"/>
          <p:cNvGrpSpPr/>
          <p:nvPr/>
        </p:nvGrpSpPr>
        <p:grpSpPr>
          <a:xfrm>
            <a:off x="5955324" y="1875354"/>
            <a:ext cx="643467" cy="1168399"/>
            <a:chOff x="4842933" y="2277534"/>
            <a:chExt cx="643467" cy="1168399"/>
          </a:xfrm>
        </p:grpSpPr>
        <p:cxnSp>
          <p:nvCxnSpPr>
            <p:cNvPr id="153" name="Google Shape;153;p4"/>
            <p:cNvCxnSpPr/>
            <p:nvPr/>
          </p:nvCxnSpPr>
          <p:spPr>
            <a:xfrm>
              <a:off x="4842933" y="2564897"/>
              <a:ext cx="0" cy="4582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4"/>
            <p:cNvSpPr/>
            <p:nvPr/>
          </p:nvSpPr>
          <p:spPr>
            <a:xfrm>
              <a:off x="4851400" y="2480733"/>
              <a:ext cx="557665" cy="97388"/>
            </a:xfrm>
            <a:custGeom>
              <a:rect b="b" l="l" r="r" t="t"/>
              <a:pathLst>
                <a:path extrusionOk="0" h="97388" w="557665">
                  <a:moveTo>
                    <a:pt x="0" y="84667"/>
                  </a:moveTo>
                  <a:cubicBezTo>
                    <a:pt x="191205" y="90311"/>
                    <a:pt x="255411" y="104422"/>
                    <a:pt x="347133" y="93133"/>
                  </a:cubicBezTo>
                  <a:cubicBezTo>
                    <a:pt x="438855" y="81844"/>
                    <a:pt x="537633" y="31045"/>
                    <a:pt x="550333" y="16934"/>
                  </a:cubicBezTo>
                  <a:cubicBezTo>
                    <a:pt x="563033" y="2823"/>
                    <a:pt x="556683" y="1411"/>
                    <a:pt x="550333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858330" y="2641600"/>
              <a:ext cx="428283" cy="804333"/>
            </a:xfrm>
            <a:custGeom>
              <a:rect b="b" l="l" r="r" t="t"/>
              <a:pathLst>
                <a:path extrusionOk="0" h="804333" w="428283">
                  <a:moveTo>
                    <a:pt x="255537" y="0"/>
                  </a:moveTo>
                  <a:cubicBezTo>
                    <a:pt x="268942" y="43744"/>
                    <a:pt x="289404" y="76200"/>
                    <a:pt x="280937" y="135467"/>
                  </a:cubicBezTo>
                  <a:cubicBezTo>
                    <a:pt x="272470" y="194734"/>
                    <a:pt x="251303" y="338668"/>
                    <a:pt x="204736" y="355601"/>
                  </a:cubicBezTo>
                  <a:cubicBezTo>
                    <a:pt x="158169" y="372534"/>
                    <a:pt x="-18220" y="262467"/>
                    <a:pt x="1536" y="237067"/>
                  </a:cubicBezTo>
                  <a:cubicBezTo>
                    <a:pt x="21292" y="211667"/>
                    <a:pt x="252714" y="173567"/>
                    <a:pt x="323270" y="203200"/>
                  </a:cubicBezTo>
                  <a:cubicBezTo>
                    <a:pt x="393826" y="232833"/>
                    <a:pt x="441803" y="345723"/>
                    <a:pt x="424870" y="414867"/>
                  </a:cubicBezTo>
                  <a:cubicBezTo>
                    <a:pt x="407937" y="484011"/>
                    <a:pt x="234370" y="553156"/>
                    <a:pt x="221670" y="618067"/>
                  </a:cubicBezTo>
                  <a:cubicBezTo>
                    <a:pt x="208970" y="682978"/>
                    <a:pt x="348670" y="804333"/>
                    <a:pt x="348670" y="804333"/>
                  </a:cubicBezTo>
                  <a:lnTo>
                    <a:pt x="348670" y="804333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113867" y="2277534"/>
              <a:ext cx="372533" cy="296334"/>
            </a:xfrm>
            <a:custGeom>
              <a:rect b="b" l="l" r="r" t="t"/>
              <a:pathLst>
                <a:path extrusionOk="0" h="296334" w="372533">
                  <a:moveTo>
                    <a:pt x="0" y="296334"/>
                  </a:moveTo>
                  <a:cubicBezTo>
                    <a:pt x="-1" y="244828"/>
                    <a:pt x="8465" y="134056"/>
                    <a:pt x="42332" y="84667"/>
                  </a:cubicBezTo>
                  <a:cubicBezTo>
                    <a:pt x="76199" y="35278"/>
                    <a:pt x="160867" y="0"/>
                    <a:pt x="203200" y="0"/>
                  </a:cubicBezTo>
                  <a:cubicBezTo>
                    <a:pt x="245533" y="0"/>
                    <a:pt x="289278" y="62089"/>
                    <a:pt x="296333" y="84667"/>
                  </a:cubicBezTo>
                  <a:cubicBezTo>
                    <a:pt x="303389" y="107245"/>
                    <a:pt x="261055" y="135467"/>
                    <a:pt x="245533" y="135467"/>
                  </a:cubicBezTo>
                  <a:cubicBezTo>
                    <a:pt x="230011" y="135467"/>
                    <a:pt x="182033" y="101600"/>
                    <a:pt x="203200" y="84667"/>
                  </a:cubicBezTo>
                  <a:cubicBezTo>
                    <a:pt x="224367" y="67734"/>
                    <a:pt x="298450" y="50800"/>
                    <a:pt x="372533" y="33867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4"/>
          <p:cNvSpPr txBox="1"/>
          <p:nvPr/>
        </p:nvSpPr>
        <p:spPr>
          <a:xfrm>
            <a:off x="5910560" y="1474283"/>
            <a:ext cx="10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4"/>
          <p:cNvGrpSpPr/>
          <p:nvPr/>
        </p:nvGrpSpPr>
        <p:grpSpPr>
          <a:xfrm>
            <a:off x="8226530" y="1835930"/>
            <a:ext cx="542806" cy="1280319"/>
            <a:chOff x="2443797" y="1721821"/>
            <a:chExt cx="542806" cy="1280319"/>
          </a:xfrm>
        </p:grpSpPr>
        <p:cxnSp>
          <p:nvCxnSpPr>
            <p:cNvPr id="159" name="Google Shape;159;p4"/>
            <p:cNvCxnSpPr/>
            <p:nvPr/>
          </p:nvCxnSpPr>
          <p:spPr>
            <a:xfrm flipH="1">
              <a:off x="2443797" y="1721821"/>
              <a:ext cx="533400" cy="52202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4"/>
            <p:cNvSpPr/>
            <p:nvPr/>
          </p:nvSpPr>
          <p:spPr>
            <a:xfrm>
              <a:off x="2469197" y="2040645"/>
              <a:ext cx="517406" cy="338666"/>
            </a:xfrm>
            <a:custGeom>
              <a:rect b="b" l="l" r="r" t="t"/>
              <a:pathLst>
                <a:path extrusionOk="0" h="338666" w="517406">
                  <a:moveTo>
                    <a:pt x="499534" y="0"/>
                  </a:moveTo>
                  <a:cubicBezTo>
                    <a:pt x="390172" y="21166"/>
                    <a:pt x="280811" y="42333"/>
                    <a:pt x="237067" y="84666"/>
                  </a:cubicBezTo>
                  <a:cubicBezTo>
                    <a:pt x="193323" y="126999"/>
                    <a:pt x="191911" y="230011"/>
                    <a:pt x="237067" y="254000"/>
                  </a:cubicBezTo>
                  <a:cubicBezTo>
                    <a:pt x="282223" y="277989"/>
                    <a:pt x="572911" y="221545"/>
                    <a:pt x="508000" y="228600"/>
                  </a:cubicBezTo>
                  <a:lnTo>
                    <a:pt x="0" y="338666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4"/>
            <p:cNvCxnSpPr/>
            <p:nvPr/>
          </p:nvCxnSpPr>
          <p:spPr>
            <a:xfrm>
              <a:off x="2816331" y="2546540"/>
              <a:ext cx="0" cy="45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2" name="Google Shape;162;p4"/>
          <p:cNvSpPr txBox="1"/>
          <p:nvPr/>
        </p:nvSpPr>
        <p:spPr>
          <a:xfrm>
            <a:off x="8217124" y="1506022"/>
            <a:ext cx="771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Abyan</a:t>
            </a:r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10029930" y="1944688"/>
            <a:ext cx="795867" cy="760013"/>
            <a:chOff x="2469197" y="3842086"/>
            <a:chExt cx="795867" cy="760013"/>
          </a:xfrm>
        </p:grpSpPr>
        <p:cxnSp>
          <p:nvCxnSpPr>
            <p:cNvPr id="164" name="Google Shape;164;p4"/>
            <p:cNvCxnSpPr/>
            <p:nvPr/>
          </p:nvCxnSpPr>
          <p:spPr>
            <a:xfrm>
              <a:off x="2469197" y="3862787"/>
              <a:ext cx="79586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2836342" y="3842086"/>
              <a:ext cx="0" cy="76001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4"/>
            <p:cNvSpPr/>
            <p:nvPr/>
          </p:nvSpPr>
          <p:spPr>
            <a:xfrm>
              <a:off x="2853276" y="4077166"/>
              <a:ext cx="319108" cy="448733"/>
            </a:xfrm>
            <a:custGeom>
              <a:rect b="b" l="l" r="r" t="t"/>
              <a:pathLst>
                <a:path extrusionOk="0" h="448733" w="319108">
                  <a:moveTo>
                    <a:pt x="0" y="8467"/>
                  </a:moveTo>
                  <a:cubicBezTo>
                    <a:pt x="92427" y="0"/>
                    <a:pt x="184855" y="-8467"/>
                    <a:pt x="237066" y="16933"/>
                  </a:cubicBezTo>
                  <a:cubicBezTo>
                    <a:pt x="289277" y="42333"/>
                    <a:pt x="335844" y="88900"/>
                    <a:pt x="313266" y="160867"/>
                  </a:cubicBezTo>
                  <a:cubicBezTo>
                    <a:pt x="290688" y="232834"/>
                    <a:pt x="196144" y="340783"/>
                    <a:pt x="101600" y="44873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469197" y="4005298"/>
              <a:ext cx="375612" cy="346355"/>
            </a:xfrm>
            <a:custGeom>
              <a:rect b="b" l="l" r="r" t="t"/>
              <a:pathLst>
                <a:path extrusionOk="0" h="346355" w="375612">
                  <a:moveTo>
                    <a:pt x="350212" y="63401"/>
                  </a:moveTo>
                  <a:cubicBezTo>
                    <a:pt x="281773" y="25301"/>
                    <a:pt x="213334" y="-12798"/>
                    <a:pt x="155479" y="4135"/>
                  </a:cubicBezTo>
                  <a:cubicBezTo>
                    <a:pt x="97624" y="21068"/>
                    <a:pt x="15779" y="108557"/>
                    <a:pt x="3079" y="165001"/>
                  </a:cubicBezTo>
                  <a:cubicBezTo>
                    <a:pt x="-9621" y="221445"/>
                    <a:pt x="17190" y="325868"/>
                    <a:pt x="79279" y="342801"/>
                  </a:cubicBezTo>
                  <a:cubicBezTo>
                    <a:pt x="141368" y="359734"/>
                    <a:pt x="258490" y="313167"/>
                    <a:pt x="375612" y="266601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0040384" y="1509576"/>
            <a:ext cx="750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Calvin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Gold Band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073775" y="2103396"/>
            <a:ext cx="3276600" cy="3174900"/>
          </a:xfrm>
          <a:prstGeom prst="ellipse">
            <a:avLst/>
          </a:prstGeom>
          <a:noFill/>
          <a:ln cap="flat" cmpd="sng" w="254000">
            <a:solidFill>
              <a:srgbClr val="DFC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 together</a:t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204213" y="789940"/>
            <a:ext cx="4741330" cy="4802293"/>
            <a:chOff x="2836333" y="855133"/>
            <a:chExt cx="5926667" cy="6002867"/>
          </a:xfrm>
        </p:grpSpPr>
        <p:sp>
          <p:nvSpPr>
            <p:cNvPr id="181" name="Google Shape;181;p6"/>
            <p:cNvSpPr/>
            <p:nvPr/>
          </p:nvSpPr>
          <p:spPr>
            <a:xfrm>
              <a:off x="3640667" y="6155266"/>
              <a:ext cx="4318000" cy="702734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 cap="flat" cmpd="sng" w="76200">
              <a:solidFill>
                <a:srgbClr val="DFC8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DFC821"/>
                  </a:solidFill>
                  <a:latin typeface="ADLaM Display"/>
                  <a:ea typeface="ADLaM Display"/>
                  <a:cs typeface="ADLaM Display"/>
                  <a:sym typeface="ADLaM Display"/>
                </a:rPr>
                <a:t>DADAC</a:t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836333" y="855133"/>
              <a:ext cx="5926667" cy="5300133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00B0F0"/>
            </a:solidFill>
            <a:ln cap="flat" cmpd="sng" w="76200">
              <a:solidFill>
                <a:srgbClr val="DFC8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5506593" y="1772072"/>
            <a:ext cx="2136570" cy="2562511"/>
            <a:chOff x="85705" y="1684829"/>
            <a:chExt cx="3698895" cy="4405444"/>
          </a:xfrm>
        </p:grpSpPr>
        <p:sp>
          <p:nvSpPr>
            <p:cNvPr id="184" name="Google Shape;184;p6"/>
            <p:cNvSpPr/>
            <p:nvPr/>
          </p:nvSpPr>
          <p:spPr>
            <a:xfrm flipH="1">
              <a:off x="85705" y="3070424"/>
              <a:ext cx="762000" cy="1247576"/>
            </a:xfrm>
            <a:custGeom>
              <a:rect b="b" l="l" r="r" t="t"/>
              <a:pathLst>
                <a:path extrusionOk="0" h="1169606" w="702743">
                  <a:moveTo>
                    <a:pt x="9" y="87643"/>
                  </a:moveTo>
                  <a:cubicBezTo>
                    <a:pt x="1420" y="207588"/>
                    <a:pt x="152409" y="547665"/>
                    <a:pt x="237076" y="722643"/>
                  </a:cubicBezTo>
                  <a:cubicBezTo>
                    <a:pt x="321743" y="897621"/>
                    <a:pt x="445920" y="1072598"/>
                    <a:pt x="508009" y="1137509"/>
                  </a:cubicBezTo>
                  <a:cubicBezTo>
                    <a:pt x="570098" y="1202420"/>
                    <a:pt x="577153" y="1155853"/>
                    <a:pt x="609609" y="1112109"/>
                  </a:cubicBezTo>
                  <a:cubicBezTo>
                    <a:pt x="642065" y="1068365"/>
                    <a:pt x="702743" y="969587"/>
                    <a:pt x="702743" y="875043"/>
                  </a:cubicBezTo>
                  <a:cubicBezTo>
                    <a:pt x="702743" y="780499"/>
                    <a:pt x="630776" y="636565"/>
                    <a:pt x="609609" y="544843"/>
                  </a:cubicBezTo>
                  <a:cubicBezTo>
                    <a:pt x="588442" y="453121"/>
                    <a:pt x="589854" y="395265"/>
                    <a:pt x="575743" y="324709"/>
                  </a:cubicBezTo>
                  <a:cubicBezTo>
                    <a:pt x="561632" y="254153"/>
                    <a:pt x="548932" y="170898"/>
                    <a:pt x="524943" y="121509"/>
                  </a:cubicBezTo>
                  <a:cubicBezTo>
                    <a:pt x="500954" y="72120"/>
                    <a:pt x="481198" y="48131"/>
                    <a:pt x="431809" y="28376"/>
                  </a:cubicBezTo>
                  <a:cubicBezTo>
                    <a:pt x="382420" y="8620"/>
                    <a:pt x="297753" y="-1257"/>
                    <a:pt x="228609" y="2976"/>
                  </a:cubicBezTo>
                  <a:cubicBezTo>
                    <a:pt x="159465" y="7209"/>
                    <a:pt x="-1402" y="-32302"/>
                    <a:pt x="9" y="8764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022600" y="3129687"/>
              <a:ext cx="762000" cy="1247576"/>
            </a:xfrm>
            <a:custGeom>
              <a:rect b="b" l="l" r="r" t="t"/>
              <a:pathLst>
                <a:path extrusionOk="0" h="1169606" w="702743">
                  <a:moveTo>
                    <a:pt x="9" y="87643"/>
                  </a:moveTo>
                  <a:cubicBezTo>
                    <a:pt x="1420" y="207588"/>
                    <a:pt x="152409" y="547665"/>
                    <a:pt x="237076" y="722643"/>
                  </a:cubicBezTo>
                  <a:cubicBezTo>
                    <a:pt x="321743" y="897621"/>
                    <a:pt x="445920" y="1072598"/>
                    <a:pt x="508009" y="1137509"/>
                  </a:cubicBezTo>
                  <a:cubicBezTo>
                    <a:pt x="570098" y="1202420"/>
                    <a:pt x="577153" y="1155853"/>
                    <a:pt x="609609" y="1112109"/>
                  </a:cubicBezTo>
                  <a:cubicBezTo>
                    <a:pt x="642065" y="1068365"/>
                    <a:pt x="702743" y="969587"/>
                    <a:pt x="702743" y="875043"/>
                  </a:cubicBezTo>
                  <a:cubicBezTo>
                    <a:pt x="702743" y="780499"/>
                    <a:pt x="630776" y="636565"/>
                    <a:pt x="609609" y="544843"/>
                  </a:cubicBezTo>
                  <a:cubicBezTo>
                    <a:pt x="588442" y="453121"/>
                    <a:pt x="589854" y="395265"/>
                    <a:pt x="575743" y="324709"/>
                  </a:cubicBezTo>
                  <a:cubicBezTo>
                    <a:pt x="561632" y="254153"/>
                    <a:pt x="548932" y="170898"/>
                    <a:pt x="524943" y="121509"/>
                  </a:cubicBezTo>
                  <a:cubicBezTo>
                    <a:pt x="500954" y="72120"/>
                    <a:pt x="481198" y="48131"/>
                    <a:pt x="431809" y="28376"/>
                  </a:cubicBezTo>
                  <a:cubicBezTo>
                    <a:pt x="382420" y="8620"/>
                    <a:pt x="297753" y="-1257"/>
                    <a:pt x="228609" y="2976"/>
                  </a:cubicBezTo>
                  <a:cubicBezTo>
                    <a:pt x="159465" y="7209"/>
                    <a:pt x="-1402" y="-32302"/>
                    <a:pt x="9" y="8764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03435" y="2240810"/>
              <a:ext cx="3481349" cy="3849463"/>
            </a:xfrm>
            <a:custGeom>
              <a:rect b="b" l="l" r="r" t="t"/>
              <a:pathLst>
                <a:path extrusionOk="0" h="3849463" w="3481349">
                  <a:moveTo>
                    <a:pt x="1659232" y="2856"/>
                  </a:moveTo>
                  <a:cubicBezTo>
                    <a:pt x="1519532" y="9911"/>
                    <a:pt x="1382654" y="40956"/>
                    <a:pt x="1261299" y="104456"/>
                  </a:cubicBezTo>
                  <a:cubicBezTo>
                    <a:pt x="1139944" y="167956"/>
                    <a:pt x="1087732" y="142556"/>
                    <a:pt x="931099" y="383856"/>
                  </a:cubicBezTo>
                  <a:cubicBezTo>
                    <a:pt x="774466" y="625156"/>
                    <a:pt x="471077" y="1237578"/>
                    <a:pt x="321499" y="1552256"/>
                  </a:cubicBezTo>
                  <a:cubicBezTo>
                    <a:pt x="171921" y="1866934"/>
                    <a:pt x="74554" y="2034856"/>
                    <a:pt x="33632" y="2271923"/>
                  </a:cubicBezTo>
                  <a:cubicBezTo>
                    <a:pt x="-7290" y="2508990"/>
                    <a:pt x="-28457" y="2755934"/>
                    <a:pt x="75965" y="2974656"/>
                  </a:cubicBezTo>
                  <a:cubicBezTo>
                    <a:pt x="180387" y="3193378"/>
                    <a:pt x="486598" y="3445967"/>
                    <a:pt x="660165" y="3584256"/>
                  </a:cubicBezTo>
                  <a:cubicBezTo>
                    <a:pt x="833732" y="3722545"/>
                    <a:pt x="802687" y="3769111"/>
                    <a:pt x="1117365" y="3804389"/>
                  </a:cubicBezTo>
                  <a:cubicBezTo>
                    <a:pt x="1432043" y="3839667"/>
                    <a:pt x="2198276" y="3889056"/>
                    <a:pt x="2548232" y="3795923"/>
                  </a:cubicBezTo>
                  <a:cubicBezTo>
                    <a:pt x="2898188" y="3702790"/>
                    <a:pt x="3061877" y="3482657"/>
                    <a:pt x="3217099" y="3245590"/>
                  </a:cubicBezTo>
                  <a:cubicBezTo>
                    <a:pt x="3372321" y="3008523"/>
                    <a:pt x="3497909" y="2631756"/>
                    <a:pt x="3479565" y="2373523"/>
                  </a:cubicBezTo>
                  <a:cubicBezTo>
                    <a:pt x="3461221" y="2115290"/>
                    <a:pt x="3205810" y="1913501"/>
                    <a:pt x="3107032" y="1696190"/>
                  </a:cubicBezTo>
                  <a:cubicBezTo>
                    <a:pt x="3008254" y="1478879"/>
                    <a:pt x="2989910" y="1285556"/>
                    <a:pt x="2886899" y="1069656"/>
                  </a:cubicBezTo>
                  <a:cubicBezTo>
                    <a:pt x="2783888" y="853756"/>
                    <a:pt x="2620198" y="568712"/>
                    <a:pt x="2488965" y="400790"/>
                  </a:cubicBezTo>
                  <a:cubicBezTo>
                    <a:pt x="2357732" y="232868"/>
                    <a:pt x="2237788" y="127034"/>
                    <a:pt x="2099499" y="62123"/>
                  </a:cubicBezTo>
                  <a:cubicBezTo>
                    <a:pt x="1961210" y="-2788"/>
                    <a:pt x="1798932" y="-4199"/>
                    <a:pt x="1659232" y="2856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507067" y="1930400"/>
              <a:ext cx="270933" cy="321733"/>
            </a:xfrm>
            <a:custGeom>
              <a:rect b="b" l="l" r="r" t="t"/>
              <a:pathLst>
                <a:path extrusionOk="0" h="321733" w="270933">
                  <a:moveTo>
                    <a:pt x="0" y="0"/>
                  </a:moveTo>
                  <a:cubicBezTo>
                    <a:pt x="53622" y="19755"/>
                    <a:pt x="107245" y="39511"/>
                    <a:pt x="152400" y="93133"/>
                  </a:cubicBezTo>
                  <a:cubicBezTo>
                    <a:pt x="197555" y="146755"/>
                    <a:pt x="244122" y="273755"/>
                    <a:pt x="270933" y="321733"/>
                  </a:cubicBez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735667" y="1684829"/>
              <a:ext cx="279400" cy="482638"/>
            </a:xfrm>
            <a:custGeom>
              <a:rect b="b" l="l" r="r" t="t"/>
              <a:pathLst>
                <a:path extrusionOk="0" h="482638" w="279400">
                  <a:moveTo>
                    <a:pt x="0" y="482638"/>
                  </a:moveTo>
                  <a:cubicBezTo>
                    <a:pt x="2116" y="290021"/>
                    <a:pt x="55033" y="156671"/>
                    <a:pt x="101600" y="76238"/>
                  </a:cubicBezTo>
                  <a:cubicBezTo>
                    <a:pt x="148167" y="-4195"/>
                    <a:pt x="279400" y="38"/>
                    <a:pt x="279400" y="38"/>
                  </a:cubicBezTo>
                  <a:lnTo>
                    <a:pt x="279400" y="38"/>
                  </a:lnTo>
                </a:path>
              </a:pathLst>
            </a:custGeom>
            <a:noFill/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804409" y="1855247"/>
              <a:ext cx="389467" cy="396886"/>
            </a:xfrm>
            <a:custGeom>
              <a:rect b="b" l="l" r="r" t="t"/>
              <a:pathLst>
                <a:path extrusionOk="0" h="396886" w="389467">
                  <a:moveTo>
                    <a:pt x="0" y="396886"/>
                  </a:moveTo>
                  <a:cubicBezTo>
                    <a:pt x="2116" y="204269"/>
                    <a:pt x="87489" y="106197"/>
                    <a:pt x="152400" y="41286"/>
                  </a:cubicBezTo>
                  <a:cubicBezTo>
                    <a:pt x="217311" y="-23625"/>
                    <a:pt x="389467" y="7419"/>
                    <a:pt x="389467" y="7419"/>
                  </a:cubicBezTo>
                </a:path>
              </a:pathLst>
            </a:custGeom>
            <a:noFill/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994103" y="3130853"/>
              <a:ext cx="758624" cy="622622"/>
            </a:xfrm>
            <a:custGeom>
              <a:rect b="b" l="l" r="r" t="t"/>
              <a:pathLst>
                <a:path extrusionOk="0" h="622622" w="758624">
                  <a:moveTo>
                    <a:pt x="335914" y="621753"/>
                  </a:moveTo>
                  <a:cubicBezTo>
                    <a:pt x="251247" y="630220"/>
                    <a:pt x="187747" y="575187"/>
                    <a:pt x="132714" y="528620"/>
                  </a:cubicBezTo>
                  <a:cubicBezTo>
                    <a:pt x="77681" y="482053"/>
                    <a:pt x="-25330" y="429842"/>
                    <a:pt x="5714" y="342353"/>
                  </a:cubicBezTo>
                  <a:cubicBezTo>
                    <a:pt x="36758" y="254864"/>
                    <a:pt x="196214" y="30497"/>
                    <a:pt x="318981" y="3686"/>
                  </a:cubicBezTo>
                  <a:cubicBezTo>
                    <a:pt x="441748" y="-23125"/>
                    <a:pt x="688692" y="102464"/>
                    <a:pt x="742314" y="181486"/>
                  </a:cubicBezTo>
                  <a:cubicBezTo>
                    <a:pt x="795936" y="260508"/>
                    <a:pt x="705625" y="403031"/>
                    <a:pt x="640714" y="477820"/>
                  </a:cubicBezTo>
                  <a:cubicBezTo>
                    <a:pt x="575803" y="552609"/>
                    <a:pt x="420581" y="613286"/>
                    <a:pt x="335914" y="62175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flipH="1">
              <a:off x="2102186" y="3130853"/>
              <a:ext cx="758624" cy="622622"/>
            </a:xfrm>
            <a:custGeom>
              <a:rect b="b" l="l" r="r" t="t"/>
              <a:pathLst>
                <a:path extrusionOk="0" h="622622" w="758624">
                  <a:moveTo>
                    <a:pt x="335914" y="621753"/>
                  </a:moveTo>
                  <a:cubicBezTo>
                    <a:pt x="251247" y="630220"/>
                    <a:pt x="187747" y="575187"/>
                    <a:pt x="132714" y="528620"/>
                  </a:cubicBezTo>
                  <a:cubicBezTo>
                    <a:pt x="77681" y="482053"/>
                    <a:pt x="-25330" y="429842"/>
                    <a:pt x="5714" y="342353"/>
                  </a:cubicBezTo>
                  <a:cubicBezTo>
                    <a:pt x="36758" y="254864"/>
                    <a:pt x="196214" y="30497"/>
                    <a:pt x="318981" y="3686"/>
                  </a:cubicBezTo>
                  <a:cubicBezTo>
                    <a:pt x="441748" y="-23125"/>
                    <a:pt x="688692" y="102464"/>
                    <a:pt x="742314" y="181486"/>
                  </a:cubicBezTo>
                  <a:cubicBezTo>
                    <a:pt x="795936" y="260508"/>
                    <a:pt x="705625" y="403031"/>
                    <a:pt x="640714" y="477820"/>
                  </a:cubicBezTo>
                  <a:cubicBezTo>
                    <a:pt x="575803" y="552609"/>
                    <a:pt x="420581" y="613286"/>
                    <a:pt x="335914" y="62175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108200" y="3287469"/>
              <a:ext cx="538565" cy="466006"/>
            </a:xfrm>
            <a:custGeom>
              <a:rect b="b" l="l" r="r" t="t"/>
              <a:pathLst>
                <a:path extrusionOk="0" h="466006" w="538565">
                  <a:moveTo>
                    <a:pt x="18017" y="269658"/>
                  </a:moveTo>
                  <a:cubicBezTo>
                    <a:pt x="-13027" y="213214"/>
                    <a:pt x="-1739" y="159591"/>
                    <a:pt x="34950" y="117258"/>
                  </a:cubicBezTo>
                  <a:cubicBezTo>
                    <a:pt x="71639" y="74925"/>
                    <a:pt x="169006" y="34002"/>
                    <a:pt x="238150" y="15658"/>
                  </a:cubicBezTo>
                  <a:cubicBezTo>
                    <a:pt x="307294" y="-2686"/>
                    <a:pt x="403250" y="-4098"/>
                    <a:pt x="449817" y="7191"/>
                  </a:cubicBezTo>
                  <a:cubicBezTo>
                    <a:pt x="496384" y="18480"/>
                    <a:pt x="504850" y="38236"/>
                    <a:pt x="517550" y="83391"/>
                  </a:cubicBezTo>
                  <a:cubicBezTo>
                    <a:pt x="530250" y="128546"/>
                    <a:pt x="552828" y="220268"/>
                    <a:pt x="526017" y="278124"/>
                  </a:cubicBezTo>
                  <a:cubicBezTo>
                    <a:pt x="499206" y="335980"/>
                    <a:pt x="407483" y="400891"/>
                    <a:pt x="356683" y="430524"/>
                  </a:cubicBezTo>
                  <a:cubicBezTo>
                    <a:pt x="305883" y="460157"/>
                    <a:pt x="277661" y="478502"/>
                    <a:pt x="221217" y="455924"/>
                  </a:cubicBezTo>
                  <a:cubicBezTo>
                    <a:pt x="164773" y="433346"/>
                    <a:pt x="49061" y="326102"/>
                    <a:pt x="18017" y="26965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flipH="1">
              <a:off x="2246478" y="3287469"/>
              <a:ext cx="538565" cy="466006"/>
            </a:xfrm>
            <a:custGeom>
              <a:rect b="b" l="l" r="r" t="t"/>
              <a:pathLst>
                <a:path extrusionOk="0" h="466006" w="538565">
                  <a:moveTo>
                    <a:pt x="18017" y="269658"/>
                  </a:moveTo>
                  <a:cubicBezTo>
                    <a:pt x="-13027" y="213214"/>
                    <a:pt x="-1739" y="159591"/>
                    <a:pt x="34950" y="117258"/>
                  </a:cubicBezTo>
                  <a:cubicBezTo>
                    <a:pt x="71639" y="74925"/>
                    <a:pt x="169006" y="34002"/>
                    <a:pt x="238150" y="15658"/>
                  </a:cubicBezTo>
                  <a:cubicBezTo>
                    <a:pt x="307294" y="-2686"/>
                    <a:pt x="403250" y="-4098"/>
                    <a:pt x="449817" y="7191"/>
                  </a:cubicBezTo>
                  <a:cubicBezTo>
                    <a:pt x="496384" y="18480"/>
                    <a:pt x="504850" y="38236"/>
                    <a:pt x="517550" y="83391"/>
                  </a:cubicBezTo>
                  <a:cubicBezTo>
                    <a:pt x="530250" y="128546"/>
                    <a:pt x="552828" y="220268"/>
                    <a:pt x="526017" y="278124"/>
                  </a:cubicBezTo>
                  <a:cubicBezTo>
                    <a:pt x="499206" y="335980"/>
                    <a:pt x="407483" y="400891"/>
                    <a:pt x="356683" y="430524"/>
                  </a:cubicBezTo>
                  <a:cubicBezTo>
                    <a:pt x="305883" y="460157"/>
                    <a:pt x="277661" y="478502"/>
                    <a:pt x="221217" y="455924"/>
                  </a:cubicBezTo>
                  <a:cubicBezTo>
                    <a:pt x="164773" y="433346"/>
                    <a:pt x="49061" y="326102"/>
                    <a:pt x="18017" y="26965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34111" y="4450606"/>
              <a:ext cx="2330062" cy="1302443"/>
            </a:xfrm>
            <a:custGeom>
              <a:rect b="b" l="l" r="r" t="t"/>
              <a:pathLst>
                <a:path extrusionOk="0" fill="none" h="1302443" w="2330062">
                  <a:moveTo>
                    <a:pt x="196325" y="59695"/>
                  </a:moveTo>
                  <a:cubicBezTo>
                    <a:pt x="231764" y="14430"/>
                    <a:pt x="202384" y="223866"/>
                    <a:pt x="255592" y="305229"/>
                  </a:cubicBezTo>
                  <a:cubicBezTo>
                    <a:pt x="297220" y="391918"/>
                    <a:pt x="414714" y="518737"/>
                    <a:pt x="475725" y="593095"/>
                  </a:cubicBezTo>
                  <a:cubicBezTo>
                    <a:pt x="551403" y="662853"/>
                    <a:pt x="646566" y="732652"/>
                    <a:pt x="755125" y="762429"/>
                  </a:cubicBezTo>
                  <a:cubicBezTo>
                    <a:pt x="879063" y="800991"/>
                    <a:pt x="1049955" y="790749"/>
                    <a:pt x="1169992" y="796295"/>
                  </a:cubicBezTo>
                  <a:cubicBezTo>
                    <a:pt x="1297396" y="786660"/>
                    <a:pt x="1390620" y="757943"/>
                    <a:pt x="1508658" y="711629"/>
                  </a:cubicBezTo>
                  <a:cubicBezTo>
                    <a:pt x="1619539" y="677492"/>
                    <a:pt x="1735534" y="643652"/>
                    <a:pt x="1830392" y="559229"/>
                  </a:cubicBezTo>
                  <a:cubicBezTo>
                    <a:pt x="1937445" y="460556"/>
                    <a:pt x="2065249" y="301001"/>
                    <a:pt x="2109792" y="203629"/>
                  </a:cubicBezTo>
                  <a:cubicBezTo>
                    <a:pt x="2170150" y="103749"/>
                    <a:pt x="2160594" y="-9849"/>
                    <a:pt x="2202925" y="429"/>
                  </a:cubicBezTo>
                  <a:cubicBezTo>
                    <a:pt x="2248496" y="6830"/>
                    <a:pt x="2329315" y="89713"/>
                    <a:pt x="2329925" y="254429"/>
                  </a:cubicBezTo>
                  <a:cubicBezTo>
                    <a:pt x="2355904" y="400817"/>
                    <a:pt x="2258079" y="809997"/>
                    <a:pt x="2177525" y="974095"/>
                  </a:cubicBezTo>
                  <a:cubicBezTo>
                    <a:pt x="2076178" y="1143759"/>
                    <a:pt x="1923694" y="1246247"/>
                    <a:pt x="1754192" y="1278895"/>
                  </a:cubicBezTo>
                  <a:cubicBezTo>
                    <a:pt x="1560293" y="1293598"/>
                    <a:pt x="1288711" y="1287237"/>
                    <a:pt x="1051458" y="1278895"/>
                  </a:cubicBezTo>
                  <a:cubicBezTo>
                    <a:pt x="848908" y="1243977"/>
                    <a:pt x="699550" y="1310870"/>
                    <a:pt x="534992" y="1253495"/>
                  </a:cubicBezTo>
                  <a:cubicBezTo>
                    <a:pt x="382860" y="1214115"/>
                    <a:pt x="223693" y="1096560"/>
                    <a:pt x="128592" y="982562"/>
                  </a:cubicBezTo>
                  <a:cubicBezTo>
                    <a:pt x="27523" y="867431"/>
                    <a:pt x="-3683" y="680787"/>
                    <a:pt x="1592" y="559229"/>
                  </a:cubicBezTo>
                  <a:cubicBezTo>
                    <a:pt x="14368" y="406563"/>
                    <a:pt x="149778" y="105617"/>
                    <a:pt x="196325" y="59695"/>
                  </a:cubicBezTo>
                  <a:close/>
                </a:path>
                <a:path extrusionOk="0" h="1302443" w="2330062">
                  <a:moveTo>
                    <a:pt x="196325" y="59695"/>
                  </a:moveTo>
                  <a:cubicBezTo>
                    <a:pt x="229567" y="17832"/>
                    <a:pt x="193247" y="216397"/>
                    <a:pt x="255592" y="305229"/>
                  </a:cubicBezTo>
                  <a:cubicBezTo>
                    <a:pt x="299448" y="392976"/>
                    <a:pt x="404289" y="512780"/>
                    <a:pt x="475725" y="593095"/>
                  </a:cubicBezTo>
                  <a:cubicBezTo>
                    <a:pt x="562956" y="681023"/>
                    <a:pt x="626632" y="714600"/>
                    <a:pt x="755125" y="762429"/>
                  </a:cubicBezTo>
                  <a:cubicBezTo>
                    <a:pt x="875412" y="777737"/>
                    <a:pt x="1023910" y="798823"/>
                    <a:pt x="1169992" y="796295"/>
                  </a:cubicBezTo>
                  <a:cubicBezTo>
                    <a:pt x="1284378" y="784224"/>
                    <a:pt x="1395632" y="738300"/>
                    <a:pt x="1508658" y="711629"/>
                  </a:cubicBezTo>
                  <a:cubicBezTo>
                    <a:pt x="1623933" y="674632"/>
                    <a:pt x="1725520" y="646249"/>
                    <a:pt x="1830392" y="559229"/>
                  </a:cubicBezTo>
                  <a:cubicBezTo>
                    <a:pt x="1933326" y="473625"/>
                    <a:pt x="2062913" y="309608"/>
                    <a:pt x="2109792" y="203629"/>
                  </a:cubicBezTo>
                  <a:cubicBezTo>
                    <a:pt x="2169489" y="105362"/>
                    <a:pt x="2172557" y="-9405"/>
                    <a:pt x="2202925" y="429"/>
                  </a:cubicBezTo>
                  <a:cubicBezTo>
                    <a:pt x="2244895" y="9872"/>
                    <a:pt x="2344418" y="90847"/>
                    <a:pt x="2329925" y="254429"/>
                  </a:cubicBezTo>
                  <a:cubicBezTo>
                    <a:pt x="2291085" y="401370"/>
                    <a:pt x="2250911" y="794105"/>
                    <a:pt x="2177525" y="974095"/>
                  </a:cubicBezTo>
                  <a:cubicBezTo>
                    <a:pt x="2074041" y="1168400"/>
                    <a:pt x="1930565" y="1218186"/>
                    <a:pt x="1754192" y="1278895"/>
                  </a:cubicBezTo>
                  <a:cubicBezTo>
                    <a:pt x="1587276" y="1343842"/>
                    <a:pt x="1245509" y="1285213"/>
                    <a:pt x="1051458" y="1278895"/>
                  </a:cubicBezTo>
                  <a:cubicBezTo>
                    <a:pt x="843210" y="1261929"/>
                    <a:pt x="699564" y="1290242"/>
                    <a:pt x="534992" y="1253495"/>
                  </a:cubicBezTo>
                  <a:cubicBezTo>
                    <a:pt x="388105" y="1195906"/>
                    <a:pt x="204702" y="1092998"/>
                    <a:pt x="128592" y="982562"/>
                  </a:cubicBezTo>
                  <a:cubicBezTo>
                    <a:pt x="62711" y="851919"/>
                    <a:pt x="-10107" y="704473"/>
                    <a:pt x="1592" y="559229"/>
                  </a:cubicBezTo>
                  <a:cubicBezTo>
                    <a:pt x="13855" y="411582"/>
                    <a:pt x="146265" y="101743"/>
                    <a:pt x="196325" y="5969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57150">
              <a:solidFill>
                <a:srgbClr val="4545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23492" y="3487171"/>
              <a:ext cx="735129" cy="993687"/>
            </a:xfrm>
            <a:custGeom>
              <a:rect b="b" l="l" r="r" t="t"/>
              <a:pathLst>
                <a:path extrusionOk="0" h="993687" w="735129">
                  <a:moveTo>
                    <a:pt x="311796" y="0"/>
                  </a:moveTo>
                  <a:cubicBezTo>
                    <a:pt x="107653" y="362718"/>
                    <a:pt x="-48774" y="712703"/>
                    <a:pt x="15462" y="880534"/>
                  </a:cubicBezTo>
                  <a:cubicBezTo>
                    <a:pt x="86016" y="1044223"/>
                    <a:pt x="735129" y="982134"/>
                    <a:pt x="735129" y="982134"/>
                  </a:cubicBezTo>
                  <a:lnTo>
                    <a:pt x="735129" y="982134"/>
                  </a:lnTo>
                </a:path>
              </a:pathLst>
            </a:custGeom>
            <a:noFill/>
            <a:ln cap="flat" cmpd="sng" w="5715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6"/>
          <p:cNvCxnSpPr/>
          <p:nvPr/>
        </p:nvCxnSpPr>
        <p:spPr>
          <a:xfrm>
            <a:off x="6576451" y="976864"/>
            <a:ext cx="0" cy="3728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6"/>
          <p:cNvCxnSpPr/>
          <p:nvPr/>
        </p:nvCxnSpPr>
        <p:spPr>
          <a:xfrm>
            <a:off x="6576451" y="1148674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6"/>
          <p:cNvSpPr/>
          <p:nvPr/>
        </p:nvSpPr>
        <p:spPr>
          <a:xfrm>
            <a:off x="6413564" y="1070040"/>
            <a:ext cx="126780" cy="186501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6"/>
          <p:cNvGrpSpPr/>
          <p:nvPr/>
        </p:nvGrpSpPr>
        <p:grpSpPr>
          <a:xfrm>
            <a:off x="4441279" y="2300393"/>
            <a:ext cx="270228" cy="408837"/>
            <a:chOff x="1368822" y="2881445"/>
            <a:chExt cx="522017" cy="1021691"/>
          </a:xfrm>
        </p:grpSpPr>
        <p:sp>
          <p:nvSpPr>
            <p:cNvPr id="200" name="Google Shape;200;p6"/>
            <p:cNvSpPr/>
            <p:nvPr/>
          </p:nvSpPr>
          <p:spPr>
            <a:xfrm rot="5400000">
              <a:off x="1174018" y="3186315"/>
              <a:ext cx="911625" cy="522017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6"/>
            <p:cNvGrpSpPr/>
            <p:nvPr/>
          </p:nvGrpSpPr>
          <p:grpSpPr>
            <a:xfrm>
              <a:off x="1540931" y="2881445"/>
              <a:ext cx="177798" cy="364067"/>
              <a:chOff x="2556933" y="3064933"/>
              <a:chExt cx="177798" cy="364067"/>
            </a:xfrm>
          </p:grpSpPr>
          <p:cxnSp>
            <p:nvCxnSpPr>
              <p:cNvPr id="202" name="Google Shape;202;p6"/>
              <p:cNvCxnSpPr/>
              <p:nvPr/>
            </p:nvCxnSpPr>
            <p:spPr>
              <a:xfrm flipH="1">
                <a:off x="2556933" y="3064933"/>
                <a:ext cx="110067" cy="36406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2616198" y="3251199"/>
                <a:ext cx="118533" cy="152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6"/>
            <p:cNvGrpSpPr/>
            <p:nvPr/>
          </p:nvGrpSpPr>
          <p:grpSpPr>
            <a:xfrm>
              <a:off x="1540931" y="3539069"/>
              <a:ext cx="177798" cy="364067"/>
              <a:chOff x="2556933" y="3064933"/>
              <a:chExt cx="177798" cy="364067"/>
            </a:xfrm>
          </p:grpSpPr>
          <p:cxnSp>
            <p:nvCxnSpPr>
              <p:cNvPr id="205" name="Google Shape;205;p6"/>
              <p:cNvCxnSpPr/>
              <p:nvPr/>
            </p:nvCxnSpPr>
            <p:spPr>
              <a:xfrm flipH="1">
                <a:off x="2556933" y="3064933"/>
                <a:ext cx="110067" cy="36406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2616198" y="3251199"/>
                <a:ext cx="118533" cy="152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07" name="Google Shape;207;p6"/>
          <p:cNvGrpSpPr/>
          <p:nvPr/>
        </p:nvGrpSpPr>
        <p:grpSpPr>
          <a:xfrm>
            <a:off x="5111840" y="4455680"/>
            <a:ext cx="313745" cy="487681"/>
            <a:chOff x="4842933" y="2277534"/>
            <a:chExt cx="643467" cy="1168399"/>
          </a:xfrm>
        </p:grpSpPr>
        <p:cxnSp>
          <p:nvCxnSpPr>
            <p:cNvPr id="208" name="Google Shape;208;p6"/>
            <p:cNvCxnSpPr/>
            <p:nvPr/>
          </p:nvCxnSpPr>
          <p:spPr>
            <a:xfrm>
              <a:off x="4842933" y="2564897"/>
              <a:ext cx="0" cy="4582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6"/>
            <p:cNvSpPr/>
            <p:nvPr/>
          </p:nvSpPr>
          <p:spPr>
            <a:xfrm>
              <a:off x="4851400" y="2480733"/>
              <a:ext cx="557665" cy="97388"/>
            </a:xfrm>
            <a:custGeom>
              <a:rect b="b" l="l" r="r" t="t"/>
              <a:pathLst>
                <a:path extrusionOk="0" h="97388" w="557665">
                  <a:moveTo>
                    <a:pt x="0" y="84667"/>
                  </a:moveTo>
                  <a:cubicBezTo>
                    <a:pt x="191205" y="90311"/>
                    <a:pt x="255411" y="104422"/>
                    <a:pt x="347133" y="93133"/>
                  </a:cubicBezTo>
                  <a:cubicBezTo>
                    <a:pt x="438855" y="81844"/>
                    <a:pt x="537633" y="31045"/>
                    <a:pt x="550333" y="16934"/>
                  </a:cubicBezTo>
                  <a:cubicBezTo>
                    <a:pt x="563033" y="2823"/>
                    <a:pt x="556683" y="1411"/>
                    <a:pt x="550333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883595" y="2641600"/>
              <a:ext cx="402831" cy="804333"/>
            </a:xfrm>
            <a:custGeom>
              <a:rect b="b" l="l" r="r" t="t"/>
              <a:pathLst>
                <a:path extrusionOk="0" h="804333" w="402832">
                  <a:moveTo>
                    <a:pt x="230272" y="0"/>
                  </a:moveTo>
                  <a:cubicBezTo>
                    <a:pt x="243677" y="43744"/>
                    <a:pt x="257083" y="60443"/>
                    <a:pt x="255672" y="135467"/>
                  </a:cubicBezTo>
                  <a:cubicBezTo>
                    <a:pt x="254261" y="210491"/>
                    <a:pt x="264317" y="430507"/>
                    <a:pt x="221806" y="450145"/>
                  </a:cubicBezTo>
                  <a:cubicBezTo>
                    <a:pt x="179295" y="469783"/>
                    <a:pt x="-12096" y="294453"/>
                    <a:pt x="604" y="253295"/>
                  </a:cubicBezTo>
                  <a:cubicBezTo>
                    <a:pt x="13304" y="212138"/>
                    <a:pt x="231505" y="176271"/>
                    <a:pt x="298005" y="203200"/>
                  </a:cubicBezTo>
                  <a:cubicBezTo>
                    <a:pt x="364505" y="230129"/>
                    <a:pt x="416538" y="345723"/>
                    <a:pt x="399605" y="414867"/>
                  </a:cubicBezTo>
                  <a:cubicBezTo>
                    <a:pt x="382672" y="484011"/>
                    <a:pt x="209105" y="553156"/>
                    <a:pt x="196405" y="618067"/>
                  </a:cubicBezTo>
                  <a:cubicBezTo>
                    <a:pt x="183705" y="682978"/>
                    <a:pt x="323405" y="804333"/>
                    <a:pt x="323405" y="804333"/>
                  </a:cubicBezTo>
                  <a:lnTo>
                    <a:pt x="323405" y="804333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113867" y="2277534"/>
              <a:ext cx="372533" cy="296334"/>
            </a:xfrm>
            <a:custGeom>
              <a:rect b="b" l="l" r="r" t="t"/>
              <a:pathLst>
                <a:path extrusionOk="0" h="296334" w="372533">
                  <a:moveTo>
                    <a:pt x="0" y="296334"/>
                  </a:moveTo>
                  <a:cubicBezTo>
                    <a:pt x="-1" y="244828"/>
                    <a:pt x="8465" y="134056"/>
                    <a:pt x="42332" y="84667"/>
                  </a:cubicBezTo>
                  <a:cubicBezTo>
                    <a:pt x="76199" y="35278"/>
                    <a:pt x="160867" y="0"/>
                    <a:pt x="203200" y="0"/>
                  </a:cubicBezTo>
                  <a:cubicBezTo>
                    <a:pt x="245533" y="0"/>
                    <a:pt x="289278" y="62089"/>
                    <a:pt x="296333" y="84667"/>
                  </a:cubicBezTo>
                  <a:cubicBezTo>
                    <a:pt x="303389" y="107245"/>
                    <a:pt x="261055" y="135467"/>
                    <a:pt x="245533" y="135467"/>
                  </a:cubicBezTo>
                  <a:cubicBezTo>
                    <a:pt x="230011" y="135467"/>
                    <a:pt x="182033" y="101600"/>
                    <a:pt x="203200" y="84667"/>
                  </a:cubicBezTo>
                  <a:cubicBezTo>
                    <a:pt x="224367" y="67734"/>
                    <a:pt x="298450" y="50800"/>
                    <a:pt x="372533" y="33867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6"/>
          <p:cNvGrpSpPr/>
          <p:nvPr/>
        </p:nvGrpSpPr>
        <p:grpSpPr>
          <a:xfrm>
            <a:off x="7755147" y="4450724"/>
            <a:ext cx="201489" cy="484478"/>
            <a:chOff x="2443797" y="1721821"/>
            <a:chExt cx="542806" cy="1280319"/>
          </a:xfrm>
        </p:grpSpPr>
        <p:cxnSp>
          <p:nvCxnSpPr>
            <p:cNvPr id="213" name="Google Shape;213;p6"/>
            <p:cNvCxnSpPr/>
            <p:nvPr/>
          </p:nvCxnSpPr>
          <p:spPr>
            <a:xfrm flipH="1">
              <a:off x="2443797" y="1721821"/>
              <a:ext cx="533400" cy="52202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6"/>
            <p:cNvSpPr/>
            <p:nvPr/>
          </p:nvSpPr>
          <p:spPr>
            <a:xfrm>
              <a:off x="2469197" y="2040645"/>
              <a:ext cx="517406" cy="338666"/>
            </a:xfrm>
            <a:custGeom>
              <a:rect b="b" l="l" r="r" t="t"/>
              <a:pathLst>
                <a:path extrusionOk="0" h="338666" w="517406">
                  <a:moveTo>
                    <a:pt x="499534" y="0"/>
                  </a:moveTo>
                  <a:cubicBezTo>
                    <a:pt x="390172" y="21166"/>
                    <a:pt x="280811" y="42333"/>
                    <a:pt x="237067" y="84666"/>
                  </a:cubicBezTo>
                  <a:cubicBezTo>
                    <a:pt x="193323" y="126999"/>
                    <a:pt x="191911" y="230011"/>
                    <a:pt x="237067" y="254000"/>
                  </a:cubicBezTo>
                  <a:cubicBezTo>
                    <a:pt x="282223" y="277989"/>
                    <a:pt x="572911" y="221545"/>
                    <a:pt x="508000" y="228600"/>
                  </a:cubicBezTo>
                  <a:lnTo>
                    <a:pt x="0" y="338666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6"/>
            <p:cNvCxnSpPr/>
            <p:nvPr/>
          </p:nvCxnSpPr>
          <p:spPr>
            <a:xfrm>
              <a:off x="2816331" y="2546540"/>
              <a:ext cx="0" cy="45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6" name="Google Shape;216;p6"/>
          <p:cNvGrpSpPr/>
          <p:nvPr/>
        </p:nvGrpSpPr>
        <p:grpSpPr>
          <a:xfrm>
            <a:off x="8386278" y="2350202"/>
            <a:ext cx="332945" cy="381822"/>
            <a:chOff x="2469197" y="3842086"/>
            <a:chExt cx="795867" cy="760013"/>
          </a:xfrm>
        </p:grpSpPr>
        <p:cxnSp>
          <p:nvCxnSpPr>
            <p:cNvPr id="217" name="Google Shape;217;p6"/>
            <p:cNvCxnSpPr/>
            <p:nvPr/>
          </p:nvCxnSpPr>
          <p:spPr>
            <a:xfrm>
              <a:off x="2469197" y="3862787"/>
              <a:ext cx="79586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2836342" y="3842086"/>
              <a:ext cx="0" cy="76001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9" name="Google Shape;219;p6"/>
            <p:cNvSpPr/>
            <p:nvPr/>
          </p:nvSpPr>
          <p:spPr>
            <a:xfrm>
              <a:off x="2853276" y="4077166"/>
              <a:ext cx="319108" cy="448733"/>
            </a:xfrm>
            <a:custGeom>
              <a:rect b="b" l="l" r="r" t="t"/>
              <a:pathLst>
                <a:path extrusionOk="0" h="448733" w="319108">
                  <a:moveTo>
                    <a:pt x="0" y="8467"/>
                  </a:moveTo>
                  <a:cubicBezTo>
                    <a:pt x="92427" y="0"/>
                    <a:pt x="184855" y="-8467"/>
                    <a:pt x="237066" y="16933"/>
                  </a:cubicBezTo>
                  <a:cubicBezTo>
                    <a:pt x="289277" y="42333"/>
                    <a:pt x="335844" y="88900"/>
                    <a:pt x="313266" y="160867"/>
                  </a:cubicBezTo>
                  <a:cubicBezTo>
                    <a:pt x="290688" y="232834"/>
                    <a:pt x="196144" y="340783"/>
                    <a:pt x="101600" y="44873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469197" y="4005298"/>
              <a:ext cx="375612" cy="346355"/>
            </a:xfrm>
            <a:custGeom>
              <a:rect b="b" l="l" r="r" t="t"/>
              <a:pathLst>
                <a:path extrusionOk="0" h="346355" w="375612">
                  <a:moveTo>
                    <a:pt x="350212" y="63401"/>
                  </a:moveTo>
                  <a:cubicBezTo>
                    <a:pt x="281773" y="25301"/>
                    <a:pt x="213334" y="-12798"/>
                    <a:pt x="155479" y="4135"/>
                  </a:cubicBezTo>
                  <a:cubicBezTo>
                    <a:pt x="97624" y="21068"/>
                    <a:pt x="15779" y="108557"/>
                    <a:pt x="3079" y="165001"/>
                  </a:cubicBezTo>
                  <a:cubicBezTo>
                    <a:pt x="-9621" y="221445"/>
                    <a:pt x="17190" y="325868"/>
                    <a:pt x="79279" y="342801"/>
                  </a:cubicBezTo>
                  <a:cubicBezTo>
                    <a:pt x="141368" y="359734"/>
                    <a:pt x="258490" y="313167"/>
                    <a:pt x="375612" y="266601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rown with solid fill"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491" y="4312084"/>
            <a:ext cx="73151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/>
          <p:nvPr/>
        </p:nvSpPr>
        <p:spPr>
          <a:xfrm>
            <a:off x="3677742" y="488442"/>
            <a:ext cx="5886600" cy="5881200"/>
          </a:xfrm>
          <a:prstGeom prst="ellipse">
            <a:avLst/>
          </a:prstGeom>
          <a:noFill/>
          <a:ln cap="flat" cmpd="sng" w="254000">
            <a:solidFill>
              <a:srgbClr val="DFC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850f88512_1_73"/>
          <p:cNvSpPr txBox="1"/>
          <p:nvPr>
            <p:ph type="title"/>
          </p:nvPr>
        </p:nvSpPr>
        <p:spPr>
          <a:xfrm>
            <a:off x="444625" y="109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design</a:t>
            </a:r>
            <a:endParaRPr/>
          </a:p>
        </p:txBody>
      </p:sp>
      <p:cxnSp>
        <p:nvCxnSpPr>
          <p:cNvPr id="228" name="Google Shape;228;g32850f88512_1_73"/>
          <p:cNvCxnSpPr/>
          <p:nvPr/>
        </p:nvCxnSpPr>
        <p:spPr>
          <a:xfrm>
            <a:off x="6596126" y="873239"/>
            <a:ext cx="0" cy="37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g32850f88512_1_73"/>
          <p:cNvCxnSpPr/>
          <p:nvPr/>
        </p:nvCxnSpPr>
        <p:spPr>
          <a:xfrm>
            <a:off x="6596126" y="1045049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g32850f88512_1_73"/>
          <p:cNvSpPr/>
          <p:nvPr/>
        </p:nvSpPr>
        <p:spPr>
          <a:xfrm>
            <a:off x="6433239" y="966415"/>
            <a:ext cx="126900" cy="1866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2850f88512_1_73"/>
          <p:cNvSpPr/>
          <p:nvPr/>
        </p:nvSpPr>
        <p:spPr>
          <a:xfrm>
            <a:off x="4867357" y="4926421"/>
            <a:ext cx="3454320" cy="56208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76200">
            <a:solidFill>
              <a:srgbClr val="DFC8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FC821"/>
                </a:solidFill>
                <a:latin typeface="ADLaM Display"/>
                <a:ea typeface="ADLaM Display"/>
                <a:cs typeface="ADLaM Display"/>
                <a:sym typeface="ADLaM Display"/>
              </a:rPr>
              <a:t>DADAC</a:t>
            </a:r>
            <a:endParaRPr/>
          </a:p>
        </p:txBody>
      </p:sp>
      <p:grpSp>
        <p:nvGrpSpPr>
          <p:cNvPr id="232" name="Google Shape;232;g32850f88512_1_73"/>
          <p:cNvGrpSpPr/>
          <p:nvPr/>
        </p:nvGrpSpPr>
        <p:grpSpPr>
          <a:xfrm>
            <a:off x="3607255" y="411742"/>
            <a:ext cx="5886600" cy="5881200"/>
            <a:chOff x="3607255" y="411742"/>
            <a:chExt cx="5886600" cy="5881200"/>
          </a:xfrm>
        </p:grpSpPr>
        <p:sp>
          <p:nvSpPr>
            <p:cNvPr id="233" name="Google Shape;233;g32850f88512_1_73"/>
            <p:cNvSpPr/>
            <p:nvPr/>
          </p:nvSpPr>
          <p:spPr>
            <a:xfrm>
              <a:off x="4225365" y="639878"/>
              <a:ext cx="4741500" cy="42402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00B0F0"/>
            </a:solidFill>
            <a:ln cap="flat" cmpd="sng" w="76200">
              <a:solidFill>
                <a:srgbClr val="DFC8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g32850f88512_1_73"/>
            <p:cNvGrpSpPr/>
            <p:nvPr/>
          </p:nvGrpSpPr>
          <p:grpSpPr>
            <a:xfrm>
              <a:off x="4461016" y="2196891"/>
              <a:ext cx="270239" cy="408934"/>
              <a:chOff x="1368839" y="2881445"/>
              <a:chExt cx="522000" cy="1021824"/>
            </a:xfrm>
          </p:grpSpPr>
          <p:sp>
            <p:nvSpPr>
              <p:cNvPr id="235" name="Google Shape;235;g32850f88512_1_73"/>
              <p:cNvSpPr/>
              <p:nvPr/>
            </p:nvSpPr>
            <p:spPr>
              <a:xfrm rot="5400000">
                <a:off x="1173989" y="3186361"/>
                <a:ext cx="911700" cy="5220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" name="Google Shape;236;g32850f88512_1_73"/>
              <p:cNvGrpSpPr/>
              <p:nvPr/>
            </p:nvGrpSpPr>
            <p:grpSpPr>
              <a:xfrm>
                <a:off x="1540898" y="2881445"/>
                <a:ext cx="177798" cy="364200"/>
                <a:chOff x="2556900" y="3064933"/>
                <a:chExt cx="177798" cy="364200"/>
              </a:xfrm>
            </p:grpSpPr>
            <p:cxnSp>
              <p:nvCxnSpPr>
                <p:cNvPr id="237" name="Google Shape;237;g32850f88512_1_73"/>
                <p:cNvCxnSpPr/>
                <p:nvPr/>
              </p:nvCxnSpPr>
              <p:spPr>
                <a:xfrm flipH="1">
                  <a:off x="2556900" y="3064933"/>
                  <a:ext cx="110100" cy="364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g32850f88512_1_73"/>
                <p:cNvCxnSpPr/>
                <p:nvPr/>
              </p:nvCxnSpPr>
              <p:spPr>
                <a:xfrm>
                  <a:off x="2616198" y="3251199"/>
                  <a:ext cx="11850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9" name="Google Shape;239;g32850f88512_1_73"/>
              <p:cNvGrpSpPr/>
              <p:nvPr/>
            </p:nvGrpSpPr>
            <p:grpSpPr>
              <a:xfrm>
                <a:off x="1540898" y="3539069"/>
                <a:ext cx="177798" cy="364200"/>
                <a:chOff x="2556900" y="3064933"/>
                <a:chExt cx="177798" cy="364200"/>
              </a:xfrm>
            </p:grpSpPr>
            <p:cxnSp>
              <p:nvCxnSpPr>
                <p:cNvPr id="240" name="Google Shape;240;g32850f88512_1_73"/>
                <p:cNvCxnSpPr/>
                <p:nvPr/>
              </p:nvCxnSpPr>
              <p:spPr>
                <a:xfrm flipH="1">
                  <a:off x="2556900" y="3064933"/>
                  <a:ext cx="110100" cy="364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1" name="Google Shape;241;g32850f88512_1_73"/>
                <p:cNvCxnSpPr/>
                <p:nvPr/>
              </p:nvCxnSpPr>
              <p:spPr>
                <a:xfrm>
                  <a:off x="2616198" y="3251199"/>
                  <a:ext cx="11850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2" name="Google Shape;242;g32850f88512_1_73"/>
            <p:cNvGrpSpPr/>
            <p:nvPr/>
          </p:nvGrpSpPr>
          <p:grpSpPr>
            <a:xfrm>
              <a:off x="5131587" y="4352072"/>
              <a:ext cx="313755" cy="487690"/>
              <a:chOff x="4842933" y="2277534"/>
              <a:chExt cx="643467" cy="1168399"/>
            </a:xfrm>
          </p:grpSpPr>
          <p:cxnSp>
            <p:nvCxnSpPr>
              <p:cNvPr id="243" name="Google Shape;243;g32850f88512_1_73"/>
              <p:cNvCxnSpPr/>
              <p:nvPr/>
            </p:nvCxnSpPr>
            <p:spPr>
              <a:xfrm>
                <a:off x="4842933" y="2564897"/>
                <a:ext cx="0" cy="458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44" name="Google Shape;244;g32850f88512_1_73"/>
              <p:cNvSpPr/>
              <p:nvPr/>
            </p:nvSpPr>
            <p:spPr>
              <a:xfrm>
                <a:off x="4851400" y="2480733"/>
                <a:ext cx="557665" cy="97388"/>
              </a:xfrm>
              <a:custGeom>
                <a:rect b="b" l="l" r="r" t="t"/>
                <a:pathLst>
                  <a:path extrusionOk="0" h="97388" w="557665">
                    <a:moveTo>
                      <a:pt x="0" y="84667"/>
                    </a:moveTo>
                    <a:cubicBezTo>
                      <a:pt x="191205" y="90311"/>
                      <a:pt x="255411" y="104422"/>
                      <a:pt x="347133" y="93133"/>
                    </a:cubicBezTo>
                    <a:cubicBezTo>
                      <a:pt x="438855" y="81844"/>
                      <a:pt x="537633" y="31045"/>
                      <a:pt x="550333" y="16934"/>
                    </a:cubicBezTo>
                    <a:cubicBezTo>
                      <a:pt x="563033" y="2823"/>
                      <a:pt x="556683" y="1411"/>
                      <a:pt x="5503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g32850f88512_1_73"/>
              <p:cNvSpPr/>
              <p:nvPr/>
            </p:nvSpPr>
            <p:spPr>
              <a:xfrm>
                <a:off x="4883595" y="2641600"/>
                <a:ext cx="402832" cy="804333"/>
              </a:xfrm>
              <a:custGeom>
                <a:rect b="b" l="l" r="r" t="t"/>
                <a:pathLst>
                  <a:path extrusionOk="0" h="804333" w="402832">
                    <a:moveTo>
                      <a:pt x="230272" y="0"/>
                    </a:moveTo>
                    <a:cubicBezTo>
                      <a:pt x="243677" y="43744"/>
                      <a:pt x="257083" y="60443"/>
                      <a:pt x="255672" y="135467"/>
                    </a:cubicBezTo>
                    <a:cubicBezTo>
                      <a:pt x="254261" y="210491"/>
                      <a:pt x="264317" y="430507"/>
                      <a:pt x="221806" y="450145"/>
                    </a:cubicBezTo>
                    <a:cubicBezTo>
                      <a:pt x="179295" y="469783"/>
                      <a:pt x="-12096" y="294453"/>
                      <a:pt x="604" y="253295"/>
                    </a:cubicBezTo>
                    <a:cubicBezTo>
                      <a:pt x="13304" y="212138"/>
                      <a:pt x="231505" y="176271"/>
                      <a:pt x="298005" y="203200"/>
                    </a:cubicBezTo>
                    <a:cubicBezTo>
                      <a:pt x="364505" y="230129"/>
                      <a:pt x="416538" y="345723"/>
                      <a:pt x="399605" y="414867"/>
                    </a:cubicBezTo>
                    <a:cubicBezTo>
                      <a:pt x="382672" y="484011"/>
                      <a:pt x="209105" y="553156"/>
                      <a:pt x="196405" y="618067"/>
                    </a:cubicBezTo>
                    <a:cubicBezTo>
                      <a:pt x="183705" y="682978"/>
                      <a:pt x="323405" y="804333"/>
                      <a:pt x="323405" y="804333"/>
                    </a:cubicBezTo>
                    <a:lnTo>
                      <a:pt x="323405" y="804333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g32850f88512_1_73"/>
              <p:cNvSpPr/>
              <p:nvPr/>
            </p:nvSpPr>
            <p:spPr>
              <a:xfrm>
                <a:off x="5113867" y="2277534"/>
                <a:ext cx="372533" cy="296334"/>
              </a:xfrm>
              <a:custGeom>
                <a:rect b="b" l="l" r="r" t="t"/>
                <a:pathLst>
                  <a:path extrusionOk="0" h="296334" w="372533">
                    <a:moveTo>
                      <a:pt x="0" y="296334"/>
                    </a:moveTo>
                    <a:cubicBezTo>
                      <a:pt x="-1" y="244828"/>
                      <a:pt x="8465" y="134056"/>
                      <a:pt x="42332" y="84667"/>
                    </a:cubicBezTo>
                    <a:cubicBezTo>
                      <a:pt x="76199" y="35278"/>
                      <a:pt x="160867" y="0"/>
                      <a:pt x="203200" y="0"/>
                    </a:cubicBezTo>
                    <a:cubicBezTo>
                      <a:pt x="245533" y="0"/>
                      <a:pt x="289278" y="62089"/>
                      <a:pt x="296333" y="84667"/>
                    </a:cubicBezTo>
                    <a:cubicBezTo>
                      <a:pt x="303389" y="107245"/>
                      <a:pt x="261055" y="135467"/>
                      <a:pt x="245533" y="135467"/>
                    </a:cubicBezTo>
                    <a:cubicBezTo>
                      <a:pt x="230011" y="135467"/>
                      <a:pt x="182033" y="101600"/>
                      <a:pt x="203200" y="84667"/>
                    </a:cubicBezTo>
                    <a:cubicBezTo>
                      <a:pt x="224367" y="67734"/>
                      <a:pt x="298450" y="50800"/>
                      <a:pt x="372533" y="33867"/>
                    </a:cubicBez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g32850f88512_1_73"/>
            <p:cNvGrpSpPr/>
            <p:nvPr/>
          </p:nvGrpSpPr>
          <p:grpSpPr>
            <a:xfrm>
              <a:off x="7774825" y="4347092"/>
              <a:ext cx="201490" cy="484511"/>
              <a:chOff x="2443797" y="1721821"/>
              <a:chExt cx="542806" cy="1280419"/>
            </a:xfrm>
          </p:grpSpPr>
          <p:cxnSp>
            <p:nvCxnSpPr>
              <p:cNvPr id="248" name="Google Shape;248;g32850f88512_1_73"/>
              <p:cNvCxnSpPr/>
              <p:nvPr/>
            </p:nvCxnSpPr>
            <p:spPr>
              <a:xfrm flipH="1">
                <a:off x="2443797" y="1721821"/>
                <a:ext cx="533400" cy="5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49" name="Google Shape;249;g32850f88512_1_73"/>
              <p:cNvSpPr/>
              <p:nvPr/>
            </p:nvSpPr>
            <p:spPr>
              <a:xfrm>
                <a:off x="2469197" y="2040645"/>
                <a:ext cx="517406" cy="338666"/>
              </a:xfrm>
              <a:custGeom>
                <a:rect b="b" l="l" r="r" t="t"/>
                <a:pathLst>
                  <a:path extrusionOk="0" h="338666" w="517406">
                    <a:moveTo>
                      <a:pt x="499534" y="0"/>
                    </a:moveTo>
                    <a:cubicBezTo>
                      <a:pt x="390172" y="21166"/>
                      <a:pt x="280811" y="42333"/>
                      <a:pt x="237067" y="84666"/>
                    </a:cubicBezTo>
                    <a:cubicBezTo>
                      <a:pt x="193323" y="126999"/>
                      <a:pt x="191911" y="230011"/>
                      <a:pt x="237067" y="254000"/>
                    </a:cubicBezTo>
                    <a:cubicBezTo>
                      <a:pt x="282223" y="277989"/>
                      <a:pt x="572911" y="221545"/>
                      <a:pt x="508000" y="228600"/>
                    </a:cubicBezTo>
                    <a:lnTo>
                      <a:pt x="0" y="338666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" name="Google Shape;250;g32850f88512_1_73"/>
              <p:cNvCxnSpPr/>
              <p:nvPr/>
            </p:nvCxnSpPr>
            <p:spPr>
              <a:xfrm>
                <a:off x="2816331" y="2546540"/>
                <a:ext cx="0" cy="455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51" name="Google Shape;251;g32850f88512_1_73"/>
            <p:cNvGrpSpPr/>
            <p:nvPr/>
          </p:nvGrpSpPr>
          <p:grpSpPr>
            <a:xfrm>
              <a:off x="8405848" y="2246620"/>
              <a:ext cx="332925" cy="381774"/>
              <a:chOff x="2469197" y="3842086"/>
              <a:chExt cx="795900" cy="759900"/>
            </a:xfrm>
          </p:grpSpPr>
          <p:cxnSp>
            <p:nvCxnSpPr>
              <p:cNvPr id="252" name="Google Shape;252;g32850f88512_1_73"/>
              <p:cNvCxnSpPr/>
              <p:nvPr/>
            </p:nvCxnSpPr>
            <p:spPr>
              <a:xfrm>
                <a:off x="2469197" y="3862787"/>
                <a:ext cx="7959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g32850f88512_1_73"/>
              <p:cNvCxnSpPr/>
              <p:nvPr/>
            </p:nvCxnSpPr>
            <p:spPr>
              <a:xfrm>
                <a:off x="2836342" y="3842086"/>
                <a:ext cx="0" cy="759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4" name="Google Shape;254;g32850f88512_1_73"/>
              <p:cNvSpPr/>
              <p:nvPr/>
            </p:nvSpPr>
            <p:spPr>
              <a:xfrm>
                <a:off x="2853276" y="4077166"/>
                <a:ext cx="319108" cy="448733"/>
              </a:xfrm>
              <a:custGeom>
                <a:rect b="b" l="l" r="r" t="t"/>
                <a:pathLst>
                  <a:path extrusionOk="0" h="448733" w="319108">
                    <a:moveTo>
                      <a:pt x="0" y="8467"/>
                    </a:moveTo>
                    <a:cubicBezTo>
                      <a:pt x="92427" y="0"/>
                      <a:pt x="184855" y="-8467"/>
                      <a:pt x="237066" y="16933"/>
                    </a:cubicBezTo>
                    <a:cubicBezTo>
                      <a:pt x="289277" y="42333"/>
                      <a:pt x="335844" y="88900"/>
                      <a:pt x="313266" y="160867"/>
                    </a:cubicBezTo>
                    <a:cubicBezTo>
                      <a:pt x="290688" y="232834"/>
                      <a:pt x="196144" y="340783"/>
                      <a:pt x="101600" y="448733"/>
                    </a:cubicBez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g32850f88512_1_73"/>
              <p:cNvSpPr/>
              <p:nvPr/>
            </p:nvSpPr>
            <p:spPr>
              <a:xfrm>
                <a:off x="2469197" y="4005298"/>
                <a:ext cx="375612" cy="346355"/>
              </a:xfrm>
              <a:custGeom>
                <a:rect b="b" l="l" r="r" t="t"/>
                <a:pathLst>
                  <a:path extrusionOk="0" h="346355" w="375612">
                    <a:moveTo>
                      <a:pt x="350212" y="63401"/>
                    </a:moveTo>
                    <a:cubicBezTo>
                      <a:pt x="281773" y="25301"/>
                      <a:pt x="213334" y="-12798"/>
                      <a:pt x="155479" y="4135"/>
                    </a:cubicBezTo>
                    <a:cubicBezTo>
                      <a:pt x="97624" y="21068"/>
                      <a:pt x="15779" y="108557"/>
                      <a:pt x="3079" y="165001"/>
                    </a:cubicBezTo>
                    <a:cubicBezTo>
                      <a:pt x="-9621" y="221445"/>
                      <a:pt x="17190" y="325868"/>
                      <a:pt x="79279" y="342801"/>
                    </a:cubicBezTo>
                    <a:cubicBezTo>
                      <a:pt x="141368" y="359734"/>
                      <a:pt x="258490" y="313167"/>
                      <a:pt x="375612" y="266601"/>
                    </a:cubicBez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rown with solid fill" id="256" name="Google Shape;256;g32850f88512_1_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0166" y="4208459"/>
              <a:ext cx="731519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850f88512_1_73"/>
            <p:cNvSpPr/>
            <p:nvPr/>
          </p:nvSpPr>
          <p:spPr>
            <a:xfrm>
              <a:off x="3607255" y="411742"/>
              <a:ext cx="5886600" cy="5881200"/>
            </a:xfrm>
            <a:prstGeom prst="ellipse">
              <a:avLst/>
            </a:prstGeom>
            <a:noFill/>
            <a:ln cap="flat" cmpd="sng" w="254000">
              <a:solidFill>
                <a:srgbClr val="DFC8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258;g32850f88512_1_73"/>
            <p:cNvGrpSpPr/>
            <p:nvPr/>
          </p:nvGrpSpPr>
          <p:grpSpPr>
            <a:xfrm>
              <a:off x="5425353" y="1611821"/>
              <a:ext cx="2493947" cy="2747829"/>
              <a:chOff x="6669395" y="698600"/>
              <a:chExt cx="4333530" cy="4515000"/>
            </a:xfrm>
          </p:grpSpPr>
          <p:sp>
            <p:nvSpPr>
              <p:cNvPr id="259" name="Google Shape;259;g32850f88512_1_73"/>
              <p:cNvSpPr/>
              <p:nvPr/>
            </p:nvSpPr>
            <p:spPr>
              <a:xfrm>
                <a:off x="7094983" y="1148675"/>
                <a:ext cx="1750575" cy="4063650"/>
              </a:xfrm>
              <a:custGeom>
                <a:rect b="b" l="l" r="r" t="t"/>
                <a:pathLst>
                  <a:path extrusionOk="0" h="162546" w="70023">
                    <a:moveTo>
                      <a:pt x="70023" y="162546"/>
                    </a:moveTo>
                    <a:cubicBezTo>
                      <a:pt x="66415" y="162218"/>
                      <a:pt x="55460" y="162284"/>
                      <a:pt x="48376" y="160578"/>
                    </a:cubicBezTo>
                    <a:cubicBezTo>
                      <a:pt x="41292" y="158873"/>
                      <a:pt x="33093" y="155658"/>
                      <a:pt x="27517" y="152313"/>
                    </a:cubicBezTo>
                    <a:cubicBezTo>
                      <a:pt x="21941" y="148968"/>
                      <a:pt x="19263" y="146246"/>
                      <a:pt x="14922" y="140506"/>
                    </a:cubicBezTo>
                    <a:cubicBezTo>
                      <a:pt x="10581" y="134766"/>
                      <a:pt x="3785" y="125519"/>
                      <a:pt x="1473" y="117871"/>
                    </a:cubicBezTo>
                    <a:cubicBezTo>
                      <a:pt x="-839" y="110223"/>
                      <a:pt x="11" y="102292"/>
                      <a:pt x="1052" y="94619"/>
                    </a:cubicBezTo>
                    <a:cubicBezTo>
                      <a:pt x="2093" y="86946"/>
                      <a:pt x="5688" y="77645"/>
                      <a:pt x="7717" y="71832"/>
                    </a:cubicBezTo>
                    <a:cubicBezTo>
                      <a:pt x="9746" y="66019"/>
                      <a:pt x="11619" y="63384"/>
                      <a:pt x="13226" y="59741"/>
                    </a:cubicBezTo>
                    <a:cubicBezTo>
                      <a:pt x="14833" y="56098"/>
                      <a:pt x="14985" y="54393"/>
                      <a:pt x="17357" y="49975"/>
                    </a:cubicBezTo>
                    <a:cubicBezTo>
                      <a:pt x="19729" y="45557"/>
                      <a:pt x="24320" y="38349"/>
                      <a:pt x="27457" y="33233"/>
                    </a:cubicBezTo>
                    <a:cubicBezTo>
                      <a:pt x="30594" y="28118"/>
                      <a:pt x="33272" y="23080"/>
                      <a:pt x="36179" y="19282"/>
                    </a:cubicBezTo>
                    <a:cubicBezTo>
                      <a:pt x="39087" y="15484"/>
                      <a:pt x="41533" y="13314"/>
                      <a:pt x="44902" y="10446"/>
                    </a:cubicBezTo>
                    <a:cubicBezTo>
                      <a:pt x="48271" y="7578"/>
                      <a:pt x="52536" y="3816"/>
                      <a:pt x="56395" y="2075"/>
                    </a:cubicBezTo>
                    <a:cubicBezTo>
                      <a:pt x="60254" y="334"/>
                      <a:pt x="66112" y="346"/>
                      <a:pt x="68055" y="0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0" name="Google Shape;260;g32850f88512_1_73"/>
              <p:cNvSpPr/>
              <p:nvPr/>
            </p:nvSpPr>
            <p:spPr>
              <a:xfrm>
                <a:off x="8747150" y="1148675"/>
                <a:ext cx="1839425" cy="4064925"/>
              </a:xfrm>
              <a:custGeom>
                <a:rect b="b" l="l" r="r" t="t"/>
                <a:pathLst>
                  <a:path extrusionOk="0" h="162597" w="73577">
                    <a:moveTo>
                      <a:pt x="3148" y="162546"/>
                    </a:moveTo>
                    <a:cubicBezTo>
                      <a:pt x="6887" y="162415"/>
                      <a:pt x="18498" y="163071"/>
                      <a:pt x="25582" y="161759"/>
                    </a:cubicBezTo>
                    <a:cubicBezTo>
                      <a:pt x="32666" y="160447"/>
                      <a:pt x="39685" y="157954"/>
                      <a:pt x="45654" y="154674"/>
                    </a:cubicBezTo>
                    <a:cubicBezTo>
                      <a:pt x="51623" y="151394"/>
                      <a:pt x="56961" y="148214"/>
                      <a:pt x="61397" y="142080"/>
                    </a:cubicBezTo>
                    <a:cubicBezTo>
                      <a:pt x="65833" y="135946"/>
                      <a:pt x="70388" y="125781"/>
                      <a:pt x="72270" y="117871"/>
                    </a:cubicBezTo>
                    <a:cubicBezTo>
                      <a:pt x="74152" y="109961"/>
                      <a:pt x="73732" y="102292"/>
                      <a:pt x="72691" y="94619"/>
                    </a:cubicBezTo>
                    <a:cubicBezTo>
                      <a:pt x="71650" y="86946"/>
                      <a:pt x="68055" y="77645"/>
                      <a:pt x="66026" y="71832"/>
                    </a:cubicBezTo>
                    <a:cubicBezTo>
                      <a:pt x="63997" y="66019"/>
                      <a:pt x="62124" y="63384"/>
                      <a:pt x="60517" y="59741"/>
                    </a:cubicBezTo>
                    <a:cubicBezTo>
                      <a:pt x="58910" y="56098"/>
                      <a:pt x="58758" y="54393"/>
                      <a:pt x="56386" y="49975"/>
                    </a:cubicBezTo>
                    <a:cubicBezTo>
                      <a:pt x="54014" y="45557"/>
                      <a:pt x="49423" y="38349"/>
                      <a:pt x="46286" y="33233"/>
                    </a:cubicBezTo>
                    <a:cubicBezTo>
                      <a:pt x="43149" y="28118"/>
                      <a:pt x="40472" y="23080"/>
                      <a:pt x="37564" y="19282"/>
                    </a:cubicBezTo>
                    <a:cubicBezTo>
                      <a:pt x="34657" y="15484"/>
                      <a:pt x="32210" y="13314"/>
                      <a:pt x="28841" y="10446"/>
                    </a:cubicBezTo>
                    <a:cubicBezTo>
                      <a:pt x="25472" y="7578"/>
                      <a:pt x="22155" y="3816"/>
                      <a:pt x="17348" y="2075"/>
                    </a:cubicBezTo>
                    <a:cubicBezTo>
                      <a:pt x="12541" y="334"/>
                      <a:pt x="2891" y="346"/>
                      <a:pt x="0" y="0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1" name="Google Shape;261;g32850f88512_1_73"/>
              <p:cNvSpPr/>
              <p:nvPr/>
            </p:nvSpPr>
            <p:spPr>
              <a:xfrm>
                <a:off x="9140525" y="2039250"/>
                <a:ext cx="762600" cy="7575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32850f88512_1_73"/>
              <p:cNvSpPr/>
              <p:nvPr/>
            </p:nvSpPr>
            <p:spPr>
              <a:xfrm>
                <a:off x="7845125" y="2039250"/>
                <a:ext cx="762600" cy="7575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g32850f88512_1_73"/>
              <p:cNvSpPr/>
              <p:nvPr/>
            </p:nvSpPr>
            <p:spPr>
              <a:xfrm>
                <a:off x="8389366" y="2509025"/>
                <a:ext cx="633275" cy="872400"/>
              </a:xfrm>
              <a:custGeom>
                <a:rect b="b" l="l" r="r" t="t"/>
                <a:pathLst>
                  <a:path extrusionOk="0" h="34896" w="25331">
                    <a:moveTo>
                      <a:pt x="8407" y="0"/>
                    </a:moveTo>
                    <a:cubicBezTo>
                      <a:pt x="7095" y="5182"/>
                      <a:pt x="-2285" y="25320"/>
                      <a:pt x="536" y="31092"/>
                    </a:cubicBezTo>
                    <a:cubicBezTo>
                      <a:pt x="3357" y="36864"/>
                      <a:pt x="21199" y="34044"/>
                      <a:pt x="25331" y="34634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4" name="Google Shape;264;g32850f88512_1_73"/>
              <p:cNvSpPr/>
              <p:nvPr/>
            </p:nvSpPr>
            <p:spPr>
              <a:xfrm>
                <a:off x="7704175" y="3525000"/>
                <a:ext cx="2282790" cy="531900"/>
              </a:xfrm>
              <a:custGeom>
                <a:rect b="b" l="l" r="r" t="t"/>
                <a:pathLst>
                  <a:path extrusionOk="0" h="21276" w="71237">
                    <a:moveTo>
                      <a:pt x="0" y="0"/>
                    </a:moveTo>
                    <a:cubicBezTo>
                      <a:pt x="2952" y="3263"/>
                      <a:pt x="8921" y="16512"/>
                      <a:pt x="17711" y="19578"/>
                    </a:cubicBezTo>
                    <a:cubicBezTo>
                      <a:pt x="26501" y="22644"/>
                      <a:pt x="43818" y="21135"/>
                      <a:pt x="52739" y="18397"/>
                    </a:cubicBezTo>
                    <a:cubicBezTo>
                      <a:pt x="61660" y="15659"/>
                      <a:pt x="68154" y="5690"/>
                      <a:pt x="71237" y="3148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5" name="Google Shape;265;g32850f88512_1_73"/>
              <p:cNvSpPr/>
              <p:nvPr/>
            </p:nvSpPr>
            <p:spPr>
              <a:xfrm>
                <a:off x="7704175" y="3588825"/>
                <a:ext cx="2330150" cy="1126625"/>
              </a:xfrm>
              <a:custGeom>
                <a:rect b="b" l="l" r="r" t="t"/>
                <a:pathLst>
                  <a:path extrusionOk="0" h="45065" w="93206">
                    <a:moveTo>
                      <a:pt x="0" y="0"/>
                    </a:moveTo>
                    <a:cubicBezTo>
                      <a:pt x="3141" y="6691"/>
                      <a:pt x="6580" y="33454"/>
                      <a:pt x="18846" y="40145"/>
                    </a:cubicBezTo>
                    <a:cubicBezTo>
                      <a:pt x="31112" y="46836"/>
                      <a:pt x="61205" y="46573"/>
                      <a:pt x="73598" y="40145"/>
                    </a:cubicBezTo>
                    <a:cubicBezTo>
                      <a:pt x="85991" y="33717"/>
                      <a:pt x="89938" y="8003"/>
                      <a:pt x="93206" y="1575"/>
                    </a:cubicBezTo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6" name="Google Shape;266;g32850f88512_1_73"/>
              <p:cNvSpPr/>
              <p:nvPr/>
            </p:nvSpPr>
            <p:spPr>
              <a:xfrm>
                <a:off x="7967900" y="2147675"/>
                <a:ext cx="538500" cy="549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g32850f88512_1_73"/>
              <p:cNvSpPr/>
              <p:nvPr/>
            </p:nvSpPr>
            <p:spPr>
              <a:xfrm>
                <a:off x="9263300" y="2147675"/>
                <a:ext cx="538500" cy="549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g32850f88512_1_73"/>
              <p:cNvSpPr/>
              <p:nvPr/>
            </p:nvSpPr>
            <p:spPr>
              <a:xfrm>
                <a:off x="8865225" y="757625"/>
                <a:ext cx="196775" cy="393575"/>
              </a:xfrm>
              <a:custGeom>
                <a:rect b="b" l="l" r="r" t="t"/>
                <a:pathLst>
                  <a:path extrusionOk="0" h="15743" w="7871">
                    <a:moveTo>
                      <a:pt x="0" y="15743"/>
                    </a:moveTo>
                    <a:cubicBezTo>
                      <a:pt x="459" y="14103"/>
                      <a:pt x="1443" y="8528"/>
                      <a:pt x="2755" y="5904"/>
                    </a:cubicBezTo>
                    <a:cubicBezTo>
                      <a:pt x="4067" y="3280"/>
                      <a:pt x="7018" y="984"/>
                      <a:pt x="7871" y="0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9" name="Google Shape;269;g32850f88512_1_73"/>
              <p:cNvSpPr/>
              <p:nvPr/>
            </p:nvSpPr>
            <p:spPr>
              <a:xfrm>
                <a:off x="8843896" y="698600"/>
                <a:ext cx="70525" cy="452600"/>
              </a:xfrm>
              <a:custGeom>
                <a:rect b="b" l="l" r="r" t="t"/>
                <a:pathLst>
                  <a:path extrusionOk="0" h="18104" w="2821">
                    <a:moveTo>
                      <a:pt x="66" y="18104"/>
                    </a:moveTo>
                    <a:cubicBezTo>
                      <a:pt x="132" y="16464"/>
                      <a:pt x="0" y="11282"/>
                      <a:pt x="459" y="8265"/>
                    </a:cubicBezTo>
                    <a:cubicBezTo>
                      <a:pt x="918" y="5248"/>
                      <a:pt x="2427" y="1378"/>
                      <a:pt x="2821" y="0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70" name="Google Shape;270;g32850f88512_1_73"/>
              <p:cNvSpPr/>
              <p:nvPr/>
            </p:nvSpPr>
            <p:spPr>
              <a:xfrm>
                <a:off x="10107475" y="2049735"/>
                <a:ext cx="895450" cy="1498475"/>
              </a:xfrm>
              <a:custGeom>
                <a:rect b="b" l="l" r="r" t="t"/>
                <a:pathLst>
                  <a:path extrusionOk="0" h="59939" w="35818">
                    <a:moveTo>
                      <a:pt x="0" y="15617"/>
                    </a:moveTo>
                    <a:cubicBezTo>
                      <a:pt x="787" y="13912"/>
                      <a:pt x="2821" y="7942"/>
                      <a:pt x="4723" y="5384"/>
                    </a:cubicBezTo>
                    <a:cubicBezTo>
                      <a:pt x="6625" y="2826"/>
                      <a:pt x="8331" y="858"/>
                      <a:pt x="11414" y="268"/>
                    </a:cubicBezTo>
                    <a:cubicBezTo>
                      <a:pt x="14497" y="-322"/>
                      <a:pt x="20466" y="5"/>
                      <a:pt x="23221" y="1842"/>
                    </a:cubicBezTo>
                    <a:cubicBezTo>
                      <a:pt x="25976" y="3679"/>
                      <a:pt x="27091" y="8140"/>
                      <a:pt x="27944" y="11288"/>
                    </a:cubicBezTo>
                    <a:cubicBezTo>
                      <a:pt x="28797" y="14437"/>
                      <a:pt x="28010" y="17453"/>
                      <a:pt x="28338" y="20733"/>
                    </a:cubicBezTo>
                    <a:cubicBezTo>
                      <a:pt x="28666" y="24013"/>
                      <a:pt x="29059" y="27293"/>
                      <a:pt x="29912" y="30966"/>
                    </a:cubicBezTo>
                    <a:cubicBezTo>
                      <a:pt x="30765" y="34639"/>
                      <a:pt x="32470" y="39231"/>
                      <a:pt x="33454" y="42773"/>
                    </a:cubicBezTo>
                    <a:cubicBezTo>
                      <a:pt x="34438" y="46315"/>
                      <a:pt x="35882" y="49595"/>
                      <a:pt x="35816" y="52219"/>
                    </a:cubicBezTo>
                    <a:cubicBezTo>
                      <a:pt x="35751" y="54843"/>
                      <a:pt x="34767" y="57270"/>
                      <a:pt x="33061" y="58516"/>
                    </a:cubicBezTo>
                    <a:cubicBezTo>
                      <a:pt x="31356" y="59762"/>
                      <a:pt x="28601" y="60287"/>
                      <a:pt x="25583" y="59697"/>
                    </a:cubicBezTo>
                    <a:cubicBezTo>
                      <a:pt x="22566" y="59107"/>
                      <a:pt x="16727" y="55761"/>
                      <a:pt x="14956" y="54974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71" name="Google Shape;271;g32850f88512_1_73"/>
              <p:cNvSpPr/>
              <p:nvPr/>
            </p:nvSpPr>
            <p:spPr>
              <a:xfrm>
                <a:off x="6669395" y="2049735"/>
                <a:ext cx="923475" cy="1499900"/>
              </a:xfrm>
              <a:custGeom>
                <a:rect b="b" l="l" r="r" t="t"/>
                <a:pathLst>
                  <a:path extrusionOk="0" h="59996" w="36939">
                    <a:moveTo>
                      <a:pt x="36939" y="15617"/>
                    </a:moveTo>
                    <a:cubicBezTo>
                      <a:pt x="36127" y="13912"/>
                      <a:pt x="34030" y="7942"/>
                      <a:pt x="32068" y="5384"/>
                    </a:cubicBezTo>
                    <a:cubicBezTo>
                      <a:pt x="30106" y="2826"/>
                      <a:pt x="28348" y="858"/>
                      <a:pt x="25168" y="268"/>
                    </a:cubicBezTo>
                    <a:cubicBezTo>
                      <a:pt x="21989" y="-322"/>
                      <a:pt x="15617" y="5"/>
                      <a:pt x="12991" y="1842"/>
                    </a:cubicBezTo>
                    <a:cubicBezTo>
                      <a:pt x="10365" y="3679"/>
                      <a:pt x="10204" y="8467"/>
                      <a:pt x="9411" y="11288"/>
                    </a:cubicBezTo>
                    <a:cubicBezTo>
                      <a:pt x="8618" y="14109"/>
                      <a:pt x="8784" y="15486"/>
                      <a:pt x="8231" y="18766"/>
                    </a:cubicBezTo>
                    <a:cubicBezTo>
                      <a:pt x="7678" y="22046"/>
                      <a:pt x="7057" y="26965"/>
                      <a:pt x="6091" y="30966"/>
                    </a:cubicBezTo>
                    <a:cubicBezTo>
                      <a:pt x="5126" y="34967"/>
                      <a:pt x="3453" y="39231"/>
                      <a:pt x="2438" y="42773"/>
                    </a:cubicBezTo>
                    <a:cubicBezTo>
                      <a:pt x="1423" y="46315"/>
                      <a:pt x="-65" y="49595"/>
                      <a:pt x="2" y="52219"/>
                    </a:cubicBezTo>
                    <a:cubicBezTo>
                      <a:pt x="70" y="54843"/>
                      <a:pt x="1084" y="57270"/>
                      <a:pt x="2843" y="58516"/>
                    </a:cubicBezTo>
                    <a:cubicBezTo>
                      <a:pt x="4602" y="59762"/>
                      <a:pt x="7296" y="60419"/>
                      <a:pt x="10555" y="59697"/>
                    </a:cubicBezTo>
                    <a:cubicBezTo>
                      <a:pt x="13814" y="58976"/>
                      <a:pt x="20425" y="55105"/>
                      <a:pt x="22399" y="54187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72" name="Google Shape;272;g32850f88512_1_73"/>
              <p:cNvSpPr/>
              <p:nvPr/>
            </p:nvSpPr>
            <p:spPr>
              <a:xfrm>
                <a:off x="7694350" y="3519950"/>
                <a:ext cx="2322075" cy="662504"/>
              </a:xfrm>
              <a:custGeom>
                <a:rect b="b" l="l" r="r" t="t"/>
                <a:pathLst>
                  <a:path extrusionOk="0" h="22561" w="92883">
                    <a:moveTo>
                      <a:pt x="0" y="0"/>
                    </a:moveTo>
                    <a:cubicBezTo>
                      <a:pt x="2624" y="2362"/>
                      <a:pt x="8200" y="10430"/>
                      <a:pt x="15743" y="14169"/>
                    </a:cubicBezTo>
                    <a:cubicBezTo>
                      <a:pt x="23286" y="17908"/>
                      <a:pt x="35683" y="21713"/>
                      <a:pt x="45260" y="22434"/>
                    </a:cubicBezTo>
                    <a:cubicBezTo>
                      <a:pt x="54837" y="23156"/>
                      <a:pt x="66448" y="20663"/>
                      <a:pt x="73204" y="18498"/>
                    </a:cubicBezTo>
                    <a:cubicBezTo>
                      <a:pt x="79960" y="16333"/>
                      <a:pt x="82518" y="12267"/>
                      <a:pt x="85798" y="9446"/>
                    </a:cubicBezTo>
                    <a:cubicBezTo>
                      <a:pt x="89078" y="6625"/>
                      <a:pt x="91702" y="2886"/>
                      <a:pt x="92883" y="1574"/>
                    </a:cubicBezTo>
                  </a:path>
                </a:pathLst>
              </a:custGeom>
              <a:solidFill>
                <a:srgbClr val="FFC000"/>
              </a:solidFill>
              <a:ln cap="flat" cmpd="sng" w="762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73" name="Google Shape;273;g32850f88512_1_73"/>
              <p:cNvSpPr/>
              <p:nvPr/>
            </p:nvSpPr>
            <p:spPr>
              <a:xfrm>
                <a:off x="8707800" y="796975"/>
                <a:ext cx="98375" cy="364075"/>
              </a:xfrm>
              <a:custGeom>
                <a:rect b="b" l="l" r="r" t="t"/>
                <a:pathLst>
                  <a:path extrusionOk="0" h="14563" w="3935">
                    <a:moveTo>
                      <a:pt x="3935" y="14563"/>
                    </a:moveTo>
                    <a:cubicBezTo>
                      <a:pt x="3542" y="12792"/>
                      <a:pt x="2230" y="6363"/>
                      <a:pt x="1574" y="3936"/>
                    </a:cubicBezTo>
                    <a:cubicBezTo>
                      <a:pt x="918" y="1509"/>
                      <a:pt x="262" y="656"/>
                      <a:pt x="0" y="0"/>
                    </a:cubicBezTo>
                  </a:path>
                </a:pathLst>
              </a:cu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74" name="Google Shape;274;g32850f88512_1_73"/>
          <p:cNvGrpSpPr/>
          <p:nvPr/>
        </p:nvGrpSpPr>
        <p:grpSpPr>
          <a:xfrm>
            <a:off x="6371960" y="799517"/>
            <a:ext cx="462429" cy="487669"/>
            <a:chOff x="2409551" y="1261533"/>
            <a:chExt cx="917882" cy="931200"/>
          </a:xfrm>
        </p:grpSpPr>
        <p:cxnSp>
          <p:nvCxnSpPr>
            <p:cNvPr id="275" name="Google Shape;275;g32850f88512_1_73"/>
            <p:cNvCxnSpPr/>
            <p:nvPr/>
          </p:nvCxnSpPr>
          <p:spPr>
            <a:xfrm>
              <a:off x="2988733" y="1261533"/>
              <a:ext cx="0" cy="93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g32850f88512_1_73"/>
            <p:cNvCxnSpPr/>
            <p:nvPr/>
          </p:nvCxnSpPr>
          <p:spPr>
            <a:xfrm>
              <a:off x="2988733" y="1690688"/>
              <a:ext cx="338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7" name="Google Shape;277;g32850f88512_1_73"/>
            <p:cNvSpPr/>
            <p:nvPr/>
          </p:nvSpPr>
          <p:spPr>
            <a:xfrm>
              <a:off x="2409551" y="1402433"/>
              <a:ext cx="393600" cy="5898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2024-12-05T23:54:28Z</dcterms:created>
  <dc:creator>Sunil Sainis</dc:creator>
</cp:coreProperties>
</file>