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79"/>
  </p:normalViewPr>
  <p:slideViewPr>
    <p:cSldViewPr snapToGrid="0">
      <p:cViewPr varScale="1">
        <p:scale>
          <a:sx n="33" d="100"/>
          <a:sy n="33" d="100"/>
        </p:scale>
        <p:origin x="23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97B94-4C63-4DCF-4840-304B2C1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43876161" cy="3103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05F54F-E8D5-3512-C9C9-3397CD337D8E}"/>
              </a:ext>
            </a:extLst>
          </p:cNvPr>
          <p:cNvCxnSpPr/>
          <p:nvPr/>
        </p:nvCxnSpPr>
        <p:spPr>
          <a:xfrm>
            <a:off x="10965280" y="1292086"/>
            <a:ext cx="21945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98BC7-BAA1-137C-BE0E-68D0AE6D6508}"/>
              </a:ext>
            </a:extLst>
          </p:cNvPr>
          <p:cNvCxnSpPr/>
          <p:nvPr/>
        </p:nvCxnSpPr>
        <p:spPr>
          <a:xfrm>
            <a:off x="10972800" y="31634040"/>
            <a:ext cx="21945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F2E615-CC1F-A526-E173-754B05661F3A}"/>
              </a:ext>
            </a:extLst>
          </p:cNvPr>
          <p:cNvCxnSpPr>
            <a:cxnSpLocks/>
          </p:cNvCxnSpPr>
          <p:nvPr/>
        </p:nvCxnSpPr>
        <p:spPr>
          <a:xfrm>
            <a:off x="42976800" y="7315200"/>
            <a:ext cx="0" cy="18288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787CCB-75F4-6971-6565-9A89D6FF2BEF}"/>
              </a:ext>
            </a:extLst>
          </p:cNvPr>
          <p:cNvCxnSpPr>
            <a:cxnSpLocks/>
          </p:cNvCxnSpPr>
          <p:nvPr/>
        </p:nvCxnSpPr>
        <p:spPr>
          <a:xfrm>
            <a:off x="914400" y="7315200"/>
            <a:ext cx="0" cy="18288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Sprouse</dc:creator>
  <cp:lastModifiedBy>Calvin Sprouse</cp:lastModifiedBy>
  <cp:revision>1</cp:revision>
  <dcterms:created xsi:type="dcterms:W3CDTF">2024-05-31T07:31:52Z</dcterms:created>
  <dcterms:modified xsi:type="dcterms:W3CDTF">2024-05-31T07:36:46Z</dcterms:modified>
</cp:coreProperties>
</file>