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>
      <p:cViewPr varScale="1">
        <p:scale>
          <a:sx n="121" d="100"/>
          <a:sy n="121" d="100"/>
        </p:scale>
        <p:origin x="2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27" indent="0" algn="ctr">
              <a:buNone/>
              <a:defRPr sz="2000"/>
            </a:lvl2pPr>
            <a:lvl3pPr marL="914254" indent="0" algn="ctr">
              <a:buNone/>
              <a:defRPr sz="1800"/>
            </a:lvl3pPr>
            <a:lvl4pPr marL="1371381" indent="0" algn="ctr">
              <a:buNone/>
              <a:defRPr sz="1600"/>
            </a:lvl4pPr>
            <a:lvl5pPr marL="1828507" indent="0" algn="ctr">
              <a:buNone/>
              <a:defRPr sz="1600"/>
            </a:lvl5pPr>
            <a:lvl6pPr marL="2285634" indent="0" algn="ctr">
              <a:buNone/>
              <a:defRPr sz="1600"/>
            </a:lvl6pPr>
            <a:lvl7pPr marL="2742761" indent="0" algn="ctr">
              <a:buNone/>
              <a:defRPr sz="1600"/>
            </a:lvl7pPr>
            <a:lvl8pPr marL="3199888" indent="0" algn="ctr">
              <a:buNone/>
              <a:defRPr sz="1600"/>
            </a:lvl8pPr>
            <a:lvl9pPr marL="365701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4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1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2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57A6-69F3-3745-A165-DDAC2E25ED4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DC3F-5C36-3343-BD09-FEA088C4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0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25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3" indent="-228563" algn="l" defTabSz="9142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90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97B94-4C63-4DCF-4840-304B2C18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792"/>
            <a:ext cx="9140867" cy="646641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05F54F-E8D5-3512-C9C9-3397CD337D8E}"/>
              </a:ext>
            </a:extLst>
          </p:cNvPr>
          <p:cNvCxnSpPr/>
          <p:nvPr/>
        </p:nvCxnSpPr>
        <p:spPr>
          <a:xfrm>
            <a:off x="2284433" y="269185"/>
            <a:ext cx="45720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F98BC7-BAA1-137C-BE0E-68D0AE6D6508}"/>
              </a:ext>
            </a:extLst>
          </p:cNvPr>
          <p:cNvCxnSpPr/>
          <p:nvPr/>
        </p:nvCxnSpPr>
        <p:spPr>
          <a:xfrm>
            <a:off x="2286000" y="6590425"/>
            <a:ext cx="45720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F2E615-CC1F-A526-E173-754B05661F3A}"/>
              </a:ext>
            </a:extLst>
          </p:cNvPr>
          <p:cNvCxnSpPr>
            <a:cxnSpLocks/>
          </p:cNvCxnSpPr>
          <p:nvPr/>
        </p:nvCxnSpPr>
        <p:spPr>
          <a:xfrm>
            <a:off x="8953500" y="1524000"/>
            <a:ext cx="0" cy="381000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787CCB-75F4-6971-6565-9A89D6FF2BEF}"/>
              </a:ext>
            </a:extLst>
          </p:cNvPr>
          <p:cNvCxnSpPr>
            <a:cxnSpLocks/>
          </p:cNvCxnSpPr>
          <p:nvPr/>
        </p:nvCxnSpPr>
        <p:spPr>
          <a:xfrm>
            <a:off x="190500" y="1524000"/>
            <a:ext cx="0" cy="381000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2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0</Words>
  <Application>Microsoft Macintosh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Sprouse</dc:creator>
  <cp:lastModifiedBy>Calvin Sprouse</cp:lastModifiedBy>
  <cp:revision>3</cp:revision>
  <dcterms:created xsi:type="dcterms:W3CDTF">2024-05-31T07:31:52Z</dcterms:created>
  <dcterms:modified xsi:type="dcterms:W3CDTF">2024-05-31T18:16:17Z</dcterms:modified>
</cp:coreProperties>
</file>