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6459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p:cViewPr varScale="1">
        <p:scale>
          <a:sx n="49" d="100"/>
          <a:sy n="49" d="100"/>
        </p:scale>
        <p:origin x="363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3591562"/>
            <a:ext cx="13990320" cy="764032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1526522"/>
            <a:ext cx="12344400" cy="529843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354052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6024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168400"/>
            <a:ext cx="3549015"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168400"/>
            <a:ext cx="1044130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11959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407590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5471167"/>
            <a:ext cx="14196060" cy="912875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14686287"/>
            <a:ext cx="14196060" cy="48005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68BF5-B9D4-AA41-BC3C-2408A665BEE8}"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57914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5842000"/>
            <a:ext cx="69951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5842000"/>
            <a:ext cx="69951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68BF5-B9D4-AA41-BC3C-2408A665BEE8}"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2435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168405"/>
            <a:ext cx="141960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5379722"/>
            <a:ext cx="6963012"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8016240"/>
            <a:ext cx="6963012"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5379722"/>
            <a:ext cx="6997304"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8016240"/>
            <a:ext cx="699730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68BF5-B9D4-AA41-BC3C-2408A665BEE8}" type="datetimeFigureOut">
              <a:rPr lang="en-US" smtClean="0"/>
              <a:t>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1648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68BF5-B9D4-AA41-BC3C-2408A665BEE8}"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388597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68BF5-B9D4-AA41-BC3C-2408A665BEE8}" type="datetimeFigureOut">
              <a:rPr lang="en-US" smtClean="0"/>
              <a:t>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2057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3159765"/>
            <a:ext cx="8332470" cy="155956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56868BF5-B9D4-AA41-BC3C-2408A665BEE8}"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55900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3159765"/>
            <a:ext cx="8332470" cy="155956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56868BF5-B9D4-AA41-BC3C-2408A665BEE8}"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899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168405"/>
            <a:ext cx="141960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5842000"/>
            <a:ext cx="141960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20340325"/>
            <a:ext cx="3703320" cy="1168400"/>
          </a:xfrm>
          <a:prstGeom prst="rect">
            <a:avLst/>
          </a:prstGeom>
        </p:spPr>
        <p:txBody>
          <a:bodyPr vert="horz" lIns="91440" tIns="45720" rIns="91440" bIns="45720" rtlCol="0" anchor="ctr"/>
          <a:lstStyle>
            <a:lvl1pPr algn="l">
              <a:defRPr sz="2160">
                <a:solidFill>
                  <a:schemeClr val="tx1">
                    <a:tint val="75000"/>
                  </a:schemeClr>
                </a:solidFill>
              </a:defRPr>
            </a:lvl1pPr>
          </a:lstStyle>
          <a:p>
            <a:fld id="{56868BF5-B9D4-AA41-BC3C-2408A665BEE8}" type="datetimeFigureOut">
              <a:rPr lang="en-US" smtClean="0"/>
              <a:t>2/6/24</a:t>
            </a:fld>
            <a:endParaRPr lang="en-US"/>
          </a:p>
        </p:txBody>
      </p:sp>
      <p:sp>
        <p:nvSpPr>
          <p:cNvPr id="5" name="Footer Placeholder 4"/>
          <p:cNvSpPr>
            <a:spLocks noGrp="1"/>
          </p:cNvSpPr>
          <p:nvPr>
            <p:ph type="ftr" sz="quarter" idx="3"/>
          </p:nvPr>
        </p:nvSpPr>
        <p:spPr>
          <a:xfrm>
            <a:off x="5452110" y="20340325"/>
            <a:ext cx="5554980" cy="11684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20340325"/>
            <a:ext cx="3703320" cy="1168400"/>
          </a:xfrm>
          <a:prstGeom prst="rect">
            <a:avLst/>
          </a:prstGeom>
        </p:spPr>
        <p:txBody>
          <a:bodyPr vert="horz" lIns="91440" tIns="45720" rIns="91440" bIns="45720" rtlCol="0" anchor="ctr"/>
          <a:lstStyle>
            <a:lvl1pPr algn="r">
              <a:defRPr sz="2160">
                <a:solidFill>
                  <a:schemeClr val="tx1">
                    <a:tint val="75000"/>
                  </a:schemeClr>
                </a:solidFill>
              </a:defRPr>
            </a:lvl1pPr>
          </a:lstStyle>
          <a:p>
            <a:fld id="{4CAB2CC6-E9BE-3D43-9F83-6BEA2796E7C9}" type="slidenum">
              <a:rPr lang="en-US" smtClean="0"/>
              <a:t>‹#›</a:t>
            </a:fld>
            <a:endParaRPr lang="en-US"/>
          </a:p>
        </p:txBody>
      </p:sp>
    </p:spTree>
    <p:extLst>
      <p:ext uri="{BB962C8B-B14F-4D97-AF65-F5344CB8AC3E}">
        <p14:creationId xmlns:p14="http://schemas.microsoft.com/office/powerpoint/2010/main" val="1921032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163FD2-1EC0-88CB-401E-B301DA530D4C}"/>
              </a:ext>
            </a:extLst>
          </p:cNvPr>
          <p:cNvSpPr/>
          <p:nvPr/>
        </p:nvSpPr>
        <p:spPr>
          <a:xfrm>
            <a:off x="0" y="0"/>
            <a:ext cx="16459200" cy="1700290"/>
          </a:xfrm>
          <a:prstGeom prst="rect">
            <a:avLst/>
          </a:prstGeom>
          <a:solidFill>
            <a:srgbClr val="8B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6B3CA5B-1CB8-B535-30B5-F405148E68B1}"/>
              </a:ext>
            </a:extLst>
          </p:cNvPr>
          <p:cNvSpPr txBox="1"/>
          <p:nvPr/>
        </p:nvSpPr>
        <p:spPr>
          <a:xfrm>
            <a:off x="0" y="130630"/>
            <a:ext cx="16459200" cy="1569660"/>
          </a:xfrm>
          <a:prstGeom prst="rect">
            <a:avLst/>
          </a:prstGeom>
          <a:noFill/>
        </p:spPr>
        <p:txBody>
          <a:bodyPr wrap="square" rtlCol="0">
            <a:spAutoFit/>
          </a:bodyPr>
          <a:lstStyle/>
          <a:p>
            <a:pPr algn="ctr"/>
            <a:r>
              <a:rPr lang="en-US" sz="9600" dirty="0">
                <a:solidFill>
                  <a:schemeClr val="bg1"/>
                </a:solidFill>
                <a:latin typeface="Times New Roman" panose="02020603050405020304" pitchFamily="18" charset="0"/>
                <a:cs typeface="Times New Roman" panose="02020603050405020304" pitchFamily="18" charset="0"/>
              </a:rPr>
              <a:t>Nuclear Fusion Power</a:t>
            </a:r>
          </a:p>
        </p:txBody>
      </p:sp>
      <p:sp>
        <p:nvSpPr>
          <p:cNvPr id="7" name="TextBox 6">
            <a:extLst>
              <a:ext uri="{FF2B5EF4-FFF2-40B4-BE49-F238E27FC236}">
                <a16:creationId xmlns:a16="http://schemas.microsoft.com/office/drawing/2014/main" id="{E007B563-B714-E63F-10FC-D922FA3895AD}"/>
              </a:ext>
            </a:extLst>
          </p:cNvPr>
          <p:cNvSpPr txBox="1"/>
          <p:nvPr/>
        </p:nvSpPr>
        <p:spPr>
          <a:xfrm>
            <a:off x="0" y="1830920"/>
            <a:ext cx="16459200" cy="2862322"/>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Stand at the forefront of clean renewable energy!</a:t>
            </a:r>
          </a:p>
          <a:p>
            <a:pPr algn="ctr"/>
            <a:r>
              <a:rPr lang="en-US" sz="3600" dirty="0">
                <a:latin typeface="Times New Roman" panose="02020603050405020304" pitchFamily="18" charset="0"/>
                <a:cs typeface="Times New Roman" panose="02020603050405020304" pitchFamily="18" charset="0"/>
              </a:rPr>
              <a:t>Talk about the cool impacts of fusion, that fusion (when realized) is the safest most potent form of energy, that its ”waste” products aren’t radioactive and actually have their own applications, that nuclear engineers get to solve some of the most complex problems facing power generation, etc. etc. </a:t>
            </a:r>
          </a:p>
        </p:txBody>
      </p:sp>
      <p:sp>
        <p:nvSpPr>
          <p:cNvPr id="9" name="TextBox 8">
            <a:extLst>
              <a:ext uri="{FF2B5EF4-FFF2-40B4-BE49-F238E27FC236}">
                <a16:creationId xmlns:a16="http://schemas.microsoft.com/office/drawing/2014/main" id="{AE192D0A-A0CD-2D68-BC49-3BF145D0FD14}"/>
              </a:ext>
            </a:extLst>
          </p:cNvPr>
          <p:cNvSpPr txBox="1"/>
          <p:nvPr/>
        </p:nvSpPr>
        <p:spPr>
          <a:xfrm>
            <a:off x="0" y="5185894"/>
            <a:ext cx="16459200" cy="1754326"/>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Choose from hundreds of startups, each trying something new!</a:t>
            </a:r>
          </a:p>
          <a:p>
            <a:pPr algn="ctr"/>
            <a:r>
              <a:rPr lang="en-US" sz="3600" dirty="0">
                <a:latin typeface="Times New Roman" panose="02020603050405020304" pitchFamily="18" charset="0"/>
                <a:cs typeface="Times New Roman" panose="02020603050405020304" pitchFamily="18" charset="0"/>
              </a:rPr>
              <a:t>Some pictures + companies</a:t>
            </a:r>
          </a:p>
          <a:p>
            <a:pPr algn="ctr"/>
            <a:r>
              <a:rPr lang="en-US" sz="3600" dirty="0">
                <a:latin typeface="Times New Roman" panose="02020603050405020304" pitchFamily="18" charset="0"/>
                <a:cs typeface="Times New Roman" panose="02020603050405020304" pitchFamily="18" charset="0"/>
              </a:rPr>
              <a:t>Helion, First Light, Research groups, etc.</a:t>
            </a:r>
          </a:p>
        </p:txBody>
      </p:sp>
      <p:sp>
        <p:nvSpPr>
          <p:cNvPr id="10" name="TextBox 9">
            <a:extLst>
              <a:ext uri="{FF2B5EF4-FFF2-40B4-BE49-F238E27FC236}">
                <a16:creationId xmlns:a16="http://schemas.microsoft.com/office/drawing/2014/main" id="{4B31E11B-C881-3ED0-E22E-A8A0264C5B2B}"/>
              </a:ext>
            </a:extLst>
          </p:cNvPr>
          <p:cNvSpPr txBox="1"/>
          <p:nvPr/>
        </p:nvSpPr>
        <p:spPr>
          <a:xfrm>
            <a:off x="0" y="9609070"/>
            <a:ext cx="16459200" cy="1754326"/>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Explore a diverse range of sciences!</a:t>
            </a:r>
          </a:p>
          <a:p>
            <a:pPr algn="ctr"/>
            <a:r>
              <a:rPr lang="en-US" sz="3600" dirty="0">
                <a:latin typeface="Times New Roman" panose="02020603050405020304" pitchFamily="18" charset="0"/>
                <a:cs typeface="Times New Roman" panose="02020603050405020304" pitchFamily="18" charset="0"/>
              </a:rPr>
              <a:t>Chemistry, Engineering, Physics, Mathematics, Computer Science</a:t>
            </a:r>
          </a:p>
          <a:p>
            <a:pPr algn="ctr"/>
            <a:r>
              <a:rPr lang="en-US" sz="3600" dirty="0">
                <a:latin typeface="Times New Roman" panose="02020603050405020304" pitchFamily="18" charset="0"/>
                <a:cs typeface="Times New Roman" panose="02020603050405020304" pitchFamily="18" charset="0"/>
              </a:rPr>
              <a:t>Show where some job offers are asking for all these things</a:t>
            </a:r>
          </a:p>
        </p:txBody>
      </p:sp>
      <p:sp>
        <p:nvSpPr>
          <p:cNvPr id="11" name="TextBox 10">
            <a:extLst>
              <a:ext uri="{FF2B5EF4-FFF2-40B4-BE49-F238E27FC236}">
                <a16:creationId xmlns:a16="http://schemas.microsoft.com/office/drawing/2014/main" id="{DC276CF1-3BDF-F0B8-B0FF-4598E5D5AC1F}"/>
              </a:ext>
            </a:extLst>
          </p:cNvPr>
          <p:cNvSpPr txBox="1"/>
          <p:nvPr/>
        </p:nvSpPr>
        <p:spPr>
          <a:xfrm>
            <a:off x="0" y="14426919"/>
            <a:ext cx="16459200" cy="1754326"/>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Salaries with potential!</a:t>
            </a:r>
          </a:p>
          <a:p>
            <a:pPr algn="ctr"/>
            <a:r>
              <a:rPr lang="en-US" sz="3600" dirty="0">
                <a:latin typeface="Times New Roman" panose="02020603050405020304" pitchFamily="18" charset="0"/>
                <a:cs typeface="Times New Roman" panose="02020603050405020304" pitchFamily="18" charset="0"/>
              </a:rPr>
              <a:t>List some job offer ranges, note that we are early in Fusion and a successful company stands to make a lot of money</a:t>
            </a:r>
          </a:p>
        </p:txBody>
      </p:sp>
    </p:spTree>
    <p:extLst>
      <p:ext uri="{BB962C8B-B14F-4D97-AF65-F5344CB8AC3E}">
        <p14:creationId xmlns:p14="http://schemas.microsoft.com/office/powerpoint/2010/main" val="3330090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31</TotalTime>
  <Words>151</Words>
  <Application>Microsoft Macintosh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Sprouse</dc:creator>
  <cp:lastModifiedBy>Calvin Sprouse</cp:lastModifiedBy>
  <cp:revision>2</cp:revision>
  <dcterms:created xsi:type="dcterms:W3CDTF">2024-02-06T21:19:02Z</dcterms:created>
  <dcterms:modified xsi:type="dcterms:W3CDTF">2024-02-06T21:50:05Z</dcterms:modified>
</cp:coreProperties>
</file>