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5" d="100"/>
          <a:sy n="25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97A9-EDEF-7646-8352-31FADD24AE8D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A8E3-B739-554E-A769-6A0181C7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E0C89-D42C-9340-7E66-DB6C7CD6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480"/>
            <a:ext cx="43891200" cy="310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Sprouse</dc:creator>
  <cp:lastModifiedBy>Calvin Sprouse</cp:lastModifiedBy>
  <cp:revision>1</cp:revision>
  <dcterms:created xsi:type="dcterms:W3CDTF">2024-03-11T16:44:57Z</dcterms:created>
  <dcterms:modified xsi:type="dcterms:W3CDTF">2024-03-11T16:46:25Z</dcterms:modified>
</cp:coreProperties>
</file>