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20"/>
  </p:normalViewPr>
  <p:slideViewPr>
    <p:cSldViewPr snapToGrid="0">
      <p:cViewPr varScale="1">
        <p:scale>
          <a:sx n="215" d="100"/>
          <a:sy n="2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6D41-E4B8-B25F-4B68-CF600A8BF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5CF52-CF7F-3977-A130-2B4DCAE75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F3C2F-FD54-7752-1991-78FA0C40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CCD1-327A-514C-8CAA-00533A0AD33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71B0-EE1F-23C8-2E5D-F7BB11F8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79D7B-4DB7-AE92-5BF8-3EF0494C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10B-A407-CC4C-A499-F817346C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CBAE-AE0E-1234-E02E-3614F367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0438A-DCF9-91FC-2132-3967DDBAB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246A-2121-5DB4-7FCC-5FA887D5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CCD1-327A-514C-8CAA-00533A0AD33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F515-65DF-CFE7-22E1-7AD61590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0060-4C27-4F74-5055-788C7194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10B-A407-CC4C-A499-F817346C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7A8BA-9793-EAF0-CA76-D86CE6492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7E265-06F1-6127-89EA-358BA726A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D54BE-7882-B867-096B-676ECDB6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CCD1-327A-514C-8CAA-00533A0AD33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2FC2-9403-B7FA-FE5F-2F43C4A3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3192E-5ABE-04F2-964E-B027F7A1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10B-A407-CC4C-A499-F817346C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1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ECCF-9082-8B63-EBE1-E06D04E0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A6E2-B634-B886-7CA6-297E22C80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F4BEC-F239-E0DA-C9B3-F6E83BB1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CCD1-327A-514C-8CAA-00533A0AD33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9744C-3448-1361-6E8B-221F2CBE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B773-EEA3-4E3C-BB2C-F708CFC5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10B-A407-CC4C-A499-F817346C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EE76-6777-6D07-410F-65B48C6A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AF66E-7081-8B5F-CA21-EECD00D8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8A567-8826-D901-286A-E77C7C1D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CCD1-327A-514C-8CAA-00533A0AD33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33F60-C766-DE2D-5B58-7DBC2F47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B4370-2095-6356-D48C-3B819CD4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10B-A407-CC4C-A499-F817346C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2B8F-C3E7-6A37-0BCE-B24D94FD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9B62-E76D-9B11-6BB9-E77B34220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9971A-CD38-EBA1-72BF-A7629086E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19D5F-27A1-EA3A-DD9A-CC4BD551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CCD1-327A-514C-8CAA-00533A0AD33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D7DA8-BD13-76C4-0568-9A7AB0BF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3285D-1333-D4CC-C9EB-C9F0BDFC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10B-A407-CC4C-A499-F817346C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4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2C1C-AF92-F471-71A2-BF6112AA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93B5B-AB91-DEE3-9B2E-0BFAB4A1A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DBAC9-CD6A-A571-D04F-BA7C66EA9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36766-4E7B-AE13-56BC-696F4C86C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66F7D-7F62-5C51-95A5-520ADD147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50977-314A-281B-1675-7C7613AC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CCD1-327A-514C-8CAA-00533A0AD33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4D8BE-728B-48B3-7739-1D116E50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21896-C658-DCD5-0D9C-C74DA420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10B-A407-CC4C-A499-F817346C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DCA3-67DB-ED63-FE05-3126F846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33280-12C0-4D8A-178A-7C15D446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CCD1-327A-514C-8CAA-00533A0AD33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D5C3C-03E6-8D47-4787-599F03BF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8B0AE-D82B-0818-7EC4-AFEED843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10B-A407-CC4C-A499-F817346C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89A57-588F-10F2-0C59-6D439CCA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CCD1-327A-514C-8CAA-00533A0AD33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56DC0-8D5B-BE99-A32A-8F80AABA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86575-179A-118E-1439-1B45E116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10B-A407-CC4C-A499-F817346C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0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1B3A-B841-A297-A7FA-82724157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1AEE-5D74-E07F-6F72-75819B86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B8B05-DEDF-BE0C-160B-154E54FF1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C890-D8FD-78D5-3CC1-AD3AA96E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CCD1-327A-514C-8CAA-00533A0AD33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98534-710F-1C64-DE29-B42F40C6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CA8BE-CC06-A751-7B26-CD7FF086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10B-A407-CC4C-A499-F817346C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A726-C143-F9CC-ED76-94488A64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8D345-D096-6C06-0C94-20EC57D64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D9FB1-DE59-E288-7E39-D97460106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6D5F-B100-8BBD-60C2-D7875F6B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CCD1-327A-514C-8CAA-00533A0AD33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F3157-A213-3710-8083-820C0BA9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FC8DF-CB07-A844-6745-B56CEF9E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10B-A407-CC4C-A499-F817346C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8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61AD4-E1AD-5DA1-2C5A-5AF0AB8B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F5A90-A85A-4803-5F23-E30665D4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6F85F-2309-3723-66E4-3EA837134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0CCD1-327A-514C-8CAA-00533A0AD33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91A7-D428-8372-9543-0148589B9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C6F64-0781-7342-D640-40FEDA4C3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D10B-A407-CC4C-A499-F817346C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3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B4885EBF-1475-A7AF-C25D-47A2C48BF2C1}"/>
              </a:ext>
            </a:extLst>
          </p:cNvPr>
          <p:cNvSpPr/>
          <p:nvPr/>
        </p:nvSpPr>
        <p:spPr>
          <a:xfrm>
            <a:off x="4466467" y="3048089"/>
            <a:ext cx="100444" cy="427512"/>
          </a:xfrm>
          <a:prstGeom prst="lightningBol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Lightning Bolt 31">
            <a:extLst>
              <a:ext uri="{FF2B5EF4-FFF2-40B4-BE49-F238E27FC236}">
                <a16:creationId xmlns:a16="http://schemas.microsoft.com/office/drawing/2014/main" id="{EBD1A0EF-4D78-95F4-AFB8-9926A2F9DE3A}"/>
              </a:ext>
            </a:extLst>
          </p:cNvPr>
          <p:cNvSpPr/>
          <p:nvPr/>
        </p:nvSpPr>
        <p:spPr>
          <a:xfrm>
            <a:off x="4241273" y="3059967"/>
            <a:ext cx="100444" cy="427512"/>
          </a:xfrm>
          <a:prstGeom prst="lightningBol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9C944A-51E8-7A47-F721-6A6CB4CC5B7A}"/>
              </a:ext>
            </a:extLst>
          </p:cNvPr>
          <p:cNvSpPr/>
          <p:nvPr/>
        </p:nvSpPr>
        <p:spPr>
          <a:xfrm>
            <a:off x="2850078" y="3336965"/>
            <a:ext cx="2743200" cy="182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7517D-0A87-EA19-011A-C7EDB6212620}"/>
              </a:ext>
            </a:extLst>
          </p:cNvPr>
          <p:cNvSpPr/>
          <p:nvPr/>
        </p:nvSpPr>
        <p:spPr>
          <a:xfrm>
            <a:off x="3865419" y="2924021"/>
            <a:ext cx="548640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4305F-DA8B-CED8-EDB6-7C3DD2987A35}"/>
              </a:ext>
            </a:extLst>
          </p:cNvPr>
          <p:cNvSpPr/>
          <p:nvPr/>
        </p:nvSpPr>
        <p:spPr>
          <a:xfrm>
            <a:off x="6885709" y="3336965"/>
            <a:ext cx="274320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B0647-D59E-CB47-4102-0373B2E0CF74}"/>
              </a:ext>
            </a:extLst>
          </p:cNvPr>
          <p:cNvSpPr/>
          <p:nvPr/>
        </p:nvSpPr>
        <p:spPr>
          <a:xfrm>
            <a:off x="3865419" y="2924021"/>
            <a:ext cx="184068" cy="182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669752-CF5A-8FB9-010D-35E4F290FAAA}"/>
              </a:ext>
            </a:extLst>
          </p:cNvPr>
          <p:cNvSpPr/>
          <p:nvPr/>
        </p:nvSpPr>
        <p:spPr>
          <a:xfrm>
            <a:off x="6885709" y="3336965"/>
            <a:ext cx="184068" cy="182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5E35C3-47B8-9C3C-17E9-26CE29FBA704}"/>
                  </a:ext>
                </a:extLst>
              </p:cNvPr>
              <p:cNvSpPr txBox="1"/>
              <p:nvPr/>
            </p:nvSpPr>
            <p:spPr>
              <a:xfrm>
                <a:off x="2543615" y="3571504"/>
                <a:ext cx="988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5E35C3-47B8-9C3C-17E9-26CE29FBA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615" y="3571504"/>
                <a:ext cx="988797" cy="276999"/>
              </a:xfrm>
              <a:prstGeom prst="rect">
                <a:avLst/>
              </a:prstGeom>
              <a:blipFill>
                <a:blip r:embed="rId2"/>
                <a:stretch>
                  <a:fillRect l="-3846" t="-9091" r="-6410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E65051-E8A3-B2B6-F15E-51649E28BAFF}"/>
                  </a:ext>
                </a:extLst>
              </p:cNvPr>
              <p:cNvSpPr txBox="1"/>
              <p:nvPr/>
            </p:nvSpPr>
            <p:spPr>
              <a:xfrm>
                <a:off x="5222695" y="3571504"/>
                <a:ext cx="612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E65051-E8A3-B2B6-F15E-51649E28B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695" y="3571504"/>
                <a:ext cx="612860" cy="276999"/>
              </a:xfrm>
              <a:prstGeom prst="rect">
                <a:avLst/>
              </a:prstGeom>
              <a:blipFill>
                <a:blip r:embed="rId3"/>
                <a:stretch>
                  <a:fillRect l="-6122" r="-816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9706BAC4-7FFD-9E0A-E612-1A345E0A9B60}"/>
              </a:ext>
            </a:extLst>
          </p:cNvPr>
          <p:cNvSpPr/>
          <p:nvPr/>
        </p:nvSpPr>
        <p:spPr>
          <a:xfrm rot="16200000">
            <a:off x="4019799" y="2762991"/>
            <a:ext cx="409700" cy="273726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D73EF19-56FF-CFFD-D158-9437697417BB}"/>
              </a:ext>
            </a:extLst>
          </p:cNvPr>
          <p:cNvSpPr/>
          <p:nvPr/>
        </p:nvSpPr>
        <p:spPr>
          <a:xfrm rot="16200000">
            <a:off x="8055428" y="2762991"/>
            <a:ext cx="409700" cy="273726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2B8E78B-D093-4310-EF62-C244E104FF58}"/>
              </a:ext>
            </a:extLst>
          </p:cNvPr>
          <p:cNvSpPr/>
          <p:nvPr/>
        </p:nvSpPr>
        <p:spPr>
          <a:xfrm rot="16200000">
            <a:off x="6034646" y="3485406"/>
            <a:ext cx="409700" cy="12924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3476C0-B527-ED83-4BC6-09E85BFD92F2}"/>
                  </a:ext>
                </a:extLst>
              </p:cNvPr>
              <p:cNvSpPr txBox="1"/>
              <p:nvPr/>
            </p:nvSpPr>
            <p:spPr>
              <a:xfrm>
                <a:off x="4121234" y="4336472"/>
                <a:ext cx="200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3476C0-B527-ED83-4BC6-09E85BFD9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34" y="4336472"/>
                <a:ext cx="200888" cy="276999"/>
              </a:xfrm>
              <a:prstGeom prst="rect">
                <a:avLst/>
              </a:prstGeom>
              <a:blipFill>
                <a:blip r:embed="rId4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1E98A5-B311-2993-9422-AFF387AE97E7}"/>
                  </a:ext>
                </a:extLst>
              </p:cNvPr>
              <p:cNvSpPr txBox="1"/>
              <p:nvPr/>
            </p:nvSpPr>
            <p:spPr>
              <a:xfrm>
                <a:off x="6139052" y="4336472"/>
                <a:ext cx="200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1E98A5-B311-2993-9422-AFF387AE9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052" y="4336472"/>
                <a:ext cx="200888" cy="276999"/>
              </a:xfrm>
              <a:prstGeom prst="rect">
                <a:avLst/>
              </a:prstGeom>
              <a:blipFill>
                <a:blip r:embed="rId5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354ADA-7490-086A-99A6-1A0DDF18C16A}"/>
                  </a:ext>
                </a:extLst>
              </p:cNvPr>
              <p:cNvSpPr txBox="1"/>
              <p:nvPr/>
            </p:nvSpPr>
            <p:spPr>
              <a:xfrm>
                <a:off x="8156865" y="4336472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354ADA-7490-086A-99A6-1A0DDF18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865" y="4336472"/>
                <a:ext cx="200889" cy="276999"/>
              </a:xfrm>
              <a:prstGeom prst="rect">
                <a:avLst/>
              </a:prstGeom>
              <a:blipFill>
                <a:blip r:embed="rId6"/>
                <a:stretch>
                  <a:fillRect l="-29412" r="-1764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4E7A0A-DC3E-5EBA-CE46-487EB5F5088B}"/>
                  </a:ext>
                </a:extLst>
              </p:cNvPr>
              <p:cNvSpPr txBox="1"/>
              <p:nvPr/>
            </p:nvSpPr>
            <p:spPr>
              <a:xfrm>
                <a:off x="6399080" y="3560526"/>
                <a:ext cx="1341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4E7A0A-DC3E-5EBA-CE46-487EB5F5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080" y="3560526"/>
                <a:ext cx="1341393" cy="276999"/>
              </a:xfrm>
              <a:prstGeom prst="rect">
                <a:avLst/>
              </a:prstGeom>
              <a:blipFill>
                <a:blip r:embed="rId7"/>
                <a:stretch>
                  <a:fillRect l="-2830" r="-3774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80FE083-0E2E-6C79-5901-7D06F4704932}"/>
              </a:ext>
            </a:extLst>
          </p:cNvPr>
          <p:cNvGrpSpPr/>
          <p:nvPr/>
        </p:nvGrpSpPr>
        <p:grpSpPr>
          <a:xfrm rot="10800000">
            <a:off x="8236980" y="3102546"/>
            <a:ext cx="241545" cy="234419"/>
            <a:chOff x="5124203" y="1300348"/>
            <a:chExt cx="241545" cy="23441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110D74-FDBB-0FFD-72F2-F3D27F0B487E}"/>
                </a:ext>
              </a:extLst>
            </p:cNvPr>
            <p:cNvSpPr/>
            <p:nvPr/>
          </p:nvSpPr>
          <p:spPr>
            <a:xfrm>
              <a:off x="5124203" y="1425039"/>
              <a:ext cx="109728" cy="1097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1ED3A1-2348-1297-1F56-84A9CBDE283F}"/>
                </a:ext>
              </a:extLst>
            </p:cNvPr>
            <p:cNvSpPr/>
            <p:nvPr/>
          </p:nvSpPr>
          <p:spPr>
            <a:xfrm>
              <a:off x="5256020" y="1425039"/>
              <a:ext cx="109728" cy="1097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E9B5A9B-4E27-474D-6407-FA5088EB66F3}"/>
                </a:ext>
              </a:extLst>
            </p:cNvPr>
            <p:cNvCxnSpPr>
              <a:stCxn id="20" idx="0"/>
            </p:cNvCxnSpPr>
            <p:nvPr/>
          </p:nvCxnSpPr>
          <p:spPr>
            <a:xfrm flipV="1">
              <a:off x="5179067" y="1300348"/>
              <a:ext cx="54864" cy="1246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9A6217-B588-D85A-5547-999633A1D9C6}"/>
                </a:ext>
              </a:extLst>
            </p:cNvPr>
            <p:cNvCxnSpPr>
              <a:stCxn id="21" idx="0"/>
            </p:cNvCxnSpPr>
            <p:nvPr/>
          </p:nvCxnSpPr>
          <p:spPr>
            <a:xfrm flipH="1" flipV="1">
              <a:off x="5233931" y="1300348"/>
              <a:ext cx="76953" cy="1246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A2971A-90F8-86F7-10FB-9A2C8748C74F}"/>
              </a:ext>
            </a:extLst>
          </p:cNvPr>
          <p:cNvGrpSpPr/>
          <p:nvPr/>
        </p:nvGrpSpPr>
        <p:grpSpPr>
          <a:xfrm>
            <a:off x="7069776" y="3102546"/>
            <a:ext cx="241545" cy="234419"/>
            <a:chOff x="5124203" y="1300348"/>
            <a:chExt cx="241545" cy="23441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601E10-234F-3E27-8FFD-23C3167BEBFA}"/>
                </a:ext>
              </a:extLst>
            </p:cNvPr>
            <p:cNvSpPr/>
            <p:nvPr/>
          </p:nvSpPr>
          <p:spPr>
            <a:xfrm>
              <a:off x="5124203" y="1425039"/>
              <a:ext cx="109728" cy="1097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FE303E-7A78-1859-E501-3F28E5B46495}"/>
                </a:ext>
              </a:extLst>
            </p:cNvPr>
            <p:cNvSpPr/>
            <p:nvPr/>
          </p:nvSpPr>
          <p:spPr>
            <a:xfrm>
              <a:off x="5256020" y="1425039"/>
              <a:ext cx="109728" cy="1097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A0E5D3-795A-37BB-88AC-B2E56475AC52}"/>
                </a:ext>
              </a:extLst>
            </p:cNvPr>
            <p:cNvCxnSpPr>
              <a:stCxn id="28" idx="0"/>
            </p:cNvCxnSpPr>
            <p:nvPr/>
          </p:nvCxnSpPr>
          <p:spPr>
            <a:xfrm flipV="1">
              <a:off x="5179067" y="1300348"/>
              <a:ext cx="54864" cy="1246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25C2EB-B317-A379-FE16-E782824D4E7D}"/>
                </a:ext>
              </a:extLst>
            </p:cNvPr>
            <p:cNvCxnSpPr>
              <a:stCxn id="29" idx="0"/>
            </p:cNvCxnSpPr>
            <p:nvPr/>
          </p:nvCxnSpPr>
          <p:spPr>
            <a:xfrm flipH="1" flipV="1">
              <a:off x="5233931" y="1300348"/>
              <a:ext cx="76953" cy="1246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Left Arrow 33">
            <a:extLst>
              <a:ext uri="{FF2B5EF4-FFF2-40B4-BE49-F238E27FC236}">
                <a16:creationId xmlns:a16="http://schemas.microsoft.com/office/drawing/2014/main" id="{82E5B0E8-6C5B-0BEC-50B4-EE0AFD6E4680}"/>
              </a:ext>
            </a:extLst>
          </p:cNvPr>
          <p:cNvSpPr/>
          <p:nvPr/>
        </p:nvSpPr>
        <p:spPr>
          <a:xfrm>
            <a:off x="8129153" y="2694074"/>
            <a:ext cx="457200" cy="1371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C94BC36D-0737-EAE2-E87E-263960B1044D}"/>
              </a:ext>
            </a:extLst>
          </p:cNvPr>
          <p:cNvSpPr/>
          <p:nvPr/>
        </p:nvSpPr>
        <p:spPr>
          <a:xfrm rot="10800000">
            <a:off x="6950904" y="2697599"/>
            <a:ext cx="457200" cy="1371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91619EE2-C243-571A-0F38-D178FEB7F724}"/>
              </a:ext>
            </a:extLst>
          </p:cNvPr>
          <p:cNvSpPr/>
          <p:nvPr/>
        </p:nvSpPr>
        <p:spPr>
          <a:xfrm rot="10800000">
            <a:off x="4205924" y="2697599"/>
            <a:ext cx="457200" cy="1371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77D2F3-60AF-B397-D4A9-1B82D58D3FD5}"/>
                  </a:ext>
                </a:extLst>
              </p:cNvPr>
              <p:cNvSpPr txBox="1"/>
              <p:nvPr/>
            </p:nvSpPr>
            <p:spPr>
              <a:xfrm>
                <a:off x="3838137" y="2369597"/>
                <a:ext cx="1357103" cy="335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myosin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77D2F3-60AF-B397-D4A9-1B82D58D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137" y="2369597"/>
                <a:ext cx="1357103" cy="335028"/>
              </a:xfrm>
              <a:prstGeom prst="rect">
                <a:avLst/>
              </a:prstGeom>
              <a:blipFill>
                <a:blip r:embed="rId8"/>
                <a:stretch>
                  <a:fillRect l="-3738" r="-467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0BAF0C3-22AD-352D-FF5F-F2017AB84E6E}"/>
                  </a:ext>
                </a:extLst>
              </p:cNvPr>
              <p:cNvSpPr txBox="1"/>
              <p:nvPr/>
            </p:nvSpPr>
            <p:spPr>
              <a:xfrm>
                <a:off x="6801848" y="2355793"/>
                <a:ext cx="700448" cy="344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pdyn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0BAF0C3-22AD-352D-FF5F-F2017AB84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848" y="2355793"/>
                <a:ext cx="700448" cy="344325"/>
              </a:xfrm>
              <a:prstGeom prst="rect">
                <a:avLst/>
              </a:prstGeom>
              <a:blipFill>
                <a:blip r:embed="rId9"/>
                <a:stretch>
                  <a:fillRect l="-7143" r="-892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0D7730F-1110-26D3-709E-D6687373D06D}"/>
                  </a:ext>
                </a:extLst>
              </p:cNvPr>
              <p:cNvSpPr txBox="1"/>
              <p:nvPr/>
            </p:nvSpPr>
            <p:spPr>
              <a:xfrm>
                <a:off x="7982018" y="2364948"/>
                <a:ext cx="764568" cy="344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mdyn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0D7730F-1110-26D3-709E-D6687373D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018" y="2364948"/>
                <a:ext cx="764568" cy="344325"/>
              </a:xfrm>
              <a:prstGeom prst="rect">
                <a:avLst/>
              </a:prstGeom>
              <a:blipFill>
                <a:blip r:embed="rId10"/>
                <a:stretch>
                  <a:fillRect l="-6557" r="-819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99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Sprouse</dc:creator>
  <cp:lastModifiedBy>Calvin Sprouse</cp:lastModifiedBy>
  <cp:revision>4</cp:revision>
  <dcterms:created xsi:type="dcterms:W3CDTF">2024-03-11T11:33:32Z</dcterms:created>
  <dcterms:modified xsi:type="dcterms:W3CDTF">2024-03-11T11:44:57Z</dcterms:modified>
</cp:coreProperties>
</file>