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50" d="100"/>
          <a:sy n="50" d="100"/>
        </p:scale>
        <p:origin x="160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29E5-9362-45E9-8620-573ACBE20DF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AEB0-8A22-4787-A462-69F762985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9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29E5-9362-45E9-8620-573ACBE20DF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AEB0-8A22-4787-A462-69F762985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2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29E5-9362-45E9-8620-573ACBE20DF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AEB0-8A22-4787-A462-69F762985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6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29E5-9362-45E9-8620-573ACBE20DF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AEB0-8A22-4787-A462-69F762985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1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29E5-9362-45E9-8620-573ACBE20DF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AEB0-8A22-4787-A462-69F762985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6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29E5-9362-45E9-8620-573ACBE20DF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AEB0-8A22-4787-A462-69F762985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5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29E5-9362-45E9-8620-573ACBE20DF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AEB0-8A22-4787-A462-69F762985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4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29E5-9362-45E9-8620-573ACBE20DF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AEB0-8A22-4787-A462-69F762985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29E5-9362-45E9-8620-573ACBE20DF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AEB0-8A22-4787-A462-69F762985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29E5-9362-45E9-8620-573ACBE20DF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AEB0-8A22-4787-A462-69F762985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5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29E5-9362-45E9-8620-573ACBE20DF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AEB0-8A22-4787-A462-69F762985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B29E5-9362-45E9-8620-573ACBE20DF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0AEB0-8A22-4787-A462-69F762985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6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Research Sprint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Junior </a:t>
            </a:r>
            <a:r>
              <a:rPr lang="en-US" dirty="0" err="1" smtClean="0"/>
              <a:t>McGhie</a:t>
            </a:r>
            <a:r>
              <a:rPr lang="en-US" dirty="0" smtClean="0"/>
              <a:t>,  Ian Wright, Paige Tyler, Russell Couch, Calvin </a:t>
            </a:r>
            <a:r>
              <a:rPr lang="en-US" dirty="0" err="1" smtClean="0"/>
              <a:t>Tourand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8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</a:t>
            </a:r>
            <a:r>
              <a:rPr lang="en-US" dirty="0" err="1" smtClean="0"/>
              <a:t>Burndown</a:t>
            </a:r>
            <a:r>
              <a:rPr lang="en-US" dirty="0" smtClean="0"/>
              <a:t> Chart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778" t="23333" r="1667" b="16889"/>
          <a:stretch/>
        </p:blipFill>
        <p:spPr>
          <a:xfrm>
            <a:off x="1333500" y="1690688"/>
            <a:ext cx="9525000" cy="441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7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Velocity 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472" t="23333" r="59028" b="10223"/>
          <a:stretch/>
        </p:blipFill>
        <p:spPr>
          <a:xfrm>
            <a:off x="4552950" y="666750"/>
            <a:ext cx="308610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2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could be done better</a:t>
            </a:r>
          </a:p>
          <a:p>
            <a:pPr lvl="1"/>
            <a:r>
              <a:rPr lang="en-US" dirty="0" smtClean="0"/>
              <a:t>Hard to complete tasks for a research sprint</a:t>
            </a:r>
          </a:p>
          <a:p>
            <a:pPr lvl="1"/>
            <a:r>
              <a:rPr lang="en-US" dirty="0" smtClean="0"/>
              <a:t>More effort discussing tasks that we need to do (task someone may have put up that someone else already knew how to do)</a:t>
            </a:r>
          </a:p>
          <a:p>
            <a:pPr lvl="1"/>
            <a:r>
              <a:rPr lang="en-US" dirty="0" smtClean="0"/>
              <a:t>Too ugly, not pretty</a:t>
            </a:r>
          </a:p>
          <a:p>
            <a:pPr lvl="1"/>
            <a:r>
              <a:rPr lang="en-US" dirty="0" smtClean="0"/>
              <a:t>Completed to-do list (bad at estimating time)</a:t>
            </a:r>
          </a:p>
          <a:p>
            <a:r>
              <a:rPr lang="en-US" dirty="0" smtClean="0"/>
              <a:t>What we did well</a:t>
            </a:r>
          </a:p>
          <a:p>
            <a:pPr lvl="1"/>
            <a:r>
              <a:rPr lang="en-US" dirty="0" smtClean="0"/>
              <a:t>Everyone present for client meetings</a:t>
            </a:r>
          </a:p>
          <a:p>
            <a:pPr lvl="1"/>
            <a:r>
              <a:rPr lang="en-US" dirty="0" smtClean="0"/>
              <a:t>Completed To-do list</a:t>
            </a:r>
          </a:p>
          <a:p>
            <a:pPr lvl="1"/>
            <a:r>
              <a:rPr lang="en-US" dirty="0" smtClean="0"/>
              <a:t>Good communication</a:t>
            </a:r>
          </a:p>
          <a:p>
            <a:pPr lvl="1"/>
            <a:r>
              <a:rPr lang="en-US" smtClean="0"/>
              <a:t>Enthusiastic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4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89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Research Sprint </vt:lpstr>
      <vt:lpstr>Sprint Burndown Chart</vt:lpstr>
      <vt:lpstr>Velocity Chart</vt:lpstr>
      <vt:lpstr>Retrospective</vt:lpstr>
    </vt:vector>
  </TitlesOfParts>
  <Company>Okanagan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Sprint</dc:title>
  <dc:creator>300252200</dc:creator>
  <cp:lastModifiedBy>300252200</cp:lastModifiedBy>
  <cp:revision>2</cp:revision>
  <dcterms:created xsi:type="dcterms:W3CDTF">2017-01-30T19:59:18Z</dcterms:created>
  <dcterms:modified xsi:type="dcterms:W3CDTF">2017-01-30T20:03:39Z</dcterms:modified>
</cp:coreProperties>
</file>