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4776D-39B5-413B-9242-0A3ADCE58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362123"/>
          </a:xfrm>
        </p:spPr>
        <p:txBody>
          <a:bodyPr/>
          <a:lstStyle/>
          <a:p>
            <a:r>
              <a:rPr lang="zh-CN" altLang="en-US" dirty="0"/>
              <a:t>凭证管理系统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552BB-3822-4E12-8807-184397956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zh-CN" altLang="en-US" dirty="0"/>
              <a:t>开发人员：张欢欢、崔红刚</a:t>
            </a:r>
            <a:endParaRPr lang="en-US" altLang="zh-CN" dirty="0"/>
          </a:p>
          <a:p>
            <a:r>
              <a:rPr lang="zh-CN" altLang="en-US" dirty="0"/>
              <a:t>财务咨询：李鑫</a:t>
            </a:r>
          </a:p>
        </p:txBody>
      </p:sp>
    </p:spTree>
    <p:extLst>
      <p:ext uri="{BB962C8B-B14F-4D97-AF65-F5344CB8AC3E}">
        <p14:creationId xmlns:p14="http://schemas.microsoft.com/office/powerpoint/2010/main" val="294113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1724-5AFB-4635-8684-8A7135B2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81976-F068-49D4-AB6B-E3669BD0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581"/>
            <a:ext cx="8596668" cy="3880773"/>
          </a:xfrm>
        </p:spPr>
        <p:txBody>
          <a:bodyPr/>
          <a:lstStyle/>
          <a:p>
            <a:r>
              <a:rPr lang="zh-CN" altLang="zh-CN" dirty="0"/>
              <a:t>凭证系统共以下几大模块：科目管理、凭证管理、会计账簿、报表管理以及系统管理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D6E251-A1B8-4954-9D8A-F39E85A96E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5" y="2424418"/>
            <a:ext cx="8911282" cy="35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2BC1F-FC58-46FC-9882-1B008893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科目管理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6FD47-79A4-46F6-8D51-4B9DC29B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31" y="1556581"/>
            <a:ext cx="9076888" cy="4475103"/>
          </a:xfrm>
        </p:spPr>
        <p:txBody>
          <a:bodyPr/>
          <a:lstStyle/>
          <a:p>
            <a:r>
              <a:rPr lang="zh-CN" altLang="zh-CN" dirty="0"/>
              <a:t>科目管理子模块总体分为两个模块：财务会计科目、预算会计模块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A1294-F2B0-4872-BA2B-F358BDC1EC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840" y="2161804"/>
            <a:ext cx="8992998" cy="335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3B6D7-53E7-43DE-ABD8-43ED94F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凭证管理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5772B-B7AE-4828-A1B2-6A9C0000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907"/>
            <a:ext cx="8596668" cy="4598456"/>
          </a:xfrm>
        </p:spPr>
        <p:txBody>
          <a:bodyPr/>
          <a:lstStyle/>
          <a:p>
            <a:r>
              <a:rPr lang="zh-CN" altLang="zh-CN" dirty="0"/>
              <a:t>凭证管理子模块分为原始凭证、财务</a:t>
            </a:r>
            <a:r>
              <a:rPr lang="zh-CN" altLang="en-US" dirty="0"/>
              <a:t>记账</a:t>
            </a:r>
            <a:r>
              <a:rPr lang="zh-CN" altLang="zh-CN" dirty="0"/>
              <a:t>凭证、预算</a:t>
            </a:r>
            <a:r>
              <a:rPr lang="zh-CN" altLang="en-US" dirty="0"/>
              <a:t>计账</a:t>
            </a:r>
            <a:r>
              <a:rPr lang="zh-CN" altLang="zh-CN" dirty="0"/>
              <a:t>凭证、审核凭证、查看凭证等子模块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凭证列表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6F2794-9880-4FC2-B8FC-7AA7DE5D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5" y="2440090"/>
            <a:ext cx="8992998" cy="34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B8D35-3107-488F-B08E-40EF8157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9509"/>
            <a:ext cx="8596668" cy="5361854"/>
          </a:xfrm>
        </p:spPr>
        <p:txBody>
          <a:bodyPr/>
          <a:lstStyle/>
          <a:p>
            <a:r>
              <a:rPr lang="zh-CN" altLang="en-US" dirty="0"/>
              <a:t>查看凭证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D37BEE-FED4-4331-A551-8BF21D0D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3" y="1367405"/>
            <a:ext cx="9432774" cy="3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1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87B63-8174-4B44-BDD5-B43BCBAC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会计账簿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E670F-6D80-4116-AE6C-4B877B33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295"/>
            <a:ext cx="8596668" cy="4590067"/>
          </a:xfrm>
        </p:spPr>
        <p:txBody>
          <a:bodyPr/>
          <a:lstStyle/>
          <a:p>
            <a:r>
              <a:rPr lang="zh-CN" altLang="zh-CN" dirty="0"/>
              <a:t>会计账簿总体设计类似与科目模块，分为财务会计账簿、预算会计账簿。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513D37-012A-42C2-B6D8-0C47E651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25" y="2058375"/>
            <a:ext cx="3752381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2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8457A-F3C3-4A5F-836F-0259F024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报表管理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6A838-D695-4CEF-A9C4-DE53C329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573"/>
            <a:ext cx="8596668" cy="4648790"/>
          </a:xfrm>
        </p:spPr>
        <p:txBody>
          <a:bodyPr/>
          <a:lstStyle/>
          <a:p>
            <a:r>
              <a:rPr lang="zh-CN" altLang="zh-CN" dirty="0"/>
              <a:t>报表管理分为财务报表模板、财务报表查询、预算报表模板以及预算报表的查询等子功能模块。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13FA26-9FBE-461E-89FF-19E3E779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38" y="2172210"/>
            <a:ext cx="3142857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CA9A8-3479-4718-88F2-1AFF38AD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2764"/>
            <a:ext cx="8596668" cy="1320800"/>
          </a:xfrm>
        </p:spPr>
        <p:txBody>
          <a:bodyPr/>
          <a:lstStyle/>
          <a:p>
            <a:r>
              <a:rPr lang="zh-CN" altLang="en-US" dirty="0"/>
              <a:t>系统管理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6BAC7-0882-499D-80BB-C5B0D237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0569"/>
            <a:ext cx="8596668" cy="4950794"/>
          </a:xfrm>
        </p:spPr>
        <p:txBody>
          <a:bodyPr/>
          <a:lstStyle/>
          <a:p>
            <a:r>
              <a:rPr lang="zh-CN" altLang="zh-CN" dirty="0"/>
              <a:t>系统管理主要是针对于系统管理员开发的一个功能模块。主要为了维护系统安全和数据安全而开发。如：部门档案或人员档案只能是管理员对其进行增删改查（</a:t>
            </a:r>
            <a:r>
              <a:rPr lang="en-US" altLang="zh-CN" dirty="0"/>
              <a:t>CRUD</a:t>
            </a:r>
            <a:r>
              <a:rPr lang="zh-CN" altLang="zh-CN" dirty="0"/>
              <a:t>），而其他用户不得对其进行访问或者操作。主要功能目前有人员档案、部门档案、权限管理等。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26604D-CCF1-483A-8F1E-BE83C785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88" y="2411369"/>
            <a:ext cx="8970005" cy="29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7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D7F6D-50FD-4947-95D3-722305CC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A2235-3364-4AE8-969C-98141261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4657179"/>
          </a:xfrm>
        </p:spPr>
        <p:txBody>
          <a:bodyPr/>
          <a:lstStyle/>
          <a:p>
            <a:r>
              <a:rPr lang="zh-CN" altLang="zh-CN" dirty="0"/>
              <a:t>基础功能主要有页面皮肤更换、个人信息查看、修改密码、切换用户以及退出登录等功能。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06E64A-CBCA-4C72-A1EA-C8B264F53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11" y="2365153"/>
            <a:ext cx="2828571" cy="26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08DF05-ECA4-4665-8269-B93A655D9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03" y="2365153"/>
            <a:ext cx="246666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4929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229</Words>
  <Application>Microsoft Office PowerPoint</Application>
  <PresentationFormat>宽屏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凭证管理系统</vt:lpstr>
      <vt:lpstr>功能设计</vt:lpstr>
      <vt:lpstr>科目管理</vt:lpstr>
      <vt:lpstr>凭证管理</vt:lpstr>
      <vt:lpstr>PowerPoint 演示文稿</vt:lpstr>
      <vt:lpstr>会计账簿</vt:lpstr>
      <vt:lpstr>报表管理</vt:lpstr>
      <vt:lpstr>系统管理</vt:lpstr>
      <vt:lpstr>基础功能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凭证管理系统</dc:title>
  <dc:creator>admin</dc:creator>
  <cp:lastModifiedBy>admin</cp:lastModifiedBy>
  <cp:revision>3</cp:revision>
  <dcterms:created xsi:type="dcterms:W3CDTF">2018-05-21T01:31:56Z</dcterms:created>
  <dcterms:modified xsi:type="dcterms:W3CDTF">2018-05-21T01:57:28Z</dcterms:modified>
</cp:coreProperties>
</file>