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3.xml" ContentType="application/vnd.openxmlformats-officedocument.presentationml.tags+xml"/>
  <Override PartName="/ppt/notesSlides/notesSlide19.xml" ContentType="application/vnd.openxmlformats-officedocument.presentationml.notesSlide+xml"/>
  <Override PartName="/ppt/tags/tag14.xml" ContentType="application/vnd.openxmlformats-officedocument.presentationml.tags+xml"/>
  <Override PartName="/ppt/notesSlides/notesSlide20.xml" ContentType="application/vnd.openxmlformats-officedocument.presentationml.notesSlide+xml"/>
  <Override PartName="/ppt/tags/tag15.xml" ContentType="application/vnd.openxmlformats-officedocument.presentationml.tags+xml"/>
  <Override PartName="/ppt/notesSlides/notesSlide21.xml" ContentType="application/vnd.openxmlformats-officedocument.presentationml.notesSlide+xml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62" r:id="rId3"/>
    <p:sldId id="263" r:id="rId4"/>
    <p:sldId id="268" r:id="rId5"/>
    <p:sldId id="269" r:id="rId6"/>
    <p:sldId id="270" r:id="rId7"/>
    <p:sldId id="271" r:id="rId8"/>
    <p:sldId id="272" r:id="rId9"/>
    <p:sldId id="264" r:id="rId10"/>
    <p:sldId id="273" r:id="rId11"/>
    <p:sldId id="274" r:id="rId12"/>
    <p:sldId id="275" r:id="rId13"/>
    <p:sldId id="265" r:id="rId14"/>
    <p:sldId id="276" r:id="rId15"/>
    <p:sldId id="277" r:id="rId16"/>
    <p:sldId id="278" r:id="rId17"/>
    <p:sldId id="279" r:id="rId18"/>
    <p:sldId id="266" r:id="rId19"/>
    <p:sldId id="280" r:id="rId20"/>
    <p:sldId id="281" r:id="rId21"/>
    <p:sldId id="282" r:id="rId22"/>
    <p:sldId id="283" r:id="rId23"/>
    <p:sldId id="267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D50"/>
    <a:srgbClr val="9CA3EC"/>
    <a:srgbClr val="6D3178"/>
    <a:srgbClr val="5980A6"/>
    <a:srgbClr val="3E91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F016F-3A20-4E19-8D8A-26DF378930FE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28D9E-573E-4D11-8705-BA58C7128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282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28D9E-573E-4D11-8705-BA58C71284D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991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630704B-B001-429F-8288-13504C8C7FC6}" type="slidenum">
              <a:rPr lang="zh-CN" altLang="en-US">
                <a:solidFill>
                  <a:srgbClr val="000000"/>
                </a:solidFill>
              </a:rPr>
              <a:t>10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378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2982E16-2487-4599-BF35-030EF2118A54}" type="slidenum">
              <a:rPr lang="zh-CN" altLang="en-US">
                <a:solidFill>
                  <a:srgbClr val="000000"/>
                </a:solidFill>
              </a:rPr>
              <a:t>11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647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7B37AC2-C6C1-4718-9A4C-116F3879F4F9}" type="slidenum">
              <a:rPr lang="zh-CN" altLang="en-US">
                <a:solidFill>
                  <a:srgbClr val="000000"/>
                </a:solidFill>
              </a:rPr>
              <a:t>12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712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28D9E-573E-4D11-8705-BA58C71284D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475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677AF5C-5961-412D-AC9A-62B0BC4397F0}" type="slidenum">
              <a:rPr lang="zh-CN" altLang="en-US">
                <a:solidFill>
                  <a:srgbClr val="000000"/>
                </a:solidFill>
              </a:rPr>
              <a:t>14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9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E430963-58A7-4073-A6A2-EE52D4BD20F2}" type="slidenum">
              <a:rPr lang="zh-CN" altLang="en-US">
                <a:solidFill>
                  <a:srgbClr val="000000"/>
                </a:solidFill>
              </a:rPr>
              <a:t>15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112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9C5A7-0F46-41D7-AB32-541B84D634DA}" type="slidenum">
              <a:rPr lang="zh-CN" altLang="en-US">
                <a:solidFill>
                  <a:srgbClr val="000000"/>
                </a:solidFill>
              </a:rPr>
              <a:t>16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353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2A57268F-EA99-4A38-AB7D-73C0D3C0B074}" type="slidenum">
              <a:rPr lang="zh-CN" altLang="en-US">
                <a:solidFill>
                  <a:srgbClr val="000000"/>
                </a:solidFill>
              </a:rPr>
              <a:t>17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832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28D9E-573E-4D11-8705-BA58C71284D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9797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2E84ED08-195B-43EF-9B32-3A48657AB553}" type="slidenum">
              <a:rPr lang="zh-CN" altLang="en-US">
                <a:solidFill>
                  <a:srgbClr val="000000"/>
                </a:solidFill>
              </a:rPr>
              <a:t>19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256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28D9E-573E-4D11-8705-BA58C71284D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0029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2543BB26-51AC-4E2B-BB38-7FED0AEBCCF6}" type="slidenum">
              <a:rPr lang="zh-CN" altLang="en-US">
                <a:solidFill>
                  <a:srgbClr val="000000"/>
                </a:solidFill>
              </a:rPr>
              <a:t>20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734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9C2798A-D2D9-4D55-A01C-55D9186179D5}" type="slidenum">
              <a:rPr lang="zh-CN" altLang="en-US">
                <a:solidFill>
                  <a:srgbClr val="000000"/>
                </a:solidFill>
              </a:rPr>
              <a:t>21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619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73D7014-F0C4-4C18-9385-561A00F5B46A}" type="slidenum">
              <a:rPr lang="zh-CN" altLang="en-US">
                <a:solidFill>
                  <a:srgbClr val="000000"/>
                </a:solidFill>
              </a:rPr>
              <a:t>22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5446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28D9E-573E-4D11-8705-BA58C71284D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00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28D9E-573E-4D11-8705-BA58C71284D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885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870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709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598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585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3E2ECC7-5E12-4B09-B4A8-90E17D1EC123}" type="slidenum">
              <a:rPr lang="zh-CN" altLang="en-US">
                <a:solidFill>
                  <a:srgbClr val="000000"/>
                </a:solidFill>
                <a:latin typeface="等线"/>
              </a:rPr>
              <a:t>8</a:t>
            </a:fld>
            <a:endParaRPr lang="zh-CN" altLang="en-US">
              <a:solidFill>
                <a:srgbClr val="000000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38271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28D9E-573E-4D11-8705-BA58C71284D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94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138" tIns="43066" rIns="86138" bIns="43066" anchor="ctr"/>
          <a:lstStyle/>
          <a:p>
            <a:pPr algn="ctr" defTabSz="114554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圆角矩形 2"/>
          <p:cNvSpPr/>
          <p:nvPr userDrawn="1"/>
        </p:nvSpPr>
        <p:spPr>
          <a:xfrm>
            <a:off x="4933950" y="347663"/>
            <a:ext cx="2393950" cy="477837"/>
          </a:xfrm>
          <a:prstGeom prst="roundRect">
            <a:avLst>
              <a:gd name="adj" fmla="val 12242"/>
            </a:avLst>
          </a:prstGeom>
          <a:solidFill>
            <a:srgbClr val="F6F7F9"/>
          </a:solidFill>
          <a:ln w="28575">
            <a:solidFill>
              <a:srgbClr val="102D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847" tIns="45420" rIns="90847" bIns="45420" anchor="ctr"/>
          <a:lstStyle/>
          <a:p>
            <a:pPr algn="ctr" defTabSz="908050">
              <a:defRPr/>
            </a:pPr>
            <a:endParaRPr lang="zh-CN" altLang="en-US" sz="1880">
              <a:solidFill>
                <a:srgbClr val="FFFFFF"/>
              </a:solidFill>
            </a:endParaRPr>
          </a:p>
        </p:txBody>
      </p:sp>
      <p:pic>
        <p:nvPicPr>
          <p:cNvPr id="4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3" t="16342" r="35715" b="14520"/>
          <a:stretch>
            <a:fillRect/>
          </a:stretch>
        </p:blipFill>
        <p:spPr bwMode="auto">
          <a:xfrm>
            <a:off x="4992688" y="361950"/>
            <a:ext cx="30321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6" t="10501" b="43994"/>
          <a:stretch>
            <a:fillRect/>
          </a:stretch>
        </p:blipFill>
        <p:spPr bwMode="auto">
          <a:xfrm>
            <a:off x="7202488" y="93663"/>
            <a:ext cx="366712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" t="63412" r="80369" b="-1"/>
          <a:stretch>
            <a:fillRect/>
          </a:stretch>
        </p:blipFill>
        <p:spPr>
          <a:xfrm rot="16200000">
            <a:off x="10094109" y="4768309"/>
            <a:ext cx="1705970" cy="245977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393939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393939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225F78-BD65-459A-BECD-A6B078E071D8}" type="slidenum">
              <a:rPr lang="zh-CN" altLang="en-US">
                <a:solidFill>
                  <a:srgbClr val="393939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393939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68686" tIns="34341" rIns="68686" bIns="34341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68686" tIns="34341" rIns="68686" bIns="3434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68686" tIns="34341" rIns="68686" bIns="34341" rtlCol="0" anchor="ctr"/>
          <a:lstStyle>
            <a:lvl1pPr algn="l" defTabSz="1145540" eaLnBrk="1" hangingPunct="1">
              <a:buFont typeface="Arial" panose="020B0604020202020204" pitchFamily="34" charset="0"/>
              <a:buNone/>
              <a:defRPr sz="1255" smtClean="0">
                <a:solidFill>
                  <a:srgbClr val="393939">
                    <a:tint val="75000"/>
                  </a:srgb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8609E9-B1F1-4E37-A48A-474F48946B87}" type="datetimeFigureOut">
              <a:rPr lang="zh-CN" altLang="en-US"/>
              <a:t>2017/8/7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68686" tIns="34341" rIns="68686" bIns="34341" rtlCol="0" anchor="ctr"/>
          <a:lstStyle>
            <a:lvl1pPr algn="ctr" defTabSz="1145540" eaLnBrk="1" hangingPunct="1">
              <a:buFont typeface="Arial" panose="020B0604020202020204" pitchFamily="34" charset="0"/>
              <a:buNone/>
              <a:defRPr sz="1255">
                <a:solidFill>
                  <a:srgbClr val="393939">
                    <a:tint val="75000"/>
                  </a:srgb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68686" tIns="34341" rIns="68686" bIns="34341" rtlCol="0" anchor="ctr"/>
          <a:lstStyle>
            <a:lvl1pPr algn="r" defTabSz="1145540" eaLnBrk="1" hangingPunct="1">
              <a:buFont typeface="Arial" panose="020B0604020202020204" pitchFamily="34" charset="0"/>
              <a:buNone/>
              <a:defRPr sz="1255" smtClean="0">
                <a:solidFill>
                  <a:srgbClr val="393939">
                    <a:tint val="75000"/>
                  </a:srgb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C59F4B-6129-48B6-8414-7327C0E269DC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860425" rtl="0" fontAlgn="base">
        <a:lnSpc>
          <a:spcPct val="90000"/>
        </a:lnSpc>
        <a:spcBef>
          <a:spcPct val="0"/>
        </a:spcBef>
        <a:spcAft>
          <a:spcPct val="0"/>
        </a:spcAft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860425" rtl="0" fontAlgn="base">
        <a:lnSpc>
          <a:spcPct val="90000"/>
        </a:lnSpc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860425" rtl="0" fontAlgn="base">
        <a:lnSpc>
          <a:spcPct val="90000"/>
        </a:lnSpc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860425" rtl="0" fontAlgn="base">
        <a:lnSpc>
          <a:spcPct val="90000"/>
        </a:lnSpc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860425" rtl="0" fontAlgn="base">
        <a:lnSpc>
          <a:spcPct val="90000"/>
        </a:lnSpc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860425" rtl="0" fontAlgn="base">
        <a:lnSpc>
          <a:spcPct val="90000"/>
        </a:lnSpc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860425" rtl="0" fontAlgn="base">
        <a:lnSpc>
          <a:spcPct val="90000"/>
        </a:lnSpc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860425" rtl="0" fontAlgn="base">
        <a:lnSpc>
          <a:spcPct val="90000"/>
        </a:lnSpc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860425" rtl="0" fontAlgn="base">
        <a:lnSpc>
          <a:spcPct val="90000"/>
        </a:lnSpc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14630" indent="-214630" algn="l" defTabSz="860425" rtl="0" fontAlgn="base">
        <a:lnSpc>
          <a:spcPct val="90000"/>
        </a:lnSpc>
        <a:spcBef>
          <a:spcPts val="9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4525" indent="-214630" algn="l" defTabSz="860425" rtl="0" fontAlgn="base">
        <a:lnSpc>
          <a:spcPct val="90000"/>
        </a:lnSpc>
        <a:spcBef>
          <a:spcPts val="475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6325" indent="-214630" algn="l" defTabSz="860425" rtl="0" fontAlgn="base">
        <a:lnSpc>
          <a:spcPct val="90000"/>
        </a:lnSpc>
        <a:spcBef>
          <a:spcPts val="4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06855" indent="-214630" algn="l" defTabSz="860425" rtl="0" fontAlgn="base">
        <a:lnSpc>
          <a:spcPct val="90000"/>
        </a:lnSpc>
        <a:spcBef>
          <a:spcPts val="475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936750" indent="-214630" algn="l" defTabSz="860425" rtl="0" fontAlgn="base">
        <a:lnSpc>
          <a:spcPct val="90000"/>
        </a:lnSpc>
        <a:spcBef>
          <a:spcPts val="475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69185" indent="-215265" algn="l" defTabSz="86106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799715" indent="-215265" algn="l" defTabSz="86106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230245" indent="-215265" algn="l" defTabSz="86106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660775" indent="-215265" algn="l" defTabSz="86106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106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30530" algn="l" defTabSz="86106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61695" algn="l" defTabSz="86106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292225" algn="l" defTabSz="86106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22755" algn="l" defTabSz="86106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153285" algn="l" defTabSz="86106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584450" algn="l" defTabSz="86106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014980" algn="l" defTabSz="86106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445510" algn="l" defTabSz="86106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1" t="7401" b="11071"/>
          <a:stretch>
            <a:fillRect/>
          </a:stretch>
        </p:blipFill>
        <p:spPr>
          <a:xfrm>
            <a:off x="4935690" y="13646"/>
            <a:ext cx="7273445" cy="5540985"/>
          </a:xfrm>
          <a:prstGeom prst="rect">
            <a:avLst/>
          </a:prstGeom>
        </p:spPr>
      </p:pic>
      <p:pic>
        <p:nvPicPr>
          <p:cNvPr id="8" name="Picture 4" descr="C:\Users\ABC\Desktop\GR-010 (2).pn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665" y="3108732"/>
            <a:ext cx="6601238" cy="41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1802497" y="2128927"/>
            <a:ext cx="6878557" cy="1103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33" tIns="43316" rIns="86633" bIns="433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6600" cap="all" spc="-143" dirty="0">
                <a:solidFill>
                  <a:srgbClr val="102D50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简约清新</a:t>
            </a:r>
            <a:r>
              <a:rPr lang="zh-CN" altLang="en-US" sz="6600" cap="all" spc="-143" dirty="0" smtClean="0">
                <a:solidFill>
                  <a:srgbClr val="102D50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时尚简历</a:t>
            </a:r>
            <a:endParaRPr lang="zh-CN" altLang="en-US" sz="6600" cap="all" spc="-143" dirty="0">
              <a:solidFill>
                <a:srgbClr val="102D50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1846183" y="3910827"/>
            <a:ext cx="6698256" cy="955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33" tIns="43316" rIns="86633" bIns="433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fontAlgn="base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rgbClr val="6D317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CONTRACTED WIND POWERPOINT TEMPLATE DESIGNS CONTRACTED WIND ERPOINT </a:t>
            </a:r>
          </a:p>
          <a:p>
            <a:pPr algn="ctr" fontAlgn="base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rgbClr val="6D317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TE DESIGNS CONTRACTED WIND POWERPOINT TEMPLATE DESIGNS CONTRACTED WIN POWERPOINT TEMPLATE DESIGNS</a:t>
            </a:r>
            <a:endParaRPr lang="zh-CN" altLang="en-US" sz="1200" dirty="0">
              <a:solidFill>
                <a:srgbClr val="6D317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1603828" y="3409783"/>
            <a:ext cx="7274009" cy="461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729" tIns="60864" rIns="121729" bIns="6086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1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200" cap="all" dirty="0">
                <a:solidFill>
                  <a:srgbClr val="102D5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||</a:t>
            </a:r>
            <a:r>
              <a:rPr lang="zh-CN" altLang="en-US" sz="2200" cap="all" dirty="0">
                <a:solidFill>
                  <a:srgbClr val="102D5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述职报告</a:t>
            </a:r>
            <a:r>
              <a:rPr lang="en-US" altLang="zh-CN" sz="2200" cap="all" dirty="0">
                <a:solidFill>
                  <a:srgbClr val="102D5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||</a:t>
            </a:r>
            <a:r>
              <a:rPr lang="zh-CN" altLang="en-US" sz="2200" cap="all" dirty="0">
                <a:solidFill>
                  <a:srgbClr val="102D5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个人简历</a:t>
            </a:r>
            <a:r>
              <a:rPr lang="en-US" altLang="zh-CN" sz="2200" cap="all" dirty="0">
                <a:solidFill>
                  <a:srgbClr val="102D5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||</a:t>
            </a:r>
            <a:r>
              <a:rPr lang="zh-CN" altLang="en-US" sz="2200" cap="all" dirty="0">
                <a:solidFill>
                  <a:srgbClr val="102D5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工作总结</a:t>
            </a:r>
            <a:r>
              <a:rPr lang="en-US" altLang="zh-CN" sz="2200" cap="all" dirty="0">
                <a:solidFill>
                  <a:srgbClr val="102D5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||</a:t>
            </a:r>
            <a:r>
              <a:rPr lang="zh-CN" altLang="en-US" sz="2200" cap="all" dirty="0">
                <a:solidFill>
                  <a:srgbClr val="102D5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岗位竞聘</a:t>
            </a:r>
            <a:r>
              <a:rPr lang="en-US" altLang="zh-CN" sz="2200" cap="all" dirty="0">
                <a:solidFill>
                  <a:srgbClr val="102D5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||</a:t>
            </a:r>
            <a:endParaRPr lang="zh-CN" altLang="en-US" sz="2200" cap="all" dirty="0">
              <a:solidFill>
                <a:srgbClr val="102D50"/>
              </a:solidFill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328713" y="5301359"/>
            <a:ext cx="358853" cy="364737"/>
            <a:chOff x="6084168" y="1274820"/>
            <a:chExt cx="432048" cy="432834"/>
          </a:xfrm>
        </p:grpSpPr>
        <p:sp>
          <p:nvSpPr>
            <p:cNvPr id="13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02D50">
                <a:alpha val="60000"/>
              </a:srgbClr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539750" eaLnBrk="1" hangingPunct="1"/>
              <a:endParaRPr lang="zh-CN" altLang="en-US" sz="2135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0" tIns="22860" rIns="45720" bIns="22860" anchor="ctr"/>
            <a:lstStyle/>
            <a:p>
              <a:pPr defTabSz="539750"/>
              <a:endParaRPr lang="en-US" sz="2135">
                <a:solidFill>
                  <a:prstClr val="black"/>
                </a:solidFill>
                <a:latin typeface="Roboto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099777" y="5301630"/>
            <a:ext cx="358853" cy="364075"/>
            <a:chOff x="4788024" y="1275213"/>
            <a:chExt cx="432048" cy="432048"/>
          </a:xfrm>
        </p:grpSpPr>
        <p:sp>
          <p:nvSpPr>
            <p:cNvPr id="16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102D50">
                <a:alpha val="60000"/>
              </a:srgbClr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539750" eaLnBrk="1" hangingPunct="1"/>
              <a:endParaRPr lang="zh-CN" altLang="en-US" sz="2135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0" tIns="22860" rIns="45720" bIns="22860" anchor="ctr"/>
            <a:lstStyle/>
            <a:p>
              <a:pPr defTabSz="539750"/>
              <a:endParaRPr lang="en-US" sz="2135">
                <a:solidFill>
                  <a:prstClr val="black"/>
                </a:solidFill>
                <a:latin typeface="Roboto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714248" y="5301359"/>
            <a:ext cx="359505" cy="364737"/>
            <a:chOff x="5436096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rgbClr val="102D50">
                <a:alpha val="6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539750" eaLnBrk="1" hangingPunct="1"/>
              <a:endParaRPr lang="zh-CN" altLang="en-US" sz="2135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0" tIns="22860" rIns="45720" bIns="22860" anchor="ctr"/>
            <a:lstStyle/>
            <a:p>
              <a:pPr defTabSz="539750"/>
              <a:endParaRPr lang="en-US" sz="2135">
                <a:solidFill>
                  <a:prstClr val="black"/>
                </a:solidFill>
                <a:latin typeface="Roboto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870841" y="5301359"/>
            <a:ext cx="359505" cy="364737"/>
            <a:chOff x="3491880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02D50">
                <a:alpha val="6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539750" eaLnBrk="1" hangingPunct="1"/>
              <a:endParaRPr lang="zh-CN" altLang="en-US" sz="2135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0" tIns="22860" rIns="45720" bIns="22860" anchor="ctr"/>
            <a:lstStyle/>
            <a:p>
              <a:pPr defTabSz="539750"/>
              <a:endParaRPr lang="en-US" sz="2135">
                <a:solidFill>
                  <a:prstClr val="black"/>
                </a:solidFill>
                <a:latin typeface="Roboto Ligh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485311" y="5301359"/>
            <a:ext cx="359505" cy="364737"/>
            <a:chOff x="4139952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102D50">
                <a:alpha val="60000"/>
              </a:srgbClr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539750" eaLnBrk="1" hangingPunct="1"/>
              <a:endParaRPr lang="zh-CN" altLang="en-US" sz="2135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0" tIns="22860" rIns="45720" bIns="22860" anchor="ctr"/>
            <a:lstStyle/>
            <a:p>
              <a:pPr defTabSz="539750"/>
              <a:endParaRPr lang="en-US" sz="2135">
                <a:solidFill>
                  <a:prstClr val="black"/>
                </a:solidFill>
                <a:latin typeface="Roboto Light"/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53" r="76594"/>
          <a:stretch>
            <a:fillRect/>
          </a:stretch>
        </p:blipFill>
        <p:spPr>
          <a:xfrm>
            <a:off x="-18" y="4242440"/>
            <a:ext cx="2200592" cy="2615560"/>
          </a:xfrm>
          <a:prstGeom prst="rect">
            <a:avLst/>
          </a:prstGeom>
        </p:spPr>
      </p:pic>
      <p:pic>
        <p:nvPicPr>
          <p:cNvPr id="28" name="Paula DeAnda - Why Would I Ever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-915035" y="2125682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49"/>
                            </p:stCondLst>
                            <p:childTnLst>
                              <p:par>
                                <p:cTn id="3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49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49"/>
                            </p:stCondLst>
                            <p:childTnLst>
                              <p:par>
                                <p:cTn id="4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99"/>
                            </p:stCondLst>
                            <p:childTnLst>
                              <p:par>
                                <p:cTn id="4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99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8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</p:childTnLst>
        </p:cTn>
      </p:par>
    </p:tnLst>
    <p:bldLst>
      <p:bldP spid="9" grpId="0"/>
      <p:bldP spid="9" grpId="1"/>
      <p:bldP spid="10" grpId="0"/>
      <p:bldP spid="11" grpId="0"/>
      <p:bldP spid="1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1"/>
          <p:cNvSpPr txBox="1"/>
          <p:nvPr/>
        </p:nvSpPr>
        <p:spPr>
          <a:xfrm>
            <a:off x="5295900" y="352425"/>
            <a:ext cx="2640013" cy="515938"/>
          </a:xfrm>
          <a:prstGeom prst="rect">
            <a:avLst/>
          </a:prstGeom>
          <a:noFill/>
        </p:spPr>
        <p:txBody>
          <a:bodyPr lIns="90812" tIns="45403" rIns="90812" bIns="45403">
            <a:spAutoFit/>
          </a:bodyPr>
          <a:lstStyle/>
          <a:p>
            <a:pPr defTabSz="908050">
              <a:buFont typeface="Arial" panose="020B0604020202020204" pitchFamily="34" charset="0"/>
              <a:buNone/>
              <a:defRPr/>
            </a:pPr>
            <a:r>
              <a:rPr lang="zh-CN" altLang="en-US" sz="27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岗位性质</a:t>
            </a:r>
            <a:endParaRPr lang="en-US" altLang="zh-CN" sz="276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385084" y="1810665"/>
            <a:ext cx="3728101" cy="3733755"/>
            <a:chOff x="1331640" y="1707654"/>
            <a:chExt cx="2796076" cy="2835506"/>
          </a:xfrm>
          <a:solidFill>
            <a:srgbClr val="325F0B"/>
          </a:solidFill>
        </p:grpSpPr>
        <p:sp>
          <p:nvSpPr>
            <p:cNvPr id="7" name="等腰三角形 5"/>
            <p:cNvSpPr/>
            <p:nvPr/>
          </p:nvSpPr>
          <p:spPr>
            <a:xfrm>
              <a:off x="1608861" y="1707654"/>
              <a:ext cx="1247249" cy="1186339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0805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prstClr val="white"/>
                </a:solidFill>
              </a:endParaRPr>
            </a:p>
          </p:txBody>
        </p:sp>
        <p:sp>
          <p:nvSpPr>
            <p:cNvPr id="9" name="等腰三角形 5"/>
            <p:cNvSpPr/>
            <p:nvPr/>
          </p:nvSpPr>
          <p:spPr>
            <a:xfrm>
              <a:off x="1619672" y="2445005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9CA3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0805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 flipV="1">
              <a:off x="1608861" y="3167482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0805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19672" y="3356821"/>
              <a:ext cx="1247249" cy="1186339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9CA3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0805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prstClr val="white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331640" y="3079858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0805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prstClr val="white"/>
                </a:solidFill>
              </a:endParaRPr>
            </a:p>
          </p:txBody>
        </p:sp>
        <p:sp>
          <p:nvSpPr>
            <p:cNvPr id="13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rgbClr val="9CA3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0805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prstClr val="white"/>
                </a:solidFill>
              </a:endParaRPr>
            </a:p>
          </p:txBody>
        </p:sp>
      </p:grp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1392238" y="2003425"/>
            <a:ext cx="4703762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12" tIns="45403" rIns="90812" bIns="45403">
            <a:spAutoFit/>
          </a:bodyPr>
          <a:lstStyle/>
          <a:p>
            <a:pPr defTabSz="908050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3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63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63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添加适当的文字，添加适当的文字</a:t>
            </a:r>
            <a:endParaRPr lang="en-US" altLang="zh-CN" sz="1630" dirty="0">
              <a:solidFill>
                <a:srgbClr val="2F263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华文宋体" panose="02010600040101010101" pitchFamily="2" charset="-122"/>
            </a:endParaRPr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1392238" y="2967038"/>
            <a:ext cx="4703762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12" tIns="45403" rIns="90812" bIns="45403">
            <a:spAutoFit/>
          </a:bodyPr>
          <a:lstStyle/>
          <a:p>
            <a:pPr defTabSz="908050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3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63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63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添加适当的文字，添加适当的文字</a:t>
            </a:r>
            <a:endParaRPr lang="en-US" altLang="zh-CN" sz="1630" dirty="0">
              <a:solidFill>
                <a:srgbClr val="2F263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华文宋体" panose="02010600040101010101" pitchFamily="2" charset="-122"/>
            </a:endParaRPr>
          </a:p>
        </p:txBody>
      </p: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1392238" y="3930650"/>
            <a:ext cx="4703762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12" tIns="45403" rIns="90812" bIns="45403">
            <a:spAutoFit/>
          </a:bodyPr>
          <a:lstStyle/>
          <a:p>
            <a:pPr defTabSz="908050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3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63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63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添加适当的文字，添加适当的文字</a:t>
            </a:r>
            <a:endParaRPr lang="en-US" altLang="zh-CN" sz="1630" dirty="0">
              <a:solidFill>
                <a:srgbClr val="2F263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华文宋体" panose="02010600040101010101" pitchFamily="2" charset="-122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1392238" y="4894263"/>
            <a:ext cx="4703762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12" tIns="45403" rIns="90812" bIns="45403">
            <a:spAutoFit/>
          </a:bodyPr>
          <a:lstStyle/>
          <a:p>
            <a:pPr defTabSz="908050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3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63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63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添加适当的文字，添加适当的文字</a:t>
            </a:r>
            <a:endParaRPr lang="en-US" altLang="zh-CN" sz="1630" dirty="0">
              <a:solidFill>
                <a:srgbClr val="2F263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华文宋体" panose="02010600040101010101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6216650" y="2286000"/>
            <a:ext cx="1055688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  <a:alpha val="99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6216650" y="3243263"/>
            <a:ext cx="1055688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  <a:alpha val="99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6216650" y="4200525"/>
            <a:ext cx="1055688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  <a:alpha val="99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216650" y="5157788"/>
            <a:ext cx="1055688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  <a:alpha val="99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spd="slow" advClick="0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75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decel="533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75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8" decel="533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975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8" decel="533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475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8" decel="533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1"/>
          <p:cNvSpPr txBox="1"/>
          <p:nvPr/>
        </p:nvSpPr>
        <p:spPr>
          <a:xfrm>
            <a:off x="5392738" y="339725"/>
            <a:ext cx="2640012" cy="515938"/>
          </a:xfrm>
          <a:prstGeom prst="rect">
            <a:avLst/>
          </a:prstGeom>
          <a:noFill/>
        </p:spPr>
        <p:txBody>
          <a:bodyPr lIns="90812" tIns="45403" rIns="90812" bIns="45403">
            <a:spAutoFit/>
          </a:bodyPr>
          <a:lstStyle/>
          <a:p>
            <a:pPr defTabSz="908050">
              <a:buFont typeface="Arial" panose="020B0604020202020204" pitchFamily="34" charset="0"/>
              <a:buNone/>
              <a:defRPr/>
            </a:pPr>
            <a:r>
              <a:rPr lang="zh-CN" altLang="en-US" sz="27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岗位职责</a:t>
            </a:r>
            <a:endParaRPr lang="en-US" altLang="zh-CN" sz="276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5"/>
          <p:cNvSpPr>
            <a:spLocks noChangeArrowheads="1"/>
          </p:cNvSpPr>
          <p:nvPr/>
        </p:nvSpPr>
        <p:spPr bwMode="auto">
          <a:xfrm>
            <a:off x="1570038" y="3000375"/>
            <a:ext cx="3084512" cy="3105150"/>
          </a:xfrm>
          <a:custGeom>
            <a:avLst/>
            <a:gdLst>
              <a:gd name="T0" fmla="*/ 92 w 550"/>
              <a:gd name="T1" fmla="*/ 110 h 561"/>
              <a:gd name="T2" fmla="*/ 110 w 550"/>
              <a:gd name="T3" fmla="*/ 459 h 561"/>
              <a:gd name="T4" fmla="*/ 541 w 550"/>
              <a:gd name="T5" fmla="*/ 514 h 561"/>
              <a:gd name="T6" fmla="*/ 441 w 550"/>
              <a:gd name="T7" fmla="*/ 91 h 561"/>
              <a:gd name="T8" fmla="*/ 92 w 550"/>
              <a:gd name="T9" fmla="*/ 110 h 5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0"/>
              <a:gd name="T16" fmla="*/ 0 h 561"/>
              <a:gd name="T17" fmla="*/ 550 w 550"/>
              <a:gd name="T18" fmla="*/ 561 h 5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0" h="561">
                <a:moveTo>
                  <a:pt x="92" y="110"/>
                </a:moveTo>
                <a:cubicBezTo>
                  <a:pt x="0" y="211"/>
                  <a:pt x="8" y="367"/>
                  <a:pt x="110" y="459"/>
                </a:cubicBezTo>
                <a:cubicBezTo>
                  <a:pt x="224" y="561"/>
                  <a:pt x="416" y="510"/>
                  <a:pt x="541" y="514"/>
                </a:cubicBezTo>
                <a:cubicBezTo>
                  <a:pt x="522" y="387"/>
                  <a:pt x="550" y="189"/>
                  <a:pt x="441" y="91"/>
                </a:cubicBezTo>
                <a:cubicBezTo>
                  <a:pt x="339" y="0"/>
                  <a:pt x="183" y="8"/>
                  <a:pt x="92" y="110"/>
                </a:cubicBezTo>
                <a:close/>
              </a:path>
            </a:pathLst>
          </a:custGeom>
          <a:solidFill>
            <a:srgbClr val="9CA3EC"/>
          </a:solidFill>
          <a:ln w="9525" cmpd="sng">
            <a:solidFill>
              <a:schemeClr val="bg1"/>
            </a:solidFill>
            <a:bevel/>
          </a:ln>
        </p:spPr>
        <p:txBody>
          <a:bodyPr lIns="90812" tIns="45403" rIns="90812" bIns="45403"/>
          <a:lstStyle/>
          <a:p>
            <a:pPr defTabSz="908050">
              <a:buFont typeface="Arial" panose="020B0604020202020204" pitchFamily="34" charset="0"/>
              <a:buNone/>
              <a:defRPr/>
            </a:pPr>
            <a:endParaRPr lang="zh-CN" altLang="zh-CN" sz="213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7" name="Freeform 6"/>
          <p:cNvSpPr>
            <a:spLocks noChangeArrowheads="1"/>
          </p:cNvSpPr>
          <p:nvPr/>
        </p:nvSpPr>
        <p:spPr bwMode="auto">
          <a:xfrm>
            <a:off x="1882775" y="2446338"/>
            <a:ext cx="2411413" cy="2432050"/>
          </a:xfrm>
          <a:custGeom>
            <a:avLst/>
            <a:gdLst>
              <a:gd name="T0" fmla="*/ 72 w 430"/>
              <a:gd name="T1" fmla="*/ 86 h 439"/>
              <a:gd name="T2" fmla="*/ 86 w 430"/>
              <a:gd name="T3" fmla="*/ 359 h 439"/>
              <a:gd name="T4" fmla="*/ 423 w 430"/>
              <a:gd name="T5" fmla="*/ 402 h 439"/>
              <a:gd name="T6" fmla="*/ 345 w 430"/>
              <a:gd name="T7" fmla="*/ 72 h 439"/>
              <a:gd name="T8" fmla="*/ 72 w 430"/>
              <a:gd name="T9" fmla="*/ 86 h 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0"/>
              <a:gd name="T16" fmla="*/ 0 h 439"/>
              <a:gd name="T17" fmla="*/ 430 w 430"/>
              <a:gd name="T18" fmla="*/ 439 h 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0" h="439">
                <a:moveTo>
                  <a:pt x="72" y="86"/>
                </a:moveTo>
                <a:cubicBezTo>
                  <a:pt x="0" y="165"/>
                  <a:pt x="7" y="288"/>
                  <a:pt x="86" y="359"/>
                </a:cubicBezTo>
                <a:cubicBezTo>
                  <a:pt x="175" y="439"/>
                  <a:pt x="325" y="400"/>
                  <a:pt x="423" y="402"/>
                </a:cubicBezTo>
                <a:cubicBezTo>
                  <a:pt x="408" y="303"/>
                  <a:pt x="430" y="148"/>
                  <a:pt x="345" y="72"/>
                </a:cubicBezTo>
                <a:cubicBezTo>
                  <a:pt x="265" y="0"/>
                  <a:pt x="143" y="7"/>
                  <a:pt x="72" y="8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bg1"/>
            </a:solidFill>
            <a:bevel/>
          </a:ln>
        </p:spPr>
        <p:txBody>
          <a:bodyPr lIns="90812" tIns="45403" rIns="90812" bIns="45403"/>
          <a:lstStyle/>
          <a:p>
            <a:pPr defTabSz="908050">
              <a:buFont typeface="Arial" panose="020B0604020202020204" pitchFamily="34" charset="0"/>
              <a:buNone/>
              <a:defRPr/>
            </a:pPr>
            <a:endParaRPr lang="zh-CN" altLang="zh-CN" sz="213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9" name="Freeform 7"/>
          <p:cNvSpPr>
            <a:spLocks noChangeArrowheads="1"/>
          </p:cNvSpPr>
          <p:nvPr/>
        </p:nvSpPr>
        <p:spPr bwMode="auto">
          <a:xfrm>
            <a:off x="2097088" y="1878013"/>
            <a:ext cx="1944687" cy="1958975"/>
          </a:xfrm>
          <a:custGeom>
            <a:avLst/>
            <a:gdLst>
              <a:gd name="T0" fmla="*/ 58 w 347"/>
              <a:gd name="T1" fmla="*/ 70 h 354"/>
              <a:gd name="T2" fmla="*/ 69 w 347"/>
              <a:gd name="T3" fmla="*/ 290 h 354"/>
              <a:gd name="T4" fmla="*/ 341 w 347"/>
              <a:gd name="T5" fmla="*/ 325 h 354"/>
              <a:gd name="T6" fmla="*/ 278 w 347"/>
              <a:gd name="T7" fmla="*/ 58 h 354"/>
              <a:gd name="T8" fmla="*/ 58 w 347"/>
              <a:gd name="T9" fmla="*/ 70 h 3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7"/>
              <a:gd name="T16" fmla="*/ 0 h 354"/>
              <a:gd name="T17" fmla="*/ 347 w 347"/>
              <a:gd name="T18" fmla="*/ 354 h 3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7" h="354">
                <a:moveTo>
                  <a:pt x="58" y="70"/>
                </a:moveTo>
                <a:cubicBezTo>
                  <a:pt x="0" y="134"/>
                  <a:pt x="5" y="232"/>
                  <a:pt x="69" y="290"/>
                </a:cubicBezTo>
                <a:cubicBezTo>
                  <a:pt x="141" y="354"/>
                  <a:pt x="262" y="322"/>
                  <a:pt x="341" y="325"/>
                </a:cubicBezTo>
                <a:cubicBezTo>
                  <a:pt x="329" y="245"/>
                  <a:pt x="347" y="120"/>
                  <a:pt x="278" y="58"/>
                </a:cubicBezTo>
                <a:cubicBezTo>
                  <a:pt x="214" y="0"/>
                  <a:pt x="115" y="6"/>
                  <a:pt x="58" y="70"/>
                </a:cubicBezTo>
                <a:close/>
              </a:path>
            </a:pathLst>
          </a:custGeom>
          <a:solidFill>
            <a:srgbClr val="9CA3EC"/>
          </a:solidFill>
          <a:ln w="28575" cmpd="sng">
            <a:solidFill>
              <a:schemeClr val="bg1"/>
            </a:solidFill>
            <a:bevel/>
          </a:ln>
        </p:spPr>
        <p:txBody>
          <a:bodyPr lIns="90812" tIns="45403" rIns="90812" bIns="45403"/>
          <a:lstStyle/>
          <a:p>
            <a:pPr defTabSz="908050">
              <a:buFont typeface="Arial" panose="020B0604020202020204" pitchFamily="34" charset="0"/>
              <a:buNone/>
              <a:defRPr/>
            </a:pPr>
            <a:endParaRPr lang="zh-CN" altLang="zh-CN" sz="213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0" name="Freeform 8"/>
          <p:cNvSpPr>
            <a:spLocks noChangeArrowheads="1"/>
          </p:cNvSpPr>
          <p:nvPr/>
        </p:nvSpPr>
        <p:spPr bwMode="auto">
          <a:xfrm>
            <a:off x="2254250" y="1408113"/>
            <a:ext cx="1608138" cy="1625600"/>
          </a:xfrm>
          <a:custGeom>
            <a:avLst/>
            <a:gdLst>
              <a:gd name="T0" fmla="*/ 47 w 287"/>
              <a:gd name="T1" fmla="*/ 58 h 294"/>
              <a:gd name="T2" fmla="*/ 57 w 287"/>
              <a:gd name="T3" fmla="*/ 240 h 294"/>
              <a:gd name="T4" fmla="*/ 282 w 287"/>
              <a:gd name="T5" fmla="*/ 269 h 294"/>
              <a:gd name="T6" fmla="*/ 230 w 287"/>
              <a:gd name="T7" fmla="*/ 48 h 294"/>
              <a:gd name="T8" fmla="*/ 47 w 287"/>
              <a:gd name="T9" fmla="*/ 58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294"/>
              <a:gd name="T17" fmla="*/ 287 w 287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294">
                <a:moveTo>
                  <a:pt x="47" y="58"/>
                </a:moveTo>
                <a:cubicBezTo>
                  <a:pt x="0" y="111"/>
                  <a:pt x="4" y="193"/>
                  <a:pt x="57" y="240"/>
                </a:cubicBezTo>
                <a:cubicBezTo>
                  <a:pt x="117" y="294"/>
                  <a:pt x="217" y="267"/>
                  <a:pt x="282" y="269"/>
                </a:cubicBezTo>
                <a:cubicBezTo>
                  <a:pt x="273" y="203"/>
                  <a:pt x="287" y="99"/>
                  <a:pt x="230" y="48"/>
                </a:cubicBezTo>
                <a:cubicBezTo>
                  <a:pt x="177" y="0"/>
                  <a:pt x="95" y="5"/>
                  <a:pt x="47" y="5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bg1"/>
            </a:solidFill>
            <a:miter lim="800000"/>
          </a:ln>
        </p:spPr>
        <p:txBody>
          <a:bodyPr lIns="90812" tIns="45403" rIns="90812" bIns="45403"/>
          <a:lstStyle/>
          <a:p>
            <a:pPr defTabSz="908050">
              <a:buFont typeface="Arial" panose="020B0604020202020204" pitchFamily="34" charset="0"/>
              <a:buNone/>
              <a:defRPr/>
            </a:pPr>
            <a:endParaRPr lang="zh-CN" altLang="zh-CN" sz="213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1" name="TextBox 682"/>
          <p:cNvSpPr>
            <a:spLocks noChangeArrowheads="1"/>
          </p:cNvSpPr>
          <p:nvPr/>
        </p:nvSpPr>
        <p:spPr bwMode="auto">
          <a:xfrm>
            <a:off x="2862263" y="1895475"/>
            <a:ext cx="519112" cy="496888"/>
          </a:xfrm>
          <a:prstGeom prst="rect">
            <a:avLst/>
          </a:prstGeom>
          <a:noFill/>
          <a:ln>
            <a:noFill/>
          </a:ln>
        </p:spPr>
        <p:txBody>
          <a:bodyPr wrap="none" lIns="90812" tIns="45403" rIns="90812" bIns="45403">
            <a:spAutoFit/>
          </a:bodyPr>
          <a:lstStyle/>
          <a:p>
            <a:pPr algn="ctr" defTabSz="908050">
              <a:buFont typeface="Arial" panose="020B0604020202020204" pitchFamily="34" charset="0"/>
              <a:buNone/>
              <a:defRPr/>
            </a:pPr>
            <a:r>
              <a:rPr lang="en-US" altLang="zh-CN" sz="2635" dirty="0">
                <a:solidFill>
                  <a:srgbClr val="FFFFFF"/>
                </a:solidFill>
                <a:latin typeface="方正中等线简体" pitchFamily="1" charset="-122"/>
                <a:ea typeface="方正中等线简体" pitchFamily="1" charset="-122"/>
              </a:rPr>
              <a:t>01</a:t>
            </a:r>
            <a:endParaRPr lang="zh-CN" altLang="en-US" sz="2635" dirty="0">
              <a:solidFill>
                <a:srgbClr val="FFFFFF"/>
              </a:solidFill>
              <a:latin typeface="方正中等线简体" pitchFamily="1" charset="-122"/>
              <a:ea typeface="方正中等线简体" pitchFamily="1" charset="-122"/>
            </a:endParaRPr>
          </a:p>
        </p:txBody>
      </p:sp>
      <p:sp>
        <p:nvSpPr>
          <p:cNvPr id="12" name="TextBox 682"/>
          <p:cNvSpPr>
            <a:spLocks noChangeArrowheads="1"/>
          </p:cNvSpPr>
          <p:nvPr/>
        </p:nvSpPr>
        <p:spPr bwMode="auto">
          <a:xfrm>
            <a:off x="2862263" y="2951163"/>
            <a:ext cx="519112" cy="496887"/>
          </a:xfrm>
          <a:prstGeom prst="rect">
            <a:avLst/>
          </a:prstGeom>
          <a:noFill/>
          <a:ln>
            <a:noFill/>
          </a:ln>
        </p:spPr>
        <p:txBody>
          <a:bodyPr wrap="none" lIns="90812" tIns="45403" rIns="90812" bIns="45403">
            <a:spAutoFit/>
          </a:bodyPr>
          <a:lstStyle/>
          <a:p>
            <a:pPr algn="ctr" defTabSz="908050">
              <a:buFont typeface="Arial" panose="020B0604020202020204" pitchFamily="34" charset="0"/>
              <a:buNone/>
              <a:defRPr/>
            </a:pPr>
            <a:r>
              <a:rPr lang="en-US" altLang="zh-CN" sz="2635" dirty="0">
                <a:solidFill>
                  <a:srgbClr val="FFFFFF"/>
                </a:solidFill>
                <a:latin typeface="方正中等线简体" pitchFamily="1" charset="-122"/>
                <a:ea typeface="方正中等线简体" pitchFamily="1" charset="-122"/>
              </a:rPr>
              <a:t>02</a:t>
            </a:r>
            <a:endParaRPr lang="zh-CN" altLang="en-US" sz="2635" dirty="0">
              <a:solidFill>
                <a:srgbClr val="FFFFFF"/>
              </a:solidFill>
              <a:latin typeface="方正中等线简体" pitchFamily="1" charset="-122"/>
              <a:ea typeface="方正中等线简体" pitchFamily="1" charset="-122"/>
            </a:endParaRPr>
          </a:p>
        </p:txBody>
      </p:sp>
      <p:sp>
        <p:nvSpPr>
          <p:cNvPr id="13" name="TextBox 682"/>
          <p:cNvSpPr>
            <a:spLocks noChangeArrowheads="1"/>
          </p:cNvSpPr>
          <p:nvPr/>
        </p:nvSpPr>
        <p:spPr bwMode="auto">
          <a:xfrm>
            <a:off x="2862263" y="4003675"/>
            <a:ext cx="519112" cy="496888"/>
          </a:xfrm>
          <a:prstGeom prst="rect">
            <a:avLst/>
          </a:prstGeom>
          <a:noFill/>
          <a:ln>
            <a:noFill/>
          </a:ln>
        </p:spPr>
        <p:txBody>
          <a:bodyPr wrap="none" lIns="90812" tIns="45403" rIns="90812" bIns="45403">
            <a:spAutoFit/>
          </a:bodyPr>
          <a:lstStyle/>
          <a:p>
            <a:pPr algn="ctr" defTabSz="908050">
              <a:buFont typeface="Arial" panose="020B0604020202020204" pitchFamily="34" charset="0"/>
              <a:buNone/>
              <a:defRPr/>
            </a:pPr>
            <a:r>
              <a:rPr lang="en-US" altLang="zh-CN" sz="2635" dirty="0">
                <a:solidFill>
                  <a:srgbClr val="FFFFFF"/>
                </a:solidFill>
                <a:latin typeface="方正中等线简体" pitchFamily="1" charset="-122"/>
                <a:ea typeface="方正中等线简体" pitchFamily="1" charset="-122"/>
              </a:rPr>
              <a:t>03</a:t>
            </a:r>
            <a:endParaRPr lang="zh-CN" altLang="en-US" sz="2635" dirty="0">
              <a:solidFill>
                <a:srgbClr val="FFFFFF"/>
              </a:solidFill>
              <a:latin typeface="方正中等线简体" pitchFamily="1" charset="-122"/>
              <a:ea typeface="方正中等线简体" pitchFamily="1" charset="-122"/>
            </a:endParaRPr>
          </a:p>
        </p:txBody>
      </p:sp>
      <p:sp>
        <p:nvSpPr>
          <p:cNvPr id="14" name="TextBox 682"/>
          <p:cNvSpPr>
            <a:spLocks noChangeArrowheads="1"/>
          </p:cNvSpPr>
          <p:nvPr/>
        </p:nvSpPr>
        <p:spPr bwMode="auto">
          <a:xfrm>
            <a:off x="2862263" y="5075238"/>
            <a:ext cx="519112" cy="496887"/>
          </a:xfrm>
          <a:prstGeom prst="rect">
            <a:avLst/>
          </a:prstGeom>
          <a:noFill/>
          <a:ln>
            <a:noFill/>
          </a:ln>
        </p:spPr>
        <p:txBody>
          <a:bodyPr wrap="none" lIns="90812" tIns="45403" rIns="90812" bIns="45403">
            <a:spAutoFit/>
          </a:bodyPr>
          <a:lstStyle/>
          <a:p>
            <a:pPr algn="ctr" defTabSz="908050">
              <a:buFont typeface="Arial" panose="020B0604020202020204" pitchFamily="34" charset="0"/>
              <a:buNone/>
              <a:defRPr/>
            </a:pPr>
            <a:r>
              <a:rPr lang="en-US" altLang="zh-CN" sz="2635" dirty="0">
                <a:solidFill>
                  <a:srgbClr val="FFFFFF"/>
                </a:solidFill>
                <a:latin typeface="方正中等线简体" pitchFamily="1" charset="-122"/>
                <a:ea typeface="方正中等线简体" pitchFamily="1" charset="-122"/>
              </a:rPr>
              <a:t>04</a:t>
            </a:r>
            <a:endParaRPr lang="zh-CN" altLang="en-US" sz="2635" dirty="0">
              <a:solidFill>
                <a:srgbClr val="FFFFFF"/>
              </a:solidFill>
              <a:latin typeface="方正中等线简体" pitchFamily="1" charset="-122"/>
              <a:ea typeface="方正中等线简体" pitchFamily="1" charset="-122"/>
            </a:endParaRPr>
          </a:p>
        </p:txBody>
      </p:sp>
      <p:sp>
        <p:nvSpPr>
          <p:cNvPr id="15" name="任意多边形 8"/>
          <p:cNvSpPr>
            <a:spLocks noChangeArrowheads="1"/>
          </p:cNvSpPr>
          <p:nvPr/>
        </p:nvSpPr>
        <p:spPr bwMode="auto">
          <a:xfrm>
            <a:off x="3741738" y="2262188"/>
            <a:ext cx="1181100" cy="0"/>
          </a:xfrm>
          <a:custGeom>
            <a:avLst/>
            <a:gdLst>
              <a:gd name="T0" fmla="*/ 885825 w 885825"/>
              <a:gd name="T1" fmla="*/ 0 h 635"/>
              <a:gd name="T2" fmla="*/ 0 w 885825"/>
              <a:gd name="T3" fmla="*/ 0 h 635"/>
              <a:gd name="T4" fmla="*/ 0 60000 65536"/>
              <a:gd name="T5" fmla="*/ 0 60000 65536"/>
              <a:gd name="T6" fmla="*/ 0 w 885825"/>
              <a:gd name="T7" fmla="*/ 0 h 635"/>
              <a:gd name="T8" fmla="*/ 885825 w 885825"/>
              <a:gd name="T9" fmla="*/ 635 h 6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85825" h="635">
                <a:moveTo>
                  <a:pt x="885825" y="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7F7F7F"/>
            </a:solidFill>
            <a:prstDash val="dash"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812" tIns="45403" rIns="90812" bIns="45403" anchor="ctr"/>
          <a:lstStyle/>
          <a:p>
            <a:pPr algn="ctr" defTabSz="908050">
              <a:buFont typeface="Arial" panose="020B0604020202020204" pitchFamily="34" charset="0"/>
              <a:buNone/>
              <a:defRPr/>
            </a:pPr>
            <a:endParaRPr lang="zh-CN" altLang="zh-CN" sz="2385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任意多边形 71"/>
          <p:cNvSpPr>
            <a:spLocks noChangeArrowheads="1"/>
          </p:cNvSpPr>
          <p:nvPr/>
        </p:nvSpPr>
        <p:spPr bwMode="auto">
          <a:xfrm>
            <a:off x="3970338" y="3205163"/>
            <a:ext cx="952500" cy="60325"/>
          </a:xfrm>
          <a:custGeom>
            <a:avLst/>
            <a:gdLst>
              <a:gd name="T0" fmla="*/ 885825 w 885825"/>
              <a:gd name="T1" fmla="*/ 0 h 45720"/>
              <a:gd name="T2" fmla="*/ 0 w 885825"/>
              <a:gd name="T3" fmla="*/ 0 h 45720"/>
              <a:gd name="T4" fmla="*/ 0 60000 65536"/>
              <a:gd name="T5" fmla="*/ 0 60000 65536"/>
              <a:gd name="T6" fmla="*/ 0 w 885825"/>
              <a:gd name="T7" fmla="*/ 0 h 45720"/>
              <a:gd name="T8" fmla="*/ 885825 w 885825"/>
              <a:gd name="T9" fmla="*/ 45720 h 457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85825" h="45720">
                <a:moveTo>
                  <a:pt x="885825" y="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7F7F7F"/>
            </a:solidFill>
            <a:prstDash val="dash"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812" tIns="45403" rIns="90812" bIns="45403" anchor="ctr"/>
          <a:lstStyle/>
          <a:p>
            <a:pPr algn="ctr" defTabSz="908050">
              <a:buFont typeface="Arial" panose="020B0604020202020204" pitchFamily="34" charset="0"/>
              <a:buNone/>
              <a:defRPr/>
            </a:pPr>
            <a:endParaRPr lang="zh-CN" altLang="zh-CN" sz="2385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任意多边形 73"/>
          <p:cNvSpPr>
            <a:spLocks noChangeArrowheads="1"/>
          </p:cNvSpPr>
          <p:nvPr/>
        </p:nvSpPr>
        <p:spPr bwMode="auto">
          <a:xfrm>
            <a:off x="4181475" y="4184650"/>
            <a:ext cx="742950" cy="60325"/>
          </a:xfrm>
          <a:custGeom>
            <a:avLst/>
            <a:gdLst>
              <a:gd name="T0" fmla="*/ 885825 w 885825"/>
              <a:gd name="T1" fmla="*/ 0 h 45720"/>
              <a:gd name="T2" fmla="*/ 0 w 885825"/>
              <a:gd name="T3" fmla="*/ 0 h 45720"/>
              <a:gd name="T4" fmla="*/ 0 60000 65536"/>
              <a:gd name="T5" fmla="*/ 0 60000 65536"/>
              <a:gd name="T6" fmla="*/ 0 w 885825"/>
              <a:gd name="T7" fmla="*/ 0 h 45720"/>
              <a:gd name="T8" fmla="*/ 885825 w 885825"/>
              <a:gd name="T9" fmla="*/ 45720 h 457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85825" h="45720">
                <a:moveTo>
                  <a:pt x="885825" y="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7F7F7F"/>
            </a:solidFill>
            <a:prstDash val="dash"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812" tIns="45403" rIns="90812" bIns="45403" anchor="ctr"/>
          <a:lstStyle/>
          <a:p>
            <a:pPr algn="ctr" defTabSz="908050">
              <a:buFont typeface="Arial" panose="020B0604020202020204" pitchFamily="34" charset="0"/>
              <a:buNone/>
              <a:defRPr/>
            </a:pPr>
            <a:endParaRPr lang="zh-CN" altLang="zh-CN" sz="2385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" name="任意多边形 75"/>
          <p:cNvSpPr>
            <a:spLocks noChangeArrowheads="1"/>
          </p:cNvSpPr>
          <p:nvPr/>
        </p:nvSpPr>
        <p:spPr bwMode="auto">
          <a:xfrm>
            <a:off x="4552950" y="5178425"/>
            <a:ext cx="369888" cy="61913"/>
          </a:xfrm>
          <a:custGeom>
            <a:avLst/>
            <a:gdLst>
              <a:gd name="T0" fmla="*/ 885825 w 885825"/>
              <a:gd name="T1" fmla="*/ 0 h 45720"/>
              <a:gd name="T2" fmla="*/ 0 w 885825"/>
              <a:gd name="T3" fmla="*/ 0 h 45720"/>
              <a:gd name="T4" fmla="*/ 0 60000 65536"/>
              <a:gd name="T5" fmla="*/ 0 60000 65536"/>
              <a:gd name="T6" fmla="*/ 0 w 885825"/>
              <a:gd name="T7" fmla="*/ 0 h 45720"/>
              <a:gd name="T8" fmla="*/ 885825 w 885825"/>
              <a:gd name="T9" fmla="*/ 45720 h 457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85825" h="45720">
                <a:moveTo>
                  <a:pt x="885825" y="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7F7F7F"/>
            </a:solidFill>
            <a:prstDash val="dash"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812" tIns="45403" rIns="90812" bIns="45403" anchor="ctr"/>
          <a:lstStyle/>
          <a:p>
            <a:pPr algn="ctr" defTabSz="908050">
              <a:buFont typeface="Arial" panose="020B0604020202020204" pitchFamily="34" charset="0"/>
              <a:buNone/>
              <a:defRPr/>
            </a:pPr>
            <a:endParaRPr lang="zh-CN" altLang="zh-CN" sz="2385">
              <a:solidFill>
                <a:srgbClr val="393939">
                  <a:lumMod val="65000"/>
                  <a:lumOff val="35000"/>
                </a:srgb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9" name="组合 19"/>
          <p:cNvGrpSpPr/>
          <p:nvPr/>
        </p:nvGrpSpPr>
        <p:grpSpPr bwMode="auto">
          <a:xfrm>
            <a:off x="4921250" y="1774825"/>
            <a:ext cx="5116513" cy="1014413"/>
            <a:chOff x="6894243" y="1962001"/>
            <a:chExt cx="3572451" cy="1026167"/>
          </a:xfrm>
        </p:grpSpPr>
        <p:sp>
          <p:nvSpPr>
            <p:cNvPr id="20" name="文本框 22"/>
            <p:cNvSpPr txBox="1">
              <a:spLocks noChangeArrowheads="1"/>
            </p:cNvSpPr>
            <p:nvPr/>
          </p:nvSpPr>
          <p:spPr bwMode="auto">
            <a:xfrm>
              <a:off x="6894243" y="1962001"/>
              <a:ext cx="1251411" cy="444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 defTabSz="90805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505" b="1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</a:p>
          </p:txBody>
        </p:sp>
        <p:sp>
          <p:nvSpPr>
            <p:cNvPr id="21" name="矩形 21"/>
            <p:cNvSpPr>
              <a:spLocks noChangeArrowheads="1"/>
            </p:cNvSpPr>
            <p:nvPr/>
          </p:nvSpPr>
          <p:spPr bwMode="auto">
            <a:xfrm>
              <a:off x="6894243" y="2249457"/>
              <a:ext cx="3572451" cy="738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 defTabSz="90805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38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添加适当的文字，一页的文字最好不要超过</a:t>
              </a:r>
              <a:r>
                <a:rPr lang="en-US" altLang="zh-CN" sz="138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lang="zh-CN" altLang="en-US" sz="138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</a:t>
              </a:r>
              <a:r>
                <a:rPr lang="en-US" altLang="zh-CN" sz="138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38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一页的文字最好不要超过</a:t>
              </a:r>
              <a:r>
                <a:rPr lang="en-US" altLang="zh-CN" sz="138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endParaRPr lang="en-US" altLang="zh-CN" sz="1380" kern="0" dirty="0">
                <a:solidFill>
                  <a:srgbClr val="39393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19"/>
          <p:cNvGrpSpPr/>
          <p:nvPr/>
        </p:nvGrpSpPr>
        <p:grpSpPr bwMode="auto">
          <a:xfrm>
            <a:off x="4921250" y="2767013"/>
            <a:ext cx="5116513" cy="1012825"/>
            <a:chOff x="6894243" y="1962001"/>
            <a:chExt cx="3572451" cy="1026167"/>
          </a:xfrm>
        </p:grpSpPr>
        <p:sp>
          <p:nvSpPr>
            <p:cNvPr id="23" name="文本框 22"/>
            <p:cNvSpPr txBox="1">
              <a:spLocks noChangeArrowheads="1"/>
            </p:cNvSpPr>
            <p:nvPr/>
          </p:nvSpPr>
          <p:spPr bwMode="auto">
            <a:xfrm>
              <a:off x="6894243" y="1962001"/>
              <a:ext cx="1251411" cy="445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 defTabSz="90805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505" b="1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</a:p>
          </p:txBody>
        </p:sp>
        <p:sp>
          <p:nvSpPr>
            <p:cNvPr id="24" name="矩形 21"/>
            <p:cNvSpPr>
              <a:spLocks noChangeArrowheads="1"/>
            </p:cNvSpPr>
            <p:nvPr/>
          </p:nvSpPr>
          <p:spPr bwMode="auto">
            <a:xfrm>
              <a:off x="6894243" y="2249906"/>
              <a:ext cx="3572451" cy="738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 defTabSz="90805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38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添加适当的文字，一页的文字最好不要超过</a:t>
              </a:r>
              <a:r>
                <a:rPr lang="en-US" altLang="zh-CN" sz="138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lang="zh-CN" altLang="en-US" sz="138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</a:t>
              </a:r>
              <a:r>
                <a:rPr lang="en-US" altLang="zh-CN" sz="138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38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一页的文字最好不要超过</a:t>
              </a:r>
              <a:r>
                <a:rPr lang="en-US" altLang="zh-CN" sz="138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endParaRPr lang="en-US" altLang="zh-CN" sz="1380" kern="0" dirty="0">
                <a:solidFill>
                  <a:srgbClr val="39393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19"/>
          <p:cNvGrpSpPr/>
          <p:nvPr/>
        </p:nvGrpSpPr>
        <p:grpSpPr bwMode="auto">
          <a:xfrm>
            <a:off x="4921250" y="3765550"/>
            <a:ext cx="5116513" cy="1012825"/>
            <a:chOff x="6894243" y="1962001"/>
            <a:chExt cx="3572451" cy="1026167"/>
          </a:xfrm>
        </p:grpSpPr>
        <p:sp>
          <p:nvSpPr>
            <p:cNvPr id="26" name="文本框 22"/>
            <p:cNvSpPr txBox="1">
              <a:spLocks noChangeArrowheads="1"/>
            </p:cNvSpPr>
            <p:nvPr/>
          </p:nvSpPr>
          <p:spPr bwMode="auto">
            <a:xfrm>
              <a:off x="6894243" y="1962001"/>
              <a:ext cx="1251411" cy="44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 defTabSz="90805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505" b="1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</a:p>
          </p:txBody>
        </p:sp>
        <p:sp>
          <p:nvSpPr>
            <p:cNvPr id="27" name="矩形 21"/>
            <p:cNvSpPr>
              <a:spLocks noChangeArrowheads="1"/>
            </p:cNvSpPr>
            <p:nvPr/>
          </p:nvSpPr>
          <p:spPr bwMode="auto">
            <a:xfrm>
              <a:off x="6894243" y="2249907"/>
              <a:ext cx="3572451" cy="738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 defTabSz="90805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38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添加适当的文字，一页的文字最好不要超过</a:t>
              </a:r>
              <a:r>
                <a:rPr lang="en-US" altLang="zh-CN" sz="138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lang="zh-CN" altLang="en-US" sz="138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</a:t>
              </a:r>
              <a:r>
                <a:rPr lang="en-US" altLang="zh-CN" sz="138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38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一页的文字最好不要超过</a:t>
              </a:r>
              <a:r>
                <a:rPr lang="en-US" altLang="zh-CN" sz="138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endParaRPr lang="en-US" altLang="zh-CN" sz="1380" kern="0" dirty="0">
                <a:solidFill>
                  <a:srgbClr val="39393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19"/>
          <p:cNvGrpSpPr/>
          <p:nvPr/>
        </p:nvGrpSpPr>
        <p:grpSpPr bwMode="auto">
          <a:xfrm>
            <a:off x="4921250" y="4760913"/>
            <a:ext cx="5116513" cy="1012825"/>
            <a:chOff x="6894243" y="1962001"/>
            <a:chExt cx="3572451" cy="1026167"/>
          </a:xfrm>
        </p:grpSpPr>
        <p:sp>
          <p:nvSpPr>
            <p:cNvPr id="29" name="文本框 22"/>
            <p:cNvSpPr txBox="1">
              <a:spLocks noChangeArrowheads="1"/>
            </p:cNvSpPr>
            <p:nvPr/>
          </p:nvSpPr>
          <p:spPr bwMode="auto">
            <a:xfrm>
              <a:off x="6894243" y="1962001"/>
              <a:ext cx="1251411" cy="445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 defTabSz="90805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505" b="1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</a:p>
          </p:txBody>
        </p:sp>
        <p:sp>
          <p:nvSpPr>
            <p:cNvPr id="30" name="矩形 21"/>
            <p:cNvSpPr>
              <a:spLocks noChangeArrowheads="1"/>
            </p:cNvSpPr>
            <p:nvPr/>
          </p:nvSpPr>
          <p:spPr bwMode="auto">
            <a:xfrm>
              <a:off x="6894243" y="2249906"/>
              <a:ext cx="3572451" cy="738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 defTabSz="90805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38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添加适当的文字，一页的文字最好不要超过</a:t>
              </a:r>
              <a:r>
                <a:rPr lang="en-US" altLang="zh-CN" sz="138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lang="zh-CN" altLang="en-US" sz="138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</a:t>
              </a:r>
              <a:r>
                <a:rPr lang="en-US" altLang="zh-CN" sz="138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38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一页的文字最好不要超过</a:t>
              </a:r>
              <a:r>
                <a:rPr lang="en-US" altLang="zh-CN" sz="138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endParaRPr lang="en-US" altLang="zh-CN" sz="1380" kern="0" dirty="0">
                <a:solidFill>
                  <a:srgbClr val="39393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Click="0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75"/>
                            </p:stCondLst>
                            <p:childTnLst>
                              <p:par>
                                <p:cTn id="12" presetID="2" presetClass="entr" presetSubtype="4" decel="533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75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75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533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75"/>
                            </p:stCondLst>
                            <p:childTnLst>
                              <p:par>
                                <p:cTn id="31" presetID="2" presetClass="entr" presetSubtype="4" decel="533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975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475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decel="533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75"/>
                            </p:stCondLst>
                            <p:childTnLst>
                              <p:par>
                                <p:cTn id="50" presetID="2" presetClass="entr" presetSubtype="4" decel="533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975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475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decel="533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975"/>
                            </p:stCondLst>
                            <p:childTnLst>
                              <p:par>
                                <p:cTn id="69" presetID="2" presetClass="entr" presetSubtype="4" decel="533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975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475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ntr" presetSubtype="2" decel="533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1"/>
          <p:cNvSpPr txBox="1"/>
          <p:nvPr/>
        </p:nvSpPr>
        <p:spPr>
          <a:xfrm>
            <a:off x="5307013" y="400050"/>
            <a:ext cx="2640012" cy="458788"/>
          </a:xfrm>
          <a:prstGeom prst="rect">
            <a:avLst/>
          </a:prstGeom>
          <a:noFill/>
        </p:spPr>
        <p:txBody>
          <a:bodyPr lIns="90812" tIns="45403" rIns="90812" bIns="45403">
            <a:spAutoFit/>
          </a:bodyPr>
          <a:lstStyle/>
          <a:p>
            <a:pPr defTabSz="908050">
              <a:buFont typeface="Arial" panose="020B0604020202020204" pitchFamily="34" charset="0"/>
              <a:buNone/>
              <a:defRPr/>
            </a:pPr>
            <a:r>
              <a:rPr lang="zh-CN" altLang="en-US" sz="238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岗位所需技能</a:t>
            </a:r>
            <a:endParaRPr lang="en-US" altLang="zh-CN" sz="2385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1244600" y="2614613"/>
            <a:ext cx="3509963" cy="3465512"/>
          </a:xfrm>
          <a:prstGeom prst="ellipse">
            <a:avLst/>
          </a:prstGeom>
          <a:solidFill>
            <a:srgbClr val="FBA6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812" tIns="45403" rIns="90812" bIns="45403" anchor="ctr"/>
          <a:lstStyle/>
          <a:p>
            <a:pPr algn="ctr" defTabSz="908050">
              <a:buFont typeface="Arial" panose="020B0604020202020204" pitchFamily="34" charset="0"/>
              <a:buNone/>
              <a:defRPr/>
            </a:pPr>
            <a:endParaRPr lang="zh-CN" altLang="en-US" sz="3135">
              <a:solidFill>
                <a:srgbClr val="1F1F1F"/>
              </a:solidFill>
            </a:endParaRP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1635125" y="3000375"/>
            <a:ext cx="2728913" cy="2693988"/>
          </a:xfrm>
          <a:prstGeom prst="ellipse">
            <a:avLst/>
          </a:prstGeom>
          <a:solidFill>
            <a:srgbClr val="BA4BC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812" tIns="45403" rIns="90812" bIns="45403" anchor="ctr"/>
          <a:lstStyle/>
          <a:p>
            <a:pPr algn="ctr" defTabSz="908050">
              <a:buFont typeface="Arial" panose="020B0604020202020204" pitchFamily="34" charset="0"/>
              <a:buNone/>
              <a:defRPr/>
            </a:pPr>
            <a:endParaRPr lang="zh-CN" altLang="en-US" sz="3135">
              <a:solidFill>
                <a:srgbClr val="1F1F1F"/>
              </a:solidFill>
            </a:endParaRPr>
          </a:p>
        </p:txBody>
      </p:sp>
      <p:sp>
        <p:nvSpPr>
          <p:cNvPr id="25" name="椭圆 24"/>
          <p:cNvSpPr>
            <a:spLocks noChangeAspect="1"/>
          </p:cNvSpPr>
          <p:nvPr/>
        </p:nvSpPr>
        <p:spPr>
          <a:xfrm>
            <a:off x="2025650" y="3384550"/>
            <a:ext cx="1947863" cy="1925638"/>
          </a:xfrm>
          <a:prstGeom prst="ellipse">
            <a:avLst/>
          </a:prstGeom>
          <a:solidFill>
            <a:srgbClr val="DE4B7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812" tIns="45403" rIns="90812" bIns="45403" anchor="ctr"/>
          <a:lstStyle/>
          <a:p>
            <a:pPr algn="ctr" defTabSz="908050">
              <a:buFont typeface="Arial" panose="020B0604020202020204" pitchFamily="34" charset="0"/>
              <a:buNone/>
              <a:defRPr/>
            </a:pPr>
            <a:endParaRPr lang="zh-CN" altLang="en-US" sz="3135">
              <a:solidFill>
                <a:srgbClr val="1F1F1F"/>
              </a:solidFill>
            </a:endParaRPr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>
            <a:off x="2414588" y="3770313"/>
            <a:ext cx="1169987" cy="1154112"/>
          </a:xfrm>
          <a:prstGeom prst="ellipse">
            <a:avLst/>
          </a:prstGeom>
          <a:solidFill>
            <a:srgbClr val="F284A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812" tIns="45403" rIns="90812" bIns="45403" anchor="ctr"/>
          <a:lstStyle/>
          <a:p>
            <a:pPr algn="ctr" defTabSz="908050">
              <a:buFont typeface="Arial" panose="020B0604020202020204" pitchFamily="34" charset="0"/>
              <a:buNone/>
              <a:defRPr/>
            </a:pPr>
            <a:endParaRPr lang="zh-CN" altLang="en-US" sz="3135">
              <a:solidFill>
                <a:srgbClr val="1F1F1F"/>
              </a:solidFill>
            </a:endParaRPr>
          </a:p>
        </p:txBody>
      </p:sp>
      <p:cxnSp>
        <p:nvCxnSpPr>
          <p:cNvPr id="27" name="直线连接符 27"/>
          <p:cNvCxnSpPr/>
          <p:nvPr/>
        </p:nvCxnSpPr>
        <p:spPr>
          <a:xfrm>
            <a:off x="4125913" y="2143125"/>
            <a:ext cx="2362200" cy="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8"/>
          <p:cNvCxnSpPr/>
          <p:nvPr/>
        </p:nvCxnSpPr>
        <p:spPr>
          <a:xfrm>
            <a:off x="4503738" y="3138488"/>
            <a:ext cx="1984375" cy="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30"/>
          <p:cNvCxnSpPr/>
          <p:nvPr/>
        </p:nvCxnSpPr>
        <p:spPr>
          <a:xfrm>
            <a:off x="4125913" y="4233863"/>
            <a:ext cx="2362200" cy="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31"/>
          <p:cNvCxnSpPr/>
          <p:nvPr/>
        </p:nvCxnSpPr>
        <p:spPr>
          <a:xfrm>
            <a:off x="3833813" y="5257800"/>
            <a:ext cx="2654300" cy="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4"/>
          <p:cNvSpPr>
            <a:spLocks noChangeArrowheads="1"/>
          </p:cNvSpPr>
          <p:nvPr/>
        </p:nvSpPr>
        <p:spPr bwMode="auto">
          <a:xfrm>
            <a:off x="6481763" y="1900238"/>
            <a:ext cx="4387850" cy="116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12" tIns="45403" rIns="90812" bIns="45403">
            <a:spAutoFit/>
          </a:bodyPr>
          <a:lstStyle/>
          <a:p>
            <a:pPr defTabSz="90805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630" b="1" dirty="0">
                <a:solidFill>
                  <a:srgbClr val="102D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</a:t>
            </a:r>
            <a:r>
              <a:rPr lang="zh-CN" altLang="en-US" sz="1630" b="1" dirty="0">
                <a:solidFill>
                  <a:srgbClr val="102D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添加文本标题</a:t>
            </a:r>
            <a:endParaRPr lang="en-US" altLang="zh-CN" sz="1630" b="1" dirty="0">
              <a:solidFill>
                <a:srgbClr val="102D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0805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505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505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505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1505" dirty="0">
              <a:solidFill>
                <a:prstClr val="black">
                  <a:lumMod val="85000"/>
                  <a:lumOff val="15000"/>
                </a:prstClr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</p:txBody>
      </p:sp>
      <p:sp>
        <p:nvSpPr>
          <p:cNvPr id="32" name="文本框 34"/>
          <p:cNvSpPr>
            <a:spLocks noChangeArrowheads="1"/>
          </p:cNvSpPr>
          <p:nvPr/>
        </p:nvSpPr>
        <p:spPr bwMode="auto">
          <a:xfrm>
            <a:off x="6481763" y="2925763"/>
            <a:ext cx="4387850" cy="116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12" tIns="45403" rIns="90812" bIns="45403">
            <a:spAutoFit/>
          </a:bodyPr>
          <a:lstStyle/>
          <a:p>
            <a:pPr defTabSz="90805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630" b="1" dirty="0">
                <a:solidFill>
                  <a:srgbClr val="102D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lang="zh-CN" altLang="en-US" sz="1630" b="1" dirty="0">
                <a:solidFill>
                  <a:srgbClr val="102D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添加文本标题</a:t>
            </a:r>
            <a:endParaRPr lang="en-US" altLang="zh-CN" sz="1630" b="1" dirty="0">
              <a:solidFill>
                <a:srgbClr val="102D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0805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505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505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505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1505" dirty="0">
              <a:solidFill>
                <a:prstClr val="black">
                  <a:lumMod val="85000"/>
                  <a:lumOff val="15000"/>
                </a:prstClr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</p:txBody>
      </p:sp>
      <p:sp>
        <p:nvSpPr>
          <p:cNvPr id="33" name="文本框 34"/>
          <p:cNvSpPr>
            <a:spLocks noChangeArrowheads="1"/>
          </p:cNvSpPr>
          <p:nvPr/>
        </p:nvSpPr>
        <p:spPr bwMode="auto">
          <a:xfrm>
            <a:off x="6481763" y="4030663"/>
            <a:ext cx="43878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12" tIns="45403" rIns="90812" bIns="45403">
            <a:spAutoFit/>
          </a:bodyPr>
          <a:lstStyle/>
          <a:p>
            <a:pPr defTabSz="90805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630" b="1" dirty="0">
                <a:solidFill>
                  <a:srgbClr val="102D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</a:t>
            </a:r>
            <a:r>
              <a:rPr lang="zh-CN" altLang="en-US" sz="1630" b="1" dirty="0">
                <a:solidFill>
                  <a:srgbClr val="102D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添加文本标题</a:t>
            </a:r>
            <a:endParaRPr lang="en-US" altLang="zh-CN" sz="1630" b="1" dirty="0">
              <a:solidFill>
                <a:srgbClr val="102D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0805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505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505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505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1505" dirty="0">
              <a:solidFill>
                <a:prstClr val="black">
                  <a:lumMod val="85000"/>
                  <a:lumOff val="15000"/>
                </a:prstClr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</p:txBody>
      </p:sp>
      <p:sp>
        <p:nvSpPr>
          <p:cNvPr id="34" name="文本框 34"/>
          <p:cNvSpPr>
            <a:spLocks noChangeArrowheads="1"/>
          </p:cNvSpPr>
          <p:nvPr/>
        </p:nvSpPr>
        <p:spPr bwMode="auto">
          <a:xfrm>
            <a:off x="6481763" y="5043488"/>
            <a:ext cx="43878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12" tIns="45403" rIns="90812" bIns="45403">
            <a:spAutoFit/>
          </a:bodyPr>
          <a:lstStyle/>
          <a:p>
            <a:pPr defTabSz="90805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630" b="1" dirty="0">
                <a:solidFill>
                  <a:srgbClr val="102D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04.</a:t>
            </a:r>
            <a:r>
              <a:rPr lang="zh-CN" altLang="en-US" sz="1630" b="1" dirty="0">
                <a:solidFill>
                  <a:srgbClr val="102D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添加文本标题</a:t>
            </a:r>
            <a:endParaRPr lang="en-US" altLang="zh-CN" sz="1630" b="1" dirty="0">
              <a:solidFill>
                <a:srgbClr val="102D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0805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505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505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505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1505" dirty="0">
              <a:solidFill>
                <a:prstClr val="black">
                  <a:lumMod val="85000"/>
                  <a:lumOff val="15000"/>
                </a:prstClr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</p:txBody>
      </p:sp>
      <p:sp>
        <p:nvSpPr>
          <p:cNvPr id="35" name="饼形 7"/>
          <p:cNvSpPr>
            <a:spLocks noChangeAspect="1"/>
          </p:cNvSpPr>
          <p:nvPr/>
        </p:nvSpPr>
        <p:spPr>
          <a:xfrm>
            <a:off x="493713" y="1873250"/>
            <a:ext cx="5011737" cy="4949825"/>
          </a:xfrm>
          <a:prstGeom prst="pie">
            <a:avLst>
              <a:gd name="adj1" fmla="val 16891099"/>
              <a:gd name="adj2" fmla="val 1838917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812" tIns="45403" rIns="90812" bIns="45403" anchor="ctr"/>
          <a:lstStyle/>
          <a:p>
            <a:pPr algn="ctr" defTabSz="908050">
              <a:buFont typeface="Arial" panose="020B0604020202020204" pitchFamily="34" charset="0"/>
              <a:buNone/>
              <a:defRPr/>
            </a:pPr>
            <a:endParaRPr lang="zh-CN" altLang="en-US" sz="3135">
              <a:solidFill>
                <a:srgbClr val="1F1F1F"/>
              </a:solidFill>
            </a:endParaRPr>
          </a:p>
        </p:txBody>
      </p:sp>
      <p:sp>
        <p:nvSpPr>
          <p:cNvPr id="36" name="饼形 8"/>
          <p:cNvSpPr>
            <a:spLocks noChangeAspect="1"/>
          </p:cNvSpPr>
          <p:nvPr/>
        </p:nvSpPr>
        <p:spPr>
          <a:xfrm>
            <a:off x="995363" y="2381250"/>
            <a:ext cx="4008437" cy="3959225"/>
          </a:xfrm>
          <a:prstGeom prst="pie">
            <a:avLst>
              <a:gd name="adj1" fmla="val 18800821"/>
              <a:gd name="adj2" fmla="val 20487076"/>
            </a:avLst>
          </a:prstGeom>
          <a:solidFill>
            <a:srgbClr val="9CA3E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812" tIns="45403" rIns="90812" bIns="45403" anchor="ctr"/>
          <a:lstStyle/>
          <a:p>
            <a:pPr algn="ctr" defTabSz="908050">
              <a:buFont typeface="Arial" panose="020B0604020202020204" pitchFamily="34" charset="0"/>
              <a:buNone/>
              <a:defRPr/>
            </a:pPr>
            <a:endParaRPr lang="zh-CN" altLang="en-US" sz="3135">
              <a:solidFill>
                <a:srgbClr val="1F1F1F"/>
              </a:solidFill>
            </a:endParaRPr>
          </a:p>
        </p:txBody>
      </p:sp>
      <p:sp>
        <p:nvSpPr>
          <p:cNvPr id="37" name="饼形 9"/>
          <p:cNvSpPr>
            <a:spLocks noChangeAspect="1"/>
          </p:cNvSpPr>
          <p:nvPr/>
        </p:nvSpPr>
        <p:spPr>
          <a:xfrm>
            <a:off x="1495425" y="2925763"/>
            <a:ext cx="3008313" cy="2970212"/>
          </a:xfrm>
          <a:prstGeom prst="pie">
            <a:avLst>
              <a:gd name="adj1" fmla="val 21086868"/>
              <a:gd name="adj2" fmla="val 177286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812" tIns="45403" rIns="90812" bIns="45403" anchor="ctr"/>
          <a:lstStyle/>
          <a:p>
            <a:pPr algn="ctr" defTabSz="908050">
              <a:buFont typeface="Arial" panose="020B0604020202020204" pitchFamily="34" charset="0"/>
              <a:buNone/>
              <a:defRPr/>
            </a:pPr>
            <a:endParaRPr lang="zh-CN" altLang="en-US" sz="3135">
              <a:solidFill>
                <a:srgbClr val="1F1F1F"/>
              </a:solidFill>
            </a:endParaRPr>
          </a:p>
        </p:txBody>
      </p:sp>
      <p:sp>
        <p:nvSpPr>
          <p:cNvPr id="38" name="饼形 10"/>
          <p:cNvSpPr>
            <a:spLocks noChangeAspect="1"/>
          </p:cNvSpPr>
          <p:nvPr/>
        </p:nvSpPr>
        <p:spPr>
          <a:xfrm>
            <a:off x="1746250" y="3143250"/>
            <a:ext cx="2506663" cy="2474913"/>
          </a:xfrm>
          <a:prstGeom prst="pie">
            <a:avLst>
              <a:gd name="adj1" fmla="val 2573177"/>
              <a:gd name="adj2" fmla="val 6304209"/>
            </a:avLst>
          </a:prstGeom>
          <a:solidFill>
            <a:srgbClr val="9CA3E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812" tIns="45403" rIns="90812" bIns="45403" anchor="ctr"/>
          <a:lstStyle/>
          <a:p>
            <a:pPr algn="ctr" defTabSz="908050">
              <a:buFont typeface="Arial" panose="020B0604020202020204" pitchFamily="34" charset="0"/>
              <a:buNone/>
              <a:defRPr/>
            </a:pPr>
            <a:endParaRPr lang="zh-CN" altLang="en-US" sz="3135">
              <a:solidFill>
                <a:srgbClr val="1F1F1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25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25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82716E-6 L 0.16666 -0.68364 " pathEditMode="relative" rAng="0" ptsTypes="AA">
                                      <p:cBhvr>
                                        <p:cTn id="42" dur="125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-3419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32099E-6 L 0.55399 -0.64876 " pathEditMode="relative" rAng="0" ptsTypes="AA">
                                      <p:cBhvr>
                                        <p:cTn id="44" dur="125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91" y="-3243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78802 0.16914 " pathEditMode="relative" rAng="0" ptsTypes="AA">
                                      <p:cBhvr>
                                        <p:cTn id="46" dur="125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92" y="845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09877E-6 L 0.08559 0.4358 " pathEditMode="relative" rAng="0" ptsTypes="AA">
                                      <p:cBhvr>
                                        <p:cTn id="48" dur="125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217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25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125"/>
                            </p:stCondLst>
                            <p:childTnLst>
                              <p:par>
                                <p:cTn id="63" presetID="2" presetClass="entr" presetSubtype="2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decel="533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decel="533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 animBg="1"/>
      <p:bldP spid="24" grpId="0" animBg="1"/>
      <p:bldP spid="25" grpId="0" animBg="1"/>
      <p:bldP spid="26" grpId="0" animBg="1"/>
      <p:bldP spid="31" grpId="0"/>
      <p:bldP spid="32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1" t="7401" b="11071"/>
          <a:stretch>
            <a:fillRect/>
          </a:stretch>
        </p:blipFill>
        <p:spPr>
          <a:xfrm>
            <a:off x="4935690" y="13646"/>
            <a:ext cx="7273445" cy="55409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53" r="76594"/>
          <a:stretch>
            <a:fillRect/>
          </a:stretch>
        </p:blipFill>
        <p:spPr>
          <a:xfrm>
            <a:off x="11340" y="4188480"/>
            <a:ext cx="2241867" cy="266462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23239" y="3402972"/>
            <a:ext cx="5660837" cy="54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33" tIns="43316" rIns="86633" bIns="433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8000" dirty="0" smtClean="0">
                <a:solidFill>
                  <a:srgbClr val="102D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胜任能力</a:t>
            </a:r>
            <a:endParaRPr lang="zh-CN" altLang="en-US" sz="8000" dirty="0">
              <a:solidFill>
                <a:srgbClr val="102D5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4453336" y="2232747"/>
            <a:ext cx="2179475" cy="764508"/>
          </a:xfrm>
          <a:prstGeom prst="rect">
            <a:avLst/>
          </a:prstGeom>
          <a:noFill/>
        </p:spPr>
        <p:txBody>
          <a:bodyPr wrap="square" lIns="86560" tIns="43277" rIns="86560" bIns="43277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dirty="0">
                <a:solidFill>
                  <a:srgbClr val="6D3178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400" dirty="0">
                <a:solidFill>
                  <a:srgbClr val="6D3178"/>
                </a:solidFill>
              </a:rPr>
              <a:t>PART </a:t>
            </a:r>
            <a:r>
              <a:rPr lang="en-US" altLang="zh-CN" sz="4400" dirty="0" smtClean="0">
                <a:solidFill>
                  <a:srgbClr val="6D3178"/>
                </a:solidFill>
              </a:rPr>
              <a:t>03</a:t>
            </a:r>
            <a:endParaRPr lang="zh-CN" altLang="en-US" sz="4400" dirty="0">
              <a:solidFill>
                <a:srgbClr val="6D3178"/>
              </a:solidFill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3175996" y="4455150"/>
            <a:ext cx="4886351" cy="82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33" tIns="43316" rIns="86633" bIns="433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fontAlgn="base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65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CONTRACTED WIND POWERPOINT TEMPLATE DESIGNS CONTRACTED WIND TE DESIGNS CONTRACTED WIND POWERPOINT TEMPLATE DESIGNS CONTRACTED WIN POWERPOINT TEMPLATE</a:t>
            </a:r>
            <a:endParaRPr lang="zh-CN" altLang="en-US" sz="1065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3000">
        <p15:prstTrans prst="drape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1"/>
          <p:cNvSpPr txBox="1"/>
          <p:nvPr/>
        </p:nvSpPr>
        <p:spPr>
          <a:xfrm>
            <a:off x="5346700" y="379413"/>
            <a:ext cx="2641600" cy="496887"/>
          </a:xfrm>
          <a:prstGeom prst="rect">
            <a:avLst/>
          </a:prstGeom>
          <a:noFill/>
        </p:spPr>
        <p:txBody>
          <a:bodyPr lIns="90885" tIns="45442" rIns="90885" bIns="45442">
            <a:spAutoFit/>
          </a:bodyPr>
          <a:lstStyle/>
          <a:p>
            <a:pPr defTabSz="908685">
              <a:buFont typeface="Arial" panose="020B0604020202020204" pitchFamily="34" charset="0"/>
              <a:buNone/>
              <a:defRPr/>
            </a:pPr>
            <a:r>
              <a:rPr lang="zh-CN" altLang="en-US" sz="263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专业技能</a:t>
            </a:r>
            <a:endParaRPr lang="en-US" altLang="zh-CN" sz="2635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25"/>
          <p:cNvSpPr/>
          <p:nvPr/>
        </p:nvSpPr>
        <p:spPr bwMode="auto">
          <a:xfrm>
            <a:off x="4360863" y="2143125"/>
            <a:ext cx="1981200" cy="2036763"/>
          </a:xfrm>
          <a:custGeom>
            <a:avLst/>
            <a:gdLst>
              <a:gd name="T0" fmla="*/ 2147483647 w 968"/>
              <a:gd name="T1" fmla="*/ 2147483647 h 1008"/>
              <a:gd name="T2" fmla="*/ 2147483647 w 968"/>
              <a:gd name="T3" fmla="*/ 0 h 1008"/>
              <a:gd name="T4" fmla="*/ 2147483647 w 968"/>
              <a:gd name="T5" fmla="*/ 2147483647 h 1008"/>
              <a:gd name="T6" fmla="*/ 2147483647 w 968"/>
              <a:gd name="T7" fmla="*/ 2147483647 h 1008"/>
              <a:gd name="T8" fmla="*/ 2147483647 w 968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68" h="1008">
                <a:moveTo>
                  <a:pt x="593" y="1008"/>
                </a:moveTo>
                <a:cubicBezTo>
                  <a:pt x="593" y="1008"/>
                  <a:pt x="0" y="806"/>
                  <a:pt x="142" y="0"/>
                </a:cubicBezTo>
                <a:cubicBezTo>
                  <a:pt x="142" y="0"/>
                  <a:pt x="968" y="186"/>
                  <a:pt x="671" y="957"/>
                </a:cubicBezTo>
                <a:cubicBezTo>
                  <a:pt x="671" y="957"/>
                  <a:pt x="434" y="615"/>
                  <a:pt x="395" y="432"/>
                </a:cubicBezTo>
                <a:cubicBezTo>
                  <a:pt x="395" y="432"/>
                  <a:pt x="449" y="854"/>
                  <a:pt x="593" y="1008"/>
                </a:cubicBezTo>
                <a:close/>
              </a:path>
            </a:pathLst>
          </a:custGeom>
          <a:solidFill>
            <a:srgbClr val="9CA3EC"/>
          </a:solidFill>
          <a:ln>
            <a:noFill/>
          </a:ln>
        </p:spPr>
        <p:txBody>
          <a:bodyPr lIns="90885" tIns="45442" rIns="90885" bIns="45442"/>
          <a:lstStyle/>
          <a:p>
            <a:pPr defTabSz="908685">
              <a:buFont typeface="Arial" panose="020B0604020202020204" pitchFamily="34" charset="0"/>
              <a:buNone/>
              <a:defRPr/>
            </a:pPr>
            <a:endParaRPr lang="zh-CN" altLang="en-US" sz="2385">
              <a:solidFill>
                <a:srgbClr val="393939"/>
              </a:solidFill>
            </a:endParaRPr>
          </a:p>
        </p:txBody>
      </p:sp>
      <p:sp>
        <p:nvSpPr>
          <p:cNvPr id="7" name="Freeform 19"/>
          <p:cNvSpPr/>
          <p:nvPr/>
        </p:nvSpPr>
        <p:spPr bwMode="auto">
          <a:xfrm>
            <a:off x="5491163" y="1962150"/>
            <a:ext cx="2581275" cy="2408238"/>
          </a:xfrm>
          <a:custGeom>
            <a:avLst/>
            <a:gdLst>
              <a:gd name="T0" fmla="*/ 2147483647 w 1261"/>
              <a:gd name="T1" fmla="*/ 2147483647 h 1191"/>
              <a:gd name="T2" fmla="*/ 2147483647 w 1261"/>
              <a:gd name="T3" fmla="*/ 0 h 1191"/>
              <a:gd name="T4" fmla="*/ 2147483647 w 1261"/>
              <a:gd name="T5" fmla="*/ 2147483647 h 1191"/>
              <a:gd name="T6" fmla="*/ 2147483647 w 1261"/>
              <a:gd name="T7" fmla="*/ 2147483647 h 1191"/>
              <a:gd name="T8" fmla="*/ 2147483647 w 1261"/>
              <a:gd name="T9" fmla="*/ 2147483647 h 11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1" h="1191">
                <a:moveTo>
                  <a:pt x="388" y="1185"/>
                </a:moveTo>
                <a:cubicBezTo>
                  <a:pt x="388" y="1185"/>
                  <a:pt x="0" y="614"/>
                  <a:pt x="659" y="0"/>
                </a:cubicBezTo>
                <a:cubicBezTo>
                  <a:pt x="659" y="0"/>
                  <a:pt x="1261" y="709"/>
                  <a:pt x="490" y="1191"/>
                </a:cubicBezTo>
                <a:cubicBezTo>
                  <a:pt x="490" y="1191"/>
                  <a:pt x="508" y="734"/>
                  <a:pt x="595" y="547"/>
                </a:cubicBezTo>
                <a:cubicBezTo>
                  <a:pt x="595" y="547"/>
                  <a:pt x="363" y="953"/>
                  <a:pt x="388" y="118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90885" tIns="45442" rIns="90885" bIns="45442"/>
          <a:lstStyle/>
          <a:p>
            <a:pPr defTabSz="908685">
              <a:buFont typeface="Arial" panose="020B0604020202020204" pitchFamily="34" charset="0"/>
              <a:buNone/>
              <a:defRPr/>
            </a:pPr>
            <a:endParaRPr lang="zh-CN" altLang="en-US" sz="2385">
              <a:solidFill>
                <a:srgbClr val="393939"/>
              </a:solidFill>
            </a:endParaRPr>
          </a:p>
        </p:txBody>
      </p:sp>
      <p:sp>
        <p:nvSpPr>
          <p:cNvPr id="9" name="Freeform 21"/>
          <p:cNvSpPr/>
          <p:nvPr/>
        </p:nvSpPr>
        <p:spPr bwMode="auto">
          <a:xfrm>
            <a:off x="6821488" y="3454400"/>
            <a:ext cx="1909762" cy="1847850"/>
          </a:xfrm>
          <a:custGeom>
            <a:avLst/>
            <a:gdLst>
              <a:gd name="T0" fmla="*/ 0 w 933"/>
              <a:gd name="T1" fmla="*/ 2147483647 h 915"/>
              <a:gd name="T2" fmla="*/ 2147483647 w 933"/>
              <a:gd name="T3" fmla="*/ 2147483647 h 915"/>
              <a:gd name="T4" fmla="*/ 2147483647 w 933"/>
              <a:gd name="T5" fmla="*/ 2147483647 h 915"/>
              <a:gd name="T6" fmla="*/ 2147483647 w 933"/>
              <a:gd name="T7" fmla="*/ 2147483647 h 915"/>
              <a:gd name="T8" fmla="*/ 0 w 933"/>
              <a:gd name="T9" fmla="*/ 2147483647 h 9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33" h="915">
                <a:moveTo>
                  <a:pt x="0" y="502"/>
                </a:moveTo>
                <a:cubicBezTo>
                  <a:pt x="0" y="502"/>
                  <a:pt x="238" y="0"/>
                  <a:pt x="933" y="207"/>
                </a:cubicBezTo>
                <a:cubicBezTo>
                  <a:pt x="933" y="207"/>
                  <a:pt x="686" y="915"/>
                  <a:pt x="37" y="575"/>
                </a:cubicBezTo>
                <a:cubicBezTo>
                  <a:pt x="37" y="575"/>
                  <a:pt x="362" y="402"/>
                  <a:pt x="527" y="386"/>
                </a:cubicBezTo>
                <a:cubicBezTo>
                  <a:pt x="527" y="386"/>
                  <a:pt x="151" y="390"/>
                  <a:pt x="0" y="502"/>
                </a:cubicBezTo>
                <a:close/>
              </a:path>
            </a:pathLst>
          </a:custGeom>
          <a:solidFill>
            <a:srgbClr val="9CA3EC"/>
          </a:solidFill>
          <a:ln>
            <a:noFill/>
          </a:ln>
        </p:spPr>
        <p:txBody>
          <a:bodyPr lIns="90885" tIns="45442" rIns="90885" bIns="45442"/>
          <a:lstStyle/>
          <a:p>
            <a:pPr defTabSz="908685">
              <a:buFont typeface="Arial" panose="020B0604020202020204" pitchFamily="34" charset="0"/>
              <a:buNone/>
              <a:defRPr/>
            </a:pPr>
            <a:endParaRPr lang="zh-CN" altLang="en-US" sz="2385">
              <a:solidFill>
                <a:srgbClr val="393939"/>
              </a:solidFill>
            </a:endParaRPr>
          </a:p>
        </p:txBody>
      </p:sp>
      <p:sp>
        <p:nvSpPr>
          <p:cNvPr id="10" name="Freeform 23"/>
          <p:cNvSpPr/>
          <p:nvPr/>
        </p:nvSpPr>
        <p:spPr bwMode="auto">
          <a:xfrm>
            <a:off x="3363913" y="3067050"/>
            <a:ext cx="1982787" cy="2070100"/>
          </a:xfrm>
          <a:custGeom>
            <a:avLst/>
            <a:gdLst>
              <a:gd name="T0" fmla="*/ 2147483647 w 969"/>
              <a:gd name="T1" fmla="*/ 2147483647 h 1025"/>
              <a:gd name="T2" fmla="*/ 0 w 969"/>
              <a:gd name="T3" fmla="*/ 2147483647 h 1025"/>
              <a:gd name="T4" fmla="*/ 2147483647 w 969"/>
              <a:gd name="T5" fmla="*/ 2147483647 h 1025"/>
              <a:gd name="T6" fmla="*/ 2147483647 w 969"/>
              <a:gd name="T7" fmla="*/ 2147483647 h 1025"/>
              <a:gd name="T8" fmla="*/ 2147483647 w 969"/>
              <a:gd name="T9" fmla="*/ 2147483647 h 10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69" h="1025">
                <a:moveTo>
                  <a:pt x="965" y="703"/>
                </a:moveTo>
                <a:cubicBezTo>
                  <a:pt x="965" y="703"/>
                  <a:pt x="507" y="1025"/>
                  <a:pt x="0" y="498"/>
                </a:cubicBezTo>
                <a:cubicBezTo>
                  <a:pt x="0" y="498"/>
                  <a:pt x="568" y="0"/>
                  <a:pt x="969" y="620"/>
                </a:cubicBezTo>
                <a:cubicBezTo>
                  <a:pt x="969" y="620"/>
                  <a:pt x="598" y="611"/>
                  <a:pt x="445" y="543"/>
                </a:cubicBezTo>
                <a:cubicBezTo>
                  <a:pt x="445" y="543"/>
                  <a:pt x="777" y="726"/>
                  <a:pt x="965" y="70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90885" tIns="45442" rIns="90885" bIns="45442"/>
          <a:lstStyle/>
          <a:p>
            <a:pPr defTabSz="908685">
              <a:buFont typeface="Arial" panose="020B0604020202020204" pitchFamily="34" charset="0"/>
              <a:buNone/>
              <a:defRPr/>
            </a:pPr>
            <a:endParaRPr lang="zh-CN" altLang="en-US" sz="2385">
              <a:solidFill>
                <a:srgbClr val="393939"/>
              </a:solidFill>
            </a:endParaRPr>
          </a:p>
        </p:txBody>
      </p:sp>
      <p:sp>
        <p:nvSpPr>
          <p:cNvPr id="11" name="任意多边形 41"/>
          <p:cNvSpPr/>
          <p:nvPr/>
        </p:nvSpPr>
        <p:spPr bwMode="auto">
          <a:xfrm>
            <a:off x="3898900" y="4176713"/>
            <a:ext cx="4478338" cy="2638425"/>
          </a:xfrm>
          <a:custGeom>
            <a:avLst/>
            <a:gdLst>
              <a:gd name="T0" fmla="*/ 1573644 w 3359497"/>
              <a:gd name="T1" fmla="*/ 628 h 2003589"/>
              <a:gd name="T2" fmla="*/ 1594896 w 3359497"/>
              <a:gd name="T3" fmla="*/ 4973 h 2003589"/>
              <a:gd name="T4" fmla="*/ 1779085 w 3359497"/>
              <a:gd name="T5" fmla="*/ 442441 h 2003589"/>
              <a:gd name="T6" fmla="*/ 1997044 w 3359497"/>
              <a:gd name="T7" fmla="*/ 284339 h 2003589"/>
              <a:gd name="T8" fmla="*/ 2113698 w 3359497"/>
              <a:gd name="T9" fmla="*/ 261315 h 2003589"/>
              <a:gd name="T10" fmla="*/ 1880391 w 3359497"/>
              <a:gd name="T11" fmla="*/ 804695 h 2003589"/>
              <a:gd name="T12" fmla="*/ 1883692 w 3359497"/>
              <a:gd name="T13" fmla="*/ 1543470 h 2003589"/>
              <a:gd name="T14" fmla="*/ 1897697 w 3359497"/>
              <a:gd name="T15" fmla="*/ 1632966 h 2003589"/>
              <a:gd name="T16" fmla="*/ 1978710 w 3359497"/>
              <a:gd name="T17" fmla="*/ 1634754 h 2003589"/>
              <a:gd name="T18" fmla="*/ 3343975 w 3359497"/>
              <a:gd name="T19" fmla="*/ 1967861 h 2003589"/>
              <a:gd name="T20" fmla="*/ 3358109 w 3359497"/>
              <a:gd name="T21" fmla="*/ 2002933 h 2003589"/>
              <a:gd name="T22" fmla="*/ 3161775 w 3359497"/>
              <a:gd name="T23" fmla="*/ 1955118 h 2003589"/>
              <a:gd name="T24" fmla="*/ 1664430 w 3359497"/>
              <a:gd name="T25" fmla="*/ 1830489 h 2003589"/>
              <a:gd name="T26" fmla="*/ 167086 w 3359497"/>
              <a:gd name="T27" fmla="*/ 1955118 h 2003589"/>
              <a:gd name="T28" fmla="*/ 0 w 3359497"/>
              <a:gd name="T29" fmla="*/ 1995812 h 2003589"/>
              <a:gd name="T30" fmla="*/ 11263 w 3359497"/>
              <a:gd name="T31" fmla="*/ 1967861 h 2003589"/>
              <a:gd name="T32" fmla="*/ 1376530 w 3359497"/>
              <a:gd name="T33" fmla="*/ 1634754 h 2003589"/>
              <a:gd name="T34" fmla="*/ 1517480 w 3359497"/>
              <a:gd name="T35" fmla="*/ 1631642 h 2003589"/>
              <a:gd name="T36" fmla="*/ 1522473 w 3359497"/>
              <a:gd name="T37" fmla="*/ 1578551 h 2003589"/>
              <a:gd name="T38" fmla="*/ 1551921 w 3359497"/>
              <a:gd name="T39" fmla="*/ 993498 h 2003589"/>
              <a:gd name="T40" fmla="*/ 1217308 w 3359497"/>
              <a:gd name="T41" fmla="*/ 594402 h 2003589"/>
              <a:gd name="T42" fmla="*/ 1154378 w 3359497"/>
              <a:gd name="T43" fmla="*/ 454721 h 2003589"/>
              <a:gd name="T44" fmla="*/ 1363125 w 3359497"/>
              <a:gd name="T45" fmla="*/ 563704 h 2003589"/>
              <a:gd name="T46" fmla="*/ 1143634 w 3359497"/>
              <a:gd name="T47" fmla="*/ 311965 h 2003589"/>
              <a:gd name="T48" fmla="*/ 1148237 w 3359497"/>
              <a:gd name="T49" fmla="*/ 196845 h 2003589"/>
              <a:gd name="T50" fmla="*/ 1418380 w 3359497"/>
              <a:gd name="T51" fmla="*/ 443977 h 2003589"/>
              <a:gd name="T52" fmla="*/ 1255681 w 3359497"/>
              <a:gd name="T53" fmla="*/ 77117 h 2003589"/>
              <a:gd name="T54" fmla="*/ 1392288 w 3359497"/>
              <a:gd name="T55" fmla="*/ 179958 h 2003589"/>
              <a:gd name="T56" fmla="*/ 1576478 w 3359497"/>
              <a:gd name="T57" fmla="*/ 295083 h 2003589"/>
              <a:gd name="T58" fmla="*/ 1573644 w 3359497"/>
              <a:gd name="T59" fmla="*/ 628 h 200358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3359497" h="2003589">
                <a:moveTo>
                  <a:pt x="1574296" y="628"/>
                </a:moveTo>
                <a:cubicBezTo>
                  <a:pt x="1580081" y="-929"/>
                  <a:pt x="1587111" y="367"/>
                  <a:pt x="1595556" y="4973"/>
                </a:cubicBezTo>
                <a:cubicBezTo>
                  <a:pt x="1663120" y="43360"/>
                  <a:pt x="1687689" y="424160"/>
                  <a:pt x="1779821" y="442585"/>
                </a:cubicBezTo>
                <a:cubicBezTo>
                  <a:pt x="1873489" y="462547"/>
                  <a:pt x="1973299" y="341244"/>
                  <a:pt x="1997868" y="284431"/>
                </a:cubicBezTo>
                <a:cubicBezTo>
                  <a:pt x="2022436" y="229153"/>
                  <a:pt x="2099214" y="199980"/>
                  <a:pt x="2114570" y="261399"/>
                </a:cubicBezTo>
                <a:cubicBezTo>
                  <a:pt x="2129925" y="321282"/>
                  <a:pt x="1977906" y="405734"/>
                  <a:pt x="1881167" y="804959"/>
                </a:cubicBezTo>
                <a:cubicBezTo>
                  <a:pt x="1828263" y="1024125"/>
                  <a:pt x="1852051" y="1320439"/>
                  <a:pt x="1884472" y="1543974"/>
                </a:cubicBezTo>
                <a:lnTo>
                  <a:pt x="1898481" y="1633502"/>
                </a:lnTo>
                <a:lnTo>
                  <a:pt x="1979526" y="1635290"/>
                </a:lnTo>
                <a:cubicBezTo>
                  <a:pt x="2663894" y="1665869"/>
                  <a:pt x="3206522" y="1798791"/>
                  <a:pt x="3345357" y="1968505"/>
                </a:cubicBezTo>
                <a:lnTo>
                  <a:pt x="3359497" y="2003589"/>
                </a:lnTo>
                <a:lnTo>
                  <a:pt x="3163083" y="1955758"/>
                </a:lnTo>
                <a:cubicBezTo>
                  <a:pt x="2779720" y="1878732"/>
                  <a:pt x="2250110" y="1831089"/>
                  <a:pt x="1665118" y="1831089"/>
                </a:cubicBezTo>
                <a:cubicBezTo>
                  <a:pt x="1080127" y="1831089"/>
                  <a:pt x="550516" y="1878732"/>
                  <a:pt x="167154" y="1955758"/>
                </a:cubicBezTo>
                <a:lnTo>
                  <a:pt x="0" y="1996464"/>
                </a:lnTo>
                <a:lnTo>
                  <a:pt x="11267" y="1968505"/>
                </a:lnTo>
                <a:cubicBezTo>
                  <a:pt x="150103" y="1798791"/>
                  <a:pt x="692731" y="1665869"/>
                  <a:pt x="1377098" y="1635290"/>
                </a:cubicBezTo>
                <a:lnTo>
                  <a:pt x="1518108" y="1632178"/>
                </a:lnTo>
                <a:lnTo>
                  <a:pt x="1523101" y="1579067"/>
                </a:lnTo>
                <a:cubicBezTo>
                  <a:pt x="1537508" y="1420976"/>
                  <a:pt x="1557600" y="1162102"/>
                  <a:pt x="1552561" y="993822"/>
                </a:cubicBezTo>
                <a:cubicBezTo>
                  <a:pt x="1544883" y="735862"/>
                  <a:pt x="1313016" y="662159"/>
                  <a:pt x="1217812" y="594598"/>
                </a:cubicBezTo>
                <a:cubicBezTo>
                  <a:pt x="1122609" y="525501"/>
                  <a:pt x="1101111" y="451798"/>
                  <a:pt x="1154854" y="454869"/>
                </a:cubicBezTo>
                <a:cubicBezTo>
                  <a:pt x="1207064" y="457940"/>
                  <a:pt x="1352940" y="588456"/>
                  <a:pt x="1363689" y="563888"/>
                </a:cubicBezTo>
                <a:cubicBezTo>
                  <a:pt x="1374438" y="539321"/>
                  <a:pt x="1199386" y="396521"/>
                  <a:pt x="1144106" y="312069"/>
                </a:cubicBezTo>
                <a:cubicBezTo>
                  <a:pt x="1087291" y="226083"/>
                  <a:pt x="1125680" y="204586"/>
                  <a:pt x="1148713" y="196909"/>
                </a:cubicBezTo>
                <a:cubicBezTo>
                  <a:pt x="1171746" y="189231"/>
                  <a:pt x="1405149" y="459476"/>
                  <a:pt x="1418968" y="444121"/>
                </a:cubicBezTo>
                <a:cubicBezTo>
                  <a:pt x="1432789" y="428766"/>
                  <a:pt x="1246988" y="103244"/>
                  <a:pt x="1256201" y="77141"/>
                </a:cubicBezTo>
                <a:cubicBezTo>
                  <a:pt x="1263878" y="51038"/>
                  <a:pt x="1311480" y="-2704"/>
                  <a:pt x="1392864" y="180018"/>
                </a:cubicBezTo>
                <a:cubicBezTo>
                  <a:pt x="1474248" y="362740"/>
                  <a:pt x="1603234" y="447192"/>
                  <a:pt x="1577130" y="295179"/>
                </a:cubicBezTo>
                <a:cubicBezTo>
                  <a:pt x="1554288" y="162168"/>
                  <a:pt x="1533798" y="11524"/>
                  <a:pt x="1574296" y="628"/>
                </a:cubicBezTo>
                <a:close/>
              </a:path>
            </a:pathLst>
          </a:custGeom>
          <a:solidFill>
            <a:srgbClr val="9CA3EC"/>
          </a:solidFill>
          <a:ln>
            <a:noFill/>
          </a:ln>
        </p:spPr>
        <p:txBody>
          <a:bodyPr lIns="90885" tIns="45442" rIns="90885" bIns="45442" anchor="ctr"/>
          <a:lstStyle/>
          <a:p>
            <a:pPr defTabSz="908685">
              <a:buFont typeface="Arial" panose="020B0604020202020204" pitchFamily="34" charset="0"/>
              <a:buNone/>
              <a:defRPr/>
            </a:pPr>
            <a:endParaRPr lang="zh-CN" altLang="en-US" sz="2385">
              <a:solidFill>
                <a:srgbClr val="393939"/>
              </a:solidFill>
            </a:endParaRPr>
          </a:p>
        </p:txBody>
      </p:sp>
      <p:grpSp>
        <p:nvGrpSpPr>
          <p:cNvPr id="12" name="组合 19"/>
          <p:cNvGrpSpPr/>
          <p:nvPr/>
        </p:nvGrpSpPr>
        <p:grpSpPr bwMode="auto">
          <a:xfrm>
            <a:off x="7339013" y="1411616"/>
            <a:ext cx="3382962" cy="1104569"/>
            <a:chOff x="6894243" y="1920496"/>
            <a:chExt cx="2361693" cy="1119684"/>
          </a:xfrm>
        </p:grpSpPr>
        <p:sp>
          <p:nvSpPr>
            <p:cNvPr id="13" name="文本框 22"/>
            <p:cNvSpPr txBox="1">
              <a:spLocks noChangeArrowheads="1"/>
            </p:cNvSpPr>
            <p:nvPr/>
          </p:nvSpPr>
          <p:spPr bwMode="auto">
            <a:xfrm>
              <a:off x="6894243" y="1920496"/>
              <a:ext cx="1251221" cy="561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 defTabSz="908685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102D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添加文本标题</a:t>
              </a:r>
            </a:p>
          </p:txBody>
        </p:sp>
        <p:sp>
          <p:nvSpPr>
            <p:cNvPr id="14" name="矩形 21"/>
            <p:cNvSpPr>
              <a:spLocks noChangeArrowheads="1"/>
            </p:cNvSpPr>
            <p:nvPr/>
          </p:nvSpPr>
          <p:spPr bwMode="auto">
            <a:xfrm>
              <a:off x="6894243" y="2301546"/>
              <a:ext cx="2361693" cy="738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 defTabSz="908685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38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添加适当文字，一页文字不要超</a:t>
              </a:r>
              <a:r>
                <a:rPr lang="en-US" altLang="zh-CN" sz="138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lang="zh-CN" altLang="en-US" sz="138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添加适当文字</a:t>
              </a:r>
              <a:r>
                <a:rPr lang="en-US" altLang="zh-CN" sz="138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38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一页文字不要超</a:t>
              </a:r>
              <a:r>
                <a:rPr lang="en-US" altLang="zh-CN" sz="138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endParaRPr lang="en-US" altLang="zh-CN" sz="138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9"/>
          <p:cNvGrpSpPr/>
          <p:nvPr/>
        </p:nvGrpSpPr>
        <p:grpSpPr bwMode="auto">
          <a:xfrm>
            <a:off x="8515350" y="4272933"/>
            <a:ext cx="3382963" cy="1146792"/>
            <a:chOff x="6894243" y="1906721"/>
            <a:chExt cx="2361693" cy="1161237"/>
          </a:xfrm>
        </p:grpSpPr>
        <p:sp>
          <p:nvSpPr>
            <p:cNvPr id="16" name="文本框 22"/>
            <p:cNvSpPr txBox="1">
              <a:spLocks noChangeArrowheads="1"/>
            </p:cNvSpPr>
            <p:nvPr/>
          </p:nvSpPr>
          <p:spPr bwMode="auto">
            <a:xfrm>
              <a:off x="6894243" y="1906721"/>
              <a:ext cx="1251221" cy="560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 defTabSz="908685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102D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添加文本标题</a:t>
              </a:r>
            </a:p>
          </p:txBody>
        </p:sp>
        <p:sp>
          <p:nvSpPr>
            <p:cNvPr id="17" name="矩形 21"/>
            <p:cNvSpPr>
              <a:spLocks noChangeArrowheads="1"/>
            </p:cNvSpPr>
            <p:nvPr/>
          </p:nvSpPr>
          <p:spPr bwMode="auto">
            <a:xfrm>
              <a:off x="6894243" y="2328510"/>
              <a:ext cx="2361693" cy="739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 defTabSz="908685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38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添加适当文字，一页文字不要超</a:t>
              </a:r>
              <a:r>
                <a:rPr lang="en-US" altLang="zh-CN" sz="138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lang="zh-CN" altLang="en-US" sz="138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添加适当文字</a:t>
              </a:r>
              <a:r>
                <a:rPr lang="en-US" altLang="zh-CN" sz="138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38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一页文字不要超</a:t>
              </a:r>
              <a:r>
                <a:rPr lang="en-US" altLang="zh-CN" sz="138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endParaRPr lang="en-US" altLang="zh-CN" sz="138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9"/>
          <p:cNvGrpSpPr/>
          <p:nvPr/>
        </p:nvGrpSpPr>
        <p:grpSpPr bwMode="auto">
          <a:xfrm>
            <a:off x="1111250" y="1864366"/>
            <a:ext cx="3382963" cy="1126485"/>
            <a:chOff x="6894243" y="1948192"/>
            <a:chExt cx="2361693" cy="1139813"/>
          </a:xfrm>
        </p:grpSpPr>
        <p:sp>
          <p:nvSpPr>
            <p:cNvPr id="19" name="文本框 22"/>
            <p:cNvSpPr txBox="1">
              <a:spLocks noChangeArrowheads="1"/>
            </p:cNvSpPr>
            <p:nvPr/>
          </p:nvSpPr>
          <p:spPr bwMode="auto">
            <a:xfrm>
              <a:off x="8004715" y="1948192"/>
              <a:ext cx="1251221" cy="560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 algn="r" defTabSz="908685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102D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添加文本标题</a:t>
              </a:r>
            </a:p>
          </p:txBody>
        </p:sp>
        <p:sp>
          <p:nvSpPr>
            <p:cNvPr id="20" name="矩形 21"/>
            <p:cNvSpPr>
              <a:spLocks noChangeArrowheads="1"/>
            </p:cNvSpPr>
            <p:nvPr/>
          </p:nvSpPr>
          <p:spPr bwMode="auto">
            <a:xfrm>
              <a:off x="6894243" y="2349115"/>
              <a:ext cx="2361693" cy="738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 algn="r" defTabSz="908685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38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添加适当文字，一页文字不要超</a:t>
              </a:r>
              <a:r>
                <a:rPr lang="en-US" altLang="zh-CN" sz="138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lang="zh-CN" altLang="en-US" sz="138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添加适当文字</a:t>
              </a:r>
              <a:r>
                <a:rPr lang="en-US" altLang="zh-CN" sz="138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38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一页文字不要超</a:t>
              </a:r>
              <a:r>
                <a:rPr lang="en-US" altLang="zh-CN" sz="138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endParaRPr lang="en-US" altLang="zh-CN" sz="138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314325" y="4286582"/>
            <a:ext cx="3382963" cy="1169657"/>
            <a:chOff x="6894243" y="1920568"/>
            <a:chExt cx="2361693" cy="1183642"/>
          </a:xfrm>
        </p:grpSpPr>
        <p:sp>
          <p:nvSpPr>
            <p:cNvPr id="22" name="文本框 22"/>
            <p:cNvSpPr txBox="1">
              <a:spLocks noChangeArrowheads="1"/>
            </p:cNvSpPr>
            <p:nvPr/>
          </p:nvSpPr>
          <p:spPr bwMode="auto">
            <a:xfrm>
              <a:off x="8004715" y="1920568"/>
              <a:ext cx="1251221" cy="560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 algn="r" defTabSz="908685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102D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添加文本标题</a:t>
              </a:r>
            </a:p>
          </p:txBody>
        </p:sp>
        <p:sp>
          <p:nvSpPr>
            <p:cNvPr id="23" name="矩形 22"/>
            <p:cNvSpPr>
              <a:spLocks noChangeArrowheads="1"/>
            </p:cNvSpPr>
            <p:nvPr/>
          </p:nvSpPr>
          <p:spPr bwMode="auto">
            <a:xfrm>
              <a:off x="6894243" y="2365228"/>
              <a:ext cx="2361693" cy="738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 algn="r" defTabSz="908685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38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添加适当文字，一页文字不要超</a:t>
              </a:r>
              <a:r>
                <a:rPr lang="en-US" altLang="zh-CN" sz="138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lang="zh-CN" altLang="en-US" sz="138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添加适当文字</a:t>
              </a:r>
              <a:r>
                <a:rPr lang="en-US" altLang="zh-CN" sz="138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38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一页文字不要超</a:t>
              </a:r>
              <a:r>
                <a:rPr lang="en-US" altLang="zh-CN" sz="138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endParaRPr lang="en-US" altLang="zh-CN" sz="138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>
        <p14:prism isContent="1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75"/>
                            </p:stCondLst>
                            <p:childTnLst>
                              <p:par>
                                <p:cTn id="12" presetID="2" presetClass="entr" presetSubtype="4" decel="533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75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475"/>
                            </p:stCondLst>
                            <p:childTnLst>
                              <p:par>
                                <p:cTn id="38" presetID="2" presetClass="entr" presetSubtype="2" decel="533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533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533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decel="533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1"/>
          <p:cNvSpPr txBox="1"/>
          <p:nvPr/>
        </p:nvSpPr>
        <p:spPr>
          <a:xfrm>
            <a:off x="5438775" y="371475"/>
            <a:ext cx="2640013" cy="496888"/>
          </a:xfrm>
          <a:prstGeom prst="rect">
            <a:avLst/>
          </a:prstGeom>
          <a:noFill/>
        </p:spPr>
        <p:txBody>
          <a:bodyPr lIns="90885" tIns="45442" rIns="90885" bIns="45442">
            <a:spAutoFit/>
          </a:bodyPr>
          <a:lstStyle/>
          <a:p>
            <a:pPr defTabSz="908685">
              <a:buFont typeface="Arial" panose="020B0604020202020204" pitchFamily="34" charset="0"/>
              <a:buNone/>
              <a:defRPr/>
            </a:pPr>
            <a:r>
              <a:rPr lang="zh-CN" altLang="en-US" sz="263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其他技能</a:t>
            </a:r>
            <a:endParaRPr lang="en-US" altLang="zh-CN" sz="2635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Connector 749"/>
          <p:cNvCxnSpPr>
            <a:cxnSpLocks noChangeShapeType="1"/>
            <a:stCxn id="28" idx="0"/>
            <a:endCxn id="19" idx="0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Connector 750"/>
          <p:cNvCxnSpPr>
            <a:cxnSpLocks noChangeShapeType="1"/>
            <a:stCxn id="22" idx="0"/>
            <a:endCxn id="19" idx="0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Connector 751"/>
          <p:cNvCxnSpPr>
            <a:cxnSpLocks noChangeShapeType="1"/>
            <a:stCxn id="31" idx="0"/>
            <a:endCxn id="19" idx="0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Connector 752"/>
          <p:cNvCxnSpPr>
            <a:cxnSpLocks noChangeShapeType="1"/>
            <a:stCxn id="23" idx="0"/>
            <a:endCxn id="19" idx="0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Connector 753"/>
          <p:cNvCxnSpPr>
            <a:cxnSpLocks noChangeShapeType="1"/>
            <a:stCxn id="19" idx="0"/>
            <a:endCxn id="25" idx="0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Connector 754"/>
          <p:cNvCxnSpPr>
            <a:cxnSpLocks noChangeShapeType="1"/>
            <a:stCxn id="26" idx="0"/>
            <a:endCxn id="19" idx="0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Connector 755"/>
          <p:cNvCxnSpPr>
            <a:cxnSpLocks noChangeShapeType="1"/>
            <a:stCxn id="19" idx="0"/>
            <a:endCxn id="27" idx="0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Connector 756"/>
          <p:cNvCxnSpPr>
            <a:cxnSpLocks noChangeShapeType="1"/>
            <a:stCxn id="19" idx="0"/>
            <a:endCxn id="24" idx="0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Connector 757"/>
          <p:cNvCxnSpPr>
            <a:cxnSpLocks noChangeShapeType="1"/>
            <a:stCxn id="19" idx="0"/>
            <a:endCxn id="30" idx="0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Connector 758"/>
          <p:cNvCxnSpPr>
            <a:cxnSpLocks noChangeShapeType="1"/>
            <a:stCxn id="19" idx="0"/>
            <a:endCxn id="21" idx="0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Connector 759"/>
          <p:cNvCxnSpPr>
            <a:cxnSpLocks noChangeShapeType="1"/>
            <a:stCxn id="19" idx="0"/>
            <a:endCxn id="29" idx="0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Connector 760"/>
          <p:cNvCxnSpPr>
            <a:cxnSpLocks noChangeShapeType="1"/>
            <a:stCxn id="20" idx="0"/>
            <a:endCxn id="19" idx="0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Shape 761"/>
          <p:cNvSpPr/>
          <p:nvPr/>
        </p:nvSpPr>
        <p:spPr bwMode="auto">
          <a:xfrm>
            <a:off x="5362575" y="3201988"/>
            <a:ext cx="1422400" cy="1404937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2147483647 w 19679"/>
              <a:gd name="T9" fmla="*/ 2147483647 h 19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pPr algn="ctr" defTabSz="908685">
              <a:buFont typeface="Arial" panose="020B0604020202020204" pitchFamily="34" charset="0"/>
              <a:buNone/>
              <a:defRPr/>
            </a:pPr>
            <a:r>
              <a:rPr lang="zh-CN" altLang="en-US" sz="238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endParaRPr lang="en-US" altLang="zh-CN" sz="238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08685">
              <a:buFont typeface="Arial" panose="020B0604020202020204" pitchFamily="34" charset="0"/>
              <a:buNone/>
              <a:defRPr/>
            </a:pPr>
            <a:r>
              <a:rPr lang="zh-CN" altLang="en-US" sz="238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</a:p>
        </p:txBody>
      </p:sp>
      <p:sp>
        <p:nvSpPr>
          <p:cNvPr id="20" name="Shape 762"/>
          <p:cNvSpPr/>
          <p:nvPr/>
        </p:nvSpPr>
        <p:spPr bwMode="auto">
          <a:xfrm>
            <a:off x="3248025" y="3178175"/>
            <a:ext cx="882650" cy="871538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2147483647 w 19679"/>
              <a:gd name="T9" fmla="*/ 2147483647 h 19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pPr defTabSz="908685">
              <a:buFont typeface="Arial" panose="020B0604020202020204" pitchFamily="34" charset="0"/>
              <a:buNone/>
              <a:defRPr/>
            </a:pPr>
            <a:endParaRPr lang="zh-CN" altLang="en-US" sz="2385">
              <a:solidFill>
                <a:srgbClr val="3939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Shape 763"/>
          <p:cNvSpPr/>
          <p:nvPr/>
        </p:nvSpPr>
        <p:spPr bwMode="auto">
          <a:xfrm>
            <a:off x="3990975" y="4211638"/>
            <a:ext cx="1377950" cy="1362075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2147483647 w 19679"/>
              <a:gd name="T9" fmla="*/ 2147483647 h 19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pPr algn="ctr" defTabSz="908685">
              <a:buFont typeface="Arial" panose="020B0604020202020204" pitchFamily="34" charset="0"/>
              <a:buNone/>
              <a:defRPr/>
            </a:pPr>
            <a:r>
              <a:rPr lang="en-US" altLang="zh-CN" sz="188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endParaRPr lang="zh-CN" altLang="en-US" sz="188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Shape 764"/>
          <p:cNvSpPr/>
          <p:nvPr/>
        </p:nvSpPr>
        <p:spPr bwMode="auto">
          <a:xfrm>
            <a:off x="4397375" y="2306638"/>
            <a:ext cx="1117600" cy="1103312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2147483647 w 19679"/>
              <a:gd name="T9" fmla="*/ 2147483647 h 19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9CA3EC"/>
          </a:solidFill>
          <a:ln>
            <a:noFill/>
          </a:ln>
        </p:spPr>
        <p:txBody>
          <a:bodyPr lIns="0" tIns="0" rIns="0" bIns="0" anchor="ctr"/>
          <a:lstStyle/>
          <a:p>
            <a:pPr algn="ctr" defTabSz="908685">
              <a:buFont typeface="Arial" panose="020B0604020202020204" pitchFamily="34" charset="0"/>
              <a:buNone/>
              <a:defRPr/>
            </a:pPr>
            <a:r>
              <a:rPr lang="en-US" altLang="zh-CN" sz="188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188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Shape 765"/>
          <p:cNvSpPr/>
          <p:nvPr/>
        </p:nvSpPr>
        <p:spPr bwMode="auto">
          <a:xfrm>
            <a:off x="6810375" y="2306638"/>
            <a:ext cx="1377950" cy="1360487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2147483647 w 19679"/>
              <a:gd name="T9" fmla="*/ 2147483647 h 19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9CA3EC"/>
          </a:solidFill>
          <a:ln>
            <a:noFill/>
          </a:ln>
        </p:spPr>
        <p:txBody>
          <a:bodyPr lIns="0" tIns="0" rIns="0" bIns="0" anchor="ctr"/>
          <a:lstStyle/>
          <a:p>
            <a:pPr algn="ctr" defTabSz="908685">
              <a:buFont typeface="Arial" panose="020B0604020202020204" pitchFamily="34" charset="0"/>
              <a:buNone/>
              <a:defRPr/>
            </a:pPr>
            <a:r>
              <a:rPr lang="en-US" altLang="zh-CN" sz="188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</a:t>
            </a:r>
            <a:endParaRPr lang="zh-CN" altLang="en-US" sz="188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Shape 766"/>
          <p:cNvSpPr/>
          <p:nvPr/>
        </p:nvSpPr>
        <p:spPr bwMode="auto">
          <a:xfrm>
            <a:off x="6657975" y="4468813"/>
            <a:ext cx="1117600" cy="1104900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2147483647 w 19679"/>
              <a:gd name="T9" fmla="*/ 2147483647 h 19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9CA3EC"/>
          </a:solidFill>
          <a:ln>
            <a:noFill/>
          </a:ln>
        </p:spPr>
        <p:txBody>
          <a:bodyPr lIns="0" tIns="0" rIns="0" bIns="0" anchor="ctr"/>
          <a:lstStyle/>
          <a:p>
            <a:pPr algn="ctr" defTabSz="908685">
              <a:buFont typeface="Arial" panose="020B0604020202020204" pitchFamily="34" charset="0"/>
              <a:buNone/>
              <a:defRPr/>
            </a:pPr>
            <a:r>
              <a:rPr lang="en-US" altLang="zh-CN" sz="188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endParaRPr lang="zh-CN" altLang="en-US" sz="188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Shape 767"/>
          <p:cNvSpPr/>
          <p:nvPr/>
        </p:nvSpPr>
        <p:spPr bwMode="auto">
          <a:xfrm>
            <a:off x="8042275" y="3667125"/>
            <a:ext cx="882650" cy="871538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2147483647 w 19679"/>
              <a:gd name="T9" fmla="*/ 2147483647 h 19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pPr defTabSz="908685">
              <a:buFont typeface="Arial" panose="020B0604020202020204" pitchFamily="34" charset="0"/>
              <a:buNone/>
              <a:defRPr/>
            </a:pPr>
            <a:endParaRPr lang="zh-CN" altLang="en-US" sz="2385">
              <a:solidFill>
                <a:srgbClr val="3939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Shape 768"/>
          <p:cNvSpPr/>
          <p:nvPr/>
        </p:nvSpPr>
        <p:spPr bwMode="auto">
          <a:xfrm>
            <a:off x="8645525" y="2857500"/>
            <a:ext cx="558800" cy="552450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2147483647 w 19679"/>
              <a:gd name="T9" fmla="*/ 2147483647 h 19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pPr defTabSz="908685">
              <a:buFont typeface="Arial" panose="020B0604020202020204" pitchFamily="34" charset="0"/>
              <a:buNone/>
              <a:defRPr/>
            </a:pPr>
            <a:endParaRPr lang="zh-CN" altLang="en-US" sz="2385">
              <a:solidFill>
                <a:srgbClr val="3939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Shape 769"/>
          <p:cNvSpPr/>
          <p:nvPr/>
        </p:nvSpPr>
        <p:spPr bwMode="auto">
          <a:xfrm>
            <a:off x="9204325" y="4098925"/>
            <a:ext cx="882650" cy="871538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2147483647 w 19679"/>
              <a:gd name="T9" fmla="*/ 2147483647 h 19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9CA3EC"/>
          </a:solidFill>
          <a:ln>
            <a:noFill/>
          </a:ln>
        </p:spPr>
        <p:txBody>
          <a:bodyPr lIns="0" tIns="0" rIns="0" bIns="0" anchor="ctr"/>
          <a:lstStyle/>
          <a:p>
            <a:pPr algn="ctr" defTabSz="908685">
              <a:buFont typeface="Arial" panose="020B0604020202020204" pitchFamily="34" charset="0"/>
              <a:buNone/>
              <a:defRPr/>
            </a:pPr>
            <a:r>
              <a:rPr lang="en-US" altLang="zh-CN" sz="188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CAD</a:t>
            </a:r>
            <a:endParaRPr lang="zh-CN" altLang="en-US" sz="188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Shape 770"/>
          <p:cNvSpPr/>
          <p:nvPr/>
        </p:nvSpPr>
        <p:spPr bwMode="auto">
          <a:xfrm>
            <a:off x="2352675" y="2306638"/>
            <a:ext cx="882650" cy="871537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2147483647 w 19679"/>
              <a:gd name="T9" fmla="*/ 2147483647 h 19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pPr algn="ctr" defTabSz="908685">
              <a:buFont typeface="Arial" panose="020B0604020202020204" pitchFamily="34" charset="0"/>
              <a:buNone/>
              <a:defRPr/>
            </a:pPr>
            <a:r>
              <a:rPr lang="en-US" altLang="zh-CN" sz="188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CDR</a:t>
            </a:r>
            <a:endParaRPr lang="zh-CN" altLang="en-US" sz="188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Shape 771"/>
          <p:cNvSpPr/>
          <p:nvPr/>
        </p:nvSpPr>
        <p:spPr bwMode="auto">
          <a:xfrm>
            <a:off x="2924175" y="4343400"/>
            <a:ext cx="558800" cy="552450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2147483647 w 19679"/>
              <a:gd name="T9" fmla="*/ 2147483647 h 19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pPr defTabSz="908685">
              <a:buFont typeface="Arial" panose="020B0604020202020204" pitchFamily="34" charset="0"/>
              <a:buNone/>
              <a:defRPr/>
            </a:pPr>
            <a:endParaRPr lang="zh-CN" altLang="en-US" sz="2385">
              <a:solidFill>
                <a:srgbClr val="3939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Shape 772"/>
          <p:cNvSpPr/>
          <p:nvPr/>
        </p:nvSpPr>
        <p:spPr bwMode="auto">
          <a:xfrm>
            <a:off x="5807075" y="5127625"/>
            <a:ext cx="558800" cy="552450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2147483647 w 19679"/>
              <a:gd name="T9" fmla="*/ 2147483647 h 19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pPr defTabSz="908685">
              <a:buFont typeface="Arial" panose="020B0604020202020204" pitchFamily="34" charset="0"/>
              <a:buNone/>
              <a:defRPr/>
            </a:pPr>
            <a:endParaRPr lang="zh-CN" altLang="en-US" sz="2385">
              <a:solidFill>
                <a:srgbClr val="3939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Shape 773"/>
          <p:cNvSpPr/>
          <p:nvPr/>
        </p:nvSpPr>
        <p:spPr bwMode="auto">
          <a:xfrm>
            <a:off x="5807075" y="2306638"/>
            <a:ext cx="558800" cy="550862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2147483647 w 19679"/>
              <a:gd name="T9" fmla="*/ 2147483647 h 19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pPr defTabSz="908685">
              <a:buFont typeface="Arial" panose="020B0604020202020204" pitchFamily="34" charset="0"/>
              <a:buNone/>
              <a:defRPr/>
            </a:pPr>
            <a:endParaRPr lang="zh-CN" altLang="en-US" sz="2385">
              <a:solidFill>
                <a:srgbClr val="3939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75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975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75"/>
                            </p:stCondLst>
                            <p:childTnLst>
                              <p:par>
                                <p:cTn id="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1"/>
          <p:cNvSpPr txBox="1"/>
          <p:nvPr/>
        </p:nvSpPr>
        <p:spPr>
          <a:xfrm>
            <a:off x="5472113" y="347663"/>
            <a:ext cx="2641600" cy="496887"/>
          </a:xfrm>
          <a:prstGeom prst="rect">
            <a:avLst/>
          </a:prstGeom>
          <a:noFill/>
        </p:spPr>
        <p:txBody>
          <a:bodyPr lIns="90885" tIns="45442" rIns="90885" bIns="45442">
            <a:spAutoFit/>
          </a:bodyPr>
          <a:lstStyle/>
          <a:p>
            <a:pPr defTabSz="908685">
              <a:buFont typeface="Arial" panose="020B0604020202020204" pitchFamily="34" charset="0"/>
              <a:buNone/>
              <a:defRPr/>
            </a:pPr>
            <a:r>
              <a:rPr lang="zh-CN" altLang="en-US" sz="263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综合能力</a:t>
            </a:r>
            <a:endParaRPr lang="en-US" altLang="zh-CN" sz="2635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4040188" y="1779588"/>
            <a:ext cx="2070100" cy="2035175"/>
            <a:chOff x="3262377" y="1635646"/>
            <a:chExt cx="1156542" cy="1150061"/>
          </a:xfrm>
        </p:grpSpPr>
        <p:sp>
          <p:nvSpPr>
            <p:cNvPr id="7" name="对角圆角矩形 6"/>
            <p:cNvSpPr/>
            <p:nvPr/>
          </p:nvSpPr>
          <p:spPr>
            <a:xfrm flipH="1">
              <a:off x="3262377" y="1635646"/>
              <a:ext cx="1094458" cy="1094442"/>
            </a:xfrm>
            <a:prstGeom prst="round2DiagRect">
              <a:avLst>
                <a:gd name="adj1" fmla="val 3127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474" tIns="72236" rIns="144474" bIns="72236" anchor="ctr"/>
            <a:lstStyle/>
            <a:p>
              <a:pPr algn="ctr" defTabSz="908685">
                <a:buFont typeface="Arial" panose="020B0604020202020204" pitchFamily="34" charset="0"/>
                <a:buNone/>
                <a:defRPr/>
              </a:pPr>
              <a:endParaRPr lang="zh-CN" altLang="en-US" sz="188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对角圆角矩形 8"/>
            <p:cNvSpPr/>
            <p:nvPr/>
          </p:nvSpPr>
          <p:spPr>
            <a:xfrm flipH="1">
              <a:off x="3324461" y="1691265"/>
              <a:ext cx="1094458" cy="1094442"/>
            </a:xfrm>
            <a:prstGeom prst="round2DiagRect">
              <a:avLst>
                <a:gd name="adj1" fmla="val 31271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474" tIns="72236" rIns="144474" bIns="72236" anchor="ctr"/>
            <a:lstStyle/>
            <a:p>
              <a:pPr algn="ctr" defTabSz="908685">
                <a:buFont typeface="Arial" panose="020B0604020202020204" pitchFamily="34" charset="0"/>
                <a:buNone/>
                <a:defRPr/>
              </a:pPr>
              <a:r>
                <a:rPr lang="zh-CN" altLang="en-US" sz="2385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</a:t>
              </a:r>
              <a:endParaRPr lang="en-US" altLang="zh-CN" sz="238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908685">
                <a:buFont typeface="Arial" panose="020B0604020202020204" pitchFamily="34" charset="0"/>
                <a:buNone/>
                <a:defRPr/>
              </a:pPr>
              <a:r>
                <a:rPr lang="zh-CN" altLang="en-US" sz="2385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题</a:t>
              </a: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6259513" y="1779588"/>
            <a:ext cx="2084387" cy="2035175"/>
            <a:chOff x="4499992" y="1635646"/>
            <a:chExt cx="1164387" cy="1150061"/>
          </a:xfrm>
        </p:grpSpPr>
        <p:sp>
          <p:nvSpPr>
            <p:cNvPr id="11" name="对角圆角矩形 10"/>
            <p:cNvSpPr/>
            <p:nvPr/>
          </p:nvSpPr>
          <p:spPr>
            <a:xfrm>
              <a:off x="4570050" y="1635646"/>
              <a:ext cx="1094329" cy="1094442"/>
            </a:xfrm>
            <a:prstGeom prst="round2DiagRect">
              <a:avLst>
                <a:gd name="adj1" fmla="val 3127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474" tIns="72236" rIns="144474" bIns="72236" anchor="ctr"/>
            <a:lstStyle/>
            <a:p>
              <a:pPr algn="ctr" defTabSz="908685">
                <a:buFont typeface="Arial" panose="020B0604020202020204" pitchFamily="34" charset="0"/>
                <a:buNone/>
                <a:defRPr/>
              </a:pPr>
              <a:endParaRPr lang="zh-CN" altLang="en-US" sz="188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对角圆角矩形 11"/>
            <p:cNvSpPr/>
            <p:nvPr/>
          </p:nvSpPr>
          <p:spPr>
            <a:xfrm>
              <a:off x="4499992" y="1691265"/>
              <a:ext cx="1094329" cy="1094442"/>
            </a:xfrm>
            <a:prstGeom prst="round2DiagRect">
              <a:avLst>
                <a:gd name="adj1" fmla="val 31271"/>
                <a:gd name="adj2" fmla="val 0"/>
              </a:avLst>
            </a:prstGeom>
            <a:solidFill>
              <a:srgbClr val="9CA3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474" tIns="72236" rIns="144474" bIns="72236" anchor="ctr"/>
            <a:lstStyle/>
            <a:p>
              <a:pPr algn="ctr" defTabSz="908685">
                <a:buFont typeface="Arial" panose="020B0604020202020204" pitchFamily="34" charset="0"/>
                <a:buNone/>
                <a:defRPr/>
              </a:pPr>
              <a:r>
                <a:rPr lang="zh-CN" altLang="en-US" sz="2385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</a:t>
              </a:r>
              <a:endParaRPr lang="en-US" altLang="zh-CN" sz="238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908685">
                <a:buFont typeface="Arial" panose="020B0604020202020204" pitchFamily="34" charset="0"/>
                <a:buNone/>
                <a:defRPr/>
              </a:pPr>
              <a:r>
                <a:rPr lang="zh-CN" altLang="en-US" sz="2385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题</a:t>
              </a: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6259513" y="3989388"/>
            <a:ext cx="2084387" cy="2033587"/>
            <a:chOff x="4499992" y="2861850"/>
            <a:chExt cx="1164387" cy="1150060"/>
          </a:xfrm>
        </p:grpSpPr>
        <p:sp>
          <p:nvSpPr>
            <p:cNvPr id="14" name="对角圆角矩形 13"/>
            <p:cNvSpPr/>
            <p:nvPr/>
          </p:nvSpPr>
          <p:spPr>
            <a:xfrm flipV="1">
              <a:off x="4570050" y="2917513"/>
              <a:ext cx="1094329" cy="1094397"/>
            </a:xfrm>
            <a:prstGeom prst="round2DiagRect">
              <a:avLst>
                <a:gd name="adj1" fmla="val 3127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474" tIns="72236" rIns="144474" bIns="72236" anchor="ctr"/>
            <a:lstStyle/>
            <a:p>
              <a:pPr algn="ctr" defTabSz="908685">
                <a:buFont typeface="Arial" panose="020B0604020202020204" pitchFamily="34" charset="0"/>
                <a:buNone/>
                <a:defRPr/>
              </a:pPr>
              <a:endParaRPr lang="zh-CN" altLang="en-US" sz="188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4499992" y="2861850"/>
              <a:ext cx="1094329" cy="1094397"/>
            </a:xfrm>
            <a:custGeom>
              <a:avLst/>
              <a:gdLst>
                <a:gd name="connsiteX0" fmla="*/ 0 w 1047750"/>
                <a:gd name="connsiteY0" fmla="*/ 0 h 1047750"/>
                <a:gd name="connsiteX1" fmla="*/ 720108 w 1047750"/>
                <a:gd name="connsiteY1" fmla="*/ 0 h 1047750"/>
                <a:gd name="connsiteX2" fmla="*/ 1047750 w 1047750"/>
                <a:gd name="connsiteY2" fmla="*/ 327642 h 1047750"/>
                <a:gd name="connsiteX3" fmla="*/ 1047750 w 1047750"/>
                <a:gd name="connsiteY3" fmla="*/ 1047750 h 1047750"/>
                <a:gd name="connsiteX4" fmla="*/ 327642 w 1047750"/>
                <a:gd name="connsiteY4" fmla="*/ 1047750 h 1047750"/>
                <a:gd name="connsiteX5" fmla="*/ 0 w 1047750"/>
                <a:gd name="connsiteY5" fmla="*/ 720108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0" h="1047750">
                  <a:moveTo>
                    <a:pt x="0" y="0"/>
                  </a:moveTo>
                  <a:lnTo>
                    <a:pt x="720108" y="0"/>
                  </a:lnTo>
                  <a:cubicBezTo>
                    <a:pt x="901060" y="0"/>
                    <a:pt x="1047750" y="146690"/>
                    <a:pt x="1047750" y="327642"/>
                  </a:cubicBezTo>
                  <a:lnTo>
                    <a:pt x="1047750" y="1047750"/>
                  </a:lnTo>
                  <a:lnTo>
                    <a:pt x="327642" y="1047750"/>
                  </a:lnTo>
                  <a:cubicBezTo>
                    <a:pt x="146690" y="1047750"/>
                    <a:pt x="0" y="901060"/>
                    <a:pt x="0" y="72010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474" tIns="72236" rIns="144474" bIns="72236" anchor="ctr"/>
            <a:lstStyle/>
            <a:p>
              <a:pPr algn="ctr" defTabSz="908685">
                <a:buFont typeface="Arial" panose="020B0604020202020204" pitchFamily="34" charset="0"/>
                <a:buNone/>
                <a:defRPr/>
              </a:pPr>
              <a:r>
                <a:rPr lang="zh-CN" altLang="en-US" sz="2385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</a:t>
              </a:r>
              <a:endParaRPr lang="en-US" altLang="zh-CN" sz="238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908685">
                <a:buFont typeface="Arial" panose="020B0604020202020204" pitchFamily="34" charset="0"/>
                <a:buNone/>
                <a:defRPr/>
              </a:pPr>
              <a:r>
                <a:rPr lang="zh-CN" altLang="en-US" sz="2385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题</a:t>
              </a: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4040188" y="3989388"/>
            <a:ext cx="2070100" cy="2033587"/>
            <a:chOff x="3262378" y="2861850"/>
            <a:chExt cx="1156542" cy="1150060"/>
          </a:xfrm>
        </p:grpSpPr>
        <p:sp>
          <p:nvSpPr>
            <p:cNvPr id="17" name="对角圆角矩形 16"/>
            <p:cNvSpPr/>
            <p:nvPr/>
          </p:nvSpPr>
          <p:spPr>
            <a:xfrm flipH="1" flipV="1">
              <a:off x="3262378" y="2917513"/>
              <a:ext cx="1094458" cy="1094397"/>
            </a:xfrm>
            <a:prstGeom prst="round2DiagRect">
              <a:avLst>
                <a:gd name="adj1" fmla="val 3127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474" tIns="72236" rIns="144474" bIns="72236" anchor="ctr"/>
            <a:lstStyle/>
            <a:p>
              <a:pPr algn="ctr" defTabSz="908685">
                <a:buFont typeface="Arial" panose="020B0604020202020204" pitchFamily="34" charset="0"/>
                <a:buNone/>
                <a:defRPr/>
              </a:pPr>
              <a:endParaRPr lang="zh-CN" altLang="en-US" sz="188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3324462" y="2861850"/>
              <a:ext cx="1094458" cy="1094397"/>
            </a:xfrm>
            <a:custGeom>
              <a:avLst/>
              <a:gdLst>
                <a:gd name="connsiteX0" fmla="*/ 327642 w 1047750"/>
                <a:gd name="connsiteY0" fmla="*/ 0 h 1047750"/>
                <a:gd name="connsiteX1" fmla="*/ 1047750 w 1047750"/>
                <a:gd name="connsiteY1" fmla="*/ 0 h 1047750"/>
                <a:gd name="connsiteX2" fmla="*/ 1047750 w 1047750"/>
                <a:gd name="connsiteY2" fmla="*/ 720108 h 1047750"/>
                <a:gd name="connsiteX3" fmla="*/ 720108 w 1047750"/>
                <a:gd name="connsiteY3" fmla="*/ 1047750 h 1047750"/>
                <a:gd name="connsiteX4" fmla="*/ 0 w 1047750"/>
                <a:gd name="connsiteY4" fmla="*/ 1047750 h 1047750"/>
                <a:gd name="connsiteX5" fmla="*/ 0 w 1047750"/>
                <a:gd name="connsiteY5" fmla="*/ 327642 h 1047750"/>
                <a:gd name="connsiteX6" fmla="*/ 327642 w 1047750"/>
                <a:gd name="connsiteY6" fmla="*/ 0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0" h="1047750">
                  <a:moveTo>
                    <a:pt x="327642" y="0"/>
                  </a:moveTo>
                  <a:lnTo>
                    <a:pt x="1047750" y="0"/>
                  </a:lnTo>
                  <a:lnTo>
                    <a:pt x="1047750" y="720108"/>
                  </a:lnTo>
                  <a:cubicBezTo>
                    <a:pt x="1047750" y="901060"/>
                    <a:pt x="901060" y="1047750"/>
                    <a:pt x="720108" y="1047750"/>
                  </a:cubicBezTo>
                  <a:lnTo>
                    <a:pt x="0" y="1047750"/>
                  </a:lnTo>
                  <a:lnTo>
                    <a:pt x="0" y="327642"/>
                  </a:lnTo>
                  <a:cubicBezTo>
                    <a:pt x="0" y="146690"/>
                    <a:pt x="146690" y="0"/>
                    <a:pt x="327642" y="0"/>
                  </a:cubicBezTo>
                  <a:close/>
                </a:path>
              </a:pathLst>
            </a:custGeom>
            <a:solidFill>
              <a:srgbClr val="9CA3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474" tIns="72236" rIns="144474" bIns="72236" anchor="ctr"/>
            <a:lstStyle/>
            <a:p>
              <a:pPr algn="ctr" defTabSz="908685">
                <a:buFont typeface="Arial" panose="020B0604020202020204" pitchFamily="34" charset="0"/>
                <a:buNone/>
                <a:defRPr/>
              </a:pPr>
              <a:r>
                <a:rPr lang="zh-CN" altLang="en-US" sz="2385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</a:t>
              </a:r>
              <a:endParaRPr lang="en-US" altLang="zh-CN" sz="238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908685">
                <a:buFont typeface="Arial" panose="020B0604020202020204" pitchFamily="34" charset="0"/>
                <a:buNone/>
                <a:defRPr/>
              </a:pPr>
              <a:r>
                <a:rPr lang="zh-CN" altLang="en-US" sz="2385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题</a:t>
              </a:r>
            </a:p>
          </p:txBody>
        </p:sp>
      </p:grpSp>
      <p:sp>
        <p:nvSpPr>
          <p:cNvPr id="19" name="文本框 112"/>
          <p:cNvSpPr txBox="1"/>
          <p:nvPr/>
        </p:nvSpPr>
        <p:spPr>
          <a:xfrm>
            <a:off x="8543925" y="2039938"/>
            <a:ext cx="3121025" cy="1417637"/>
          </a:xfrm>
          <a:prstGeom prst="rect">
            <a:avLst/>
          </a:prstGeom>
          <a:noFill/>
        </p:spPr>
        <p:txBody>
          <a:bodyPr lIns="114498" tIns="57251" rIns="114498" bIns="57251">
            <a:spAutoFit/>
          </a:bodyPr>
          <a:lstStyle/>
          <a:p>
            <a:pPr defTabSz="908685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385" dirty="0">
                <a:solidFill>
                  <a:srgbClr val="102D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此处输入小标题</a:t>
            </a:r>
            <a:endParaRPr lang="en-US" altLang="zh-CN" sz="2385" dirty="0">
              <a:solidFill>
                <a:srgbClr val="102D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08685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6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6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188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13"/>
          <p:cNvSpPr txBox="1"/>
          <p:nvPr/>
        </p:nvSpPr>
        <p:spPr>
          <a:xfrm>
            <a:off x="8543925" y="4391025"/>
            <a:ext cx="3121025" cy="1417638"/>
          </a:xfrm>
          <a:prstGeom prst="rect">
            <a:avLst/>
          </a:prstGeom>
          <a:noFill/>
        </p:spPr>
        <p:txBody>
          <a:bodyPr lIns="114498" tIns="57251" rIns="114498" bIns="57251">
            <a:spAutoFit/>
          </a:bodyPr>
          <a:lstStyle/>
          <a:p>
            <a:pPr defTabSz="908685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385" dirty="0">
                <a:solidFill>
                  <a:srgbClr val="102D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此处输入小标题</a:t>
            </a:r>
            <a:endParaRPr lang="en-US" altLang="zh-CN" sz="2385" dirty="0">
              <a:solidFill>
                <a:srgbClr val="102D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08685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6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6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188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14"/>
          <p:cNvSpPr txBox="1"/>
          <p:nvPr/>
        </p:nvSpPr>
        <p:spPr>
          <a:xfrm>
            <a:off x="719138" y="2079625"/>
            <a:ext cx="3121025" cy="1419225"/>
          </a:xfrm>
          <a:prstGeom prst="rect">
            <a:avLst/>
          </a:prstGeom>
          <a:noFill/>
        </p:spPr>
        <p:txBody>
          <a:bodyPr lIns="114498" tIns="57251" rIns="114498" bIns="57251">
            <a:spAutoFit/>
          </a:bodyPr>
          <a:lstStyle/>
          <a:p>
            <a:pPr algn="r" defTabSz="908685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385" dirty="0">
                <a:solidFill>
                  <a:srgbClr val="102D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此处输入小标题</a:t>
            </a:r>
            <a:endParaRPr lang="en-US" altLang="zh-CN" sz="2385" dirty="0">
              <a:solidFill>
                <a:srgbClr val="102D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908685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6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6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188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115"/>
          <p:cNvSpPr txBox="1"/>
          <p:nvPr/>
        </p:nvSpPr>
        <p:spPr>
          <a:xfrm>
            <a:off x="719138" y="4430713"/>
            <a:ext cx="3121025" cy="1417637"/>
          </a:xfrm>
          <a:prstGeom prst="rect">
            <a:avLst/>
          </a:prstGeom>
          <a:noFill/>
        </p:spPr>
        <p:txBody>
          <a:bodyPr lIns="114498" tIns="57251" rIns="114498" bIns="57251">
            <a:spAutoFit/>
          </a:bodyPr>
          <a:lstStyle/>
          <a:p>
            <a:pPr algn="r" defTabSz="908685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385" dirty="0">
                <a:solidFill>
                  <a:srgbClr val="102D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此处输入小标题</a:t>
            </a:r>
            <a:endParaRPr lang="en-US" altLang="zh-CN" sz="2385" dirty="0">
              <a:solidFill>
                <a:srgbClr val="102D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908685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6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6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188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75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75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75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475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975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20" grpId="0"/>
      <p:bldP spid="2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1"/>
          <p:cNvSpPr txBox="1"/>
          <p:nvPr/>
        </p:nvSpPr>
        <p:spPr>
          <a:xfrm>
            <a:off x="5281613" y="379413"/>
            <a:ext cx="2641600" cy="496887"/>
          </a:xfrm>
          <a:prstGeom prst="rect">
            <a:avLst/>
          </a:prstGeom>
          <a:noFill/>
        </p:spPr>
        <p:txBody>
          <a:bodyPr lIns="90885" tIns="45442" rIns="90885" bIns="45442">
            <a:spAutoFit/>
          </a:bodyPr>
          <a:lstStyle/>
          <a:p>
            <a:pPr defTabSz="908685">
              <a:buFont typeface="Arial" panose="020B0604020202020204" pitchFamily="34" charset="0"/>
              <a:buNone/>
              <a:defRPr/>
            </a:pPr>
            <a:r>
              <a:rPr lang="zh-CN" altLang="en-US" sz="263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核心竞争力</a:t>
            </a:r>
            <a:endParaRPr lang="en-US" altLang="zh-CN" sz="2635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4"/>
          <p:cNvSpPr txBox="1"/>
          <p:nvPr/>
        </p:nvSpPr>
        <p:spPr>
          <a:xfrm>
            <a:off x="5810250" y="2127250"/>
            <a:ext cx="4513263" cy="8683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908685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55" dirty="0">
                <a:solidFill>
                  <a:prstClr val="black">
                    <a:lumMod val="85000"/>
                    <a:lumOff val="15000"/>
                  </a:prstClr>
                </a:solidFill>
              </a:rPr>
              <a:t>添加适当的文字，一页的文字最好不要超过</a:t>
            </a:r>
            <a:r>
              <a:rPr lang="en-US" altLang="zh-CN" sz="1255" dirty="0">
                <a:solidFill>
                  <a:prstClr val="black">
                    <a:lumMod val="85000"/>
                    <a:lumOff val="15000"/>
                  </a:prstClr>
                </a:solidFill>
              </a:rPr>
              <a:t>200,</a:t>
            </a:r>
            <a:r>
              <a:rPr lang="zh-CN" altLang="en-US" sz="1255" dirty="0">
                <a:solidFill>
                  <a:prstClr val="black">
                    <a:lumMod val="85000"/>
                    <a:lumOff val="15000"/>
                  </a:prstClr>
                </a:solidFill>
              </a:rPr>
              <a:t>添加适当的文字，添加适当的文字添加适当的文字，一页的文字最好不要超过</a:t>
            </a:r>
            <a:r>
              <a:rPr lang="en-US" altLang="zh-CN" sz="1255" dirty="0">
                <a:solidFill>
                  <a:prstClr val="black">
                    <a:lumMod val="85000"/>
                    <a:lumOff val="15000"/>
                  </a:prstClr>
                </a:solidFill>
              </a:rPr>
              <a:t>200,</a:t>
            </a:r>
            <a:r>
              <a:rPr lang="zh-CN" altLang="en-US" sz="1255" dirty="0">
                <a:solidFill>
                  <a:prstClr val="black">
                    <a:lumMod val="85000"/>
                    <a:lumOff val="15000"/>
                  </a:prstClr>
                </a:solidFill>
              </a:rPr>
              <a:t>添加适当的文字</a:t>
            </a:r>
            <a:endParaRPr lang="en-US" altLang="zh-CN" sz="1255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Freeform 5"/>
          <p:cNvSpPr/>
          <p:nvPr/>
        </p:nvSpPr>
        <p:spPr bwMode="auto">
          <a:xfrm rot="5400000">
            <a:off x="1512094" y="2543969"/>
            <a:ext cx="3028950" cy="276701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9CA3EC"/>
          </a:solidFill>
          <a:ln w="9525" cap="flat">
            <a:noFill/>
            <a:prstDash val="solid"/>
            <a:miter lim="800000"/>
          </a:ln>
        </p:spPr>
        <p:txBody>
          <a:bodyPr lIns="121177" tIns="60586" rIns="121177" bIns="60586"/>
          <a:lstStyle/>
          <a:p>
            <a:pPr defTabSz="1211580">
              <a:buFont typeface="Arial" panose="020B0604020202020204" pitchFamily="34" charset="0"/>
              <a:buNone/>
              <a:defRPr/>
            </a:pPr>
            <a:endParaRPr lang="zh-CN" altLang="en-US" sz="2385" kern="0">
              <a:solidFill>
                <a:sysClr val="windowText" lastClr="000000"/>
              </a:solidFill>
            </a:endParaRPr>
          </a:p>
        </p:txBody>
      </p:sp>
      <p:sp>
        <p:nvSpPr>
          <p:cNvPr id="9" name="TextBox 56"/>
          <p:cNvSpPr txBox="1"/>
          <p:nvPr/>
        </p:nvSpPr>
        <p:spPr>
          <a:xfrm>
            <a:off x="2327275" y="3344863"/>
            <a:ext cx="1398588" cy="115728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1211580">
              <a:buFont typeface="Arial" panose="020B0604020202020204" pitchFamily="34" charset="0"/>
              <a:buNone/>
              <a:defRPr/>
            </a:pPr>
            <a:r>
              <a:rPr lang="zh-CN" altLang="en-US" sz="3760" kern="0" dirty="0">
                <a:solidFill>
                  <a:sysClr val="window" lastClr="FFFFFF"/>
                </a:solidFill>
              </a:rPr>
              <a:t>个人优势</a:t>
            </a:r>
          </a:p>
        </p:txBody>
      </p:sp>
      <p:sp>
        <p:nvSpPr>
          <p:cNvPr id="10" name="Freeform 5"/>
          <p:cNvSpPr/>
          <p:nvPr/>
        </p:nvSpPr>
        <p:spPr bwMode="auto">
          <a:xfrm rot="5400000">
            <a:off x="1364456" y="2426495"/>
            <a:ext cx="3324225" cy="300196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</p:spPr>
        <p:txBody>
          <a:bodyPr lIns="121177" tIns="60586" rIns="121177" bIns="60586"/>
          <a:lstStyle/>
          <a:p>
            <a:pPr defTabSz="1211580">
              <a:buFont typeface="Arial" panose="020B0604020202020204" pitchFamily="34" charset="0"/>
              <a:buNone/>
              <a:defRPr/>
            </a:pPr>
            <a:endParaRPr lang="zh-CN" altLang="en-US" sz="2385" kern="0">
              <a:solidFill>
                <a:sysClr val="windowText" lastClr="00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602038" y="2306638"/>
            <a:ext cx="569912" cy="563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90885" tIns="45442" rIns="90885" bIns="45442" anchor="ctr"/>
          <a:lstStyle/>
          <a:p>
            <a:pPr algn="ctr" defTabSz="1211580">
              <a:buFont typeface="Arial" panose="020B0604020202020204" pitchFamily="34" charset="0"/>
              <a:buNone/>
              <a:defRPr/>
            </a:pPr>
            <a:r>
              <a:rPr lang="en-US" altLang="zh-CN" sz="2385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385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29113" y="3646488"/>
            <a:ext cx="569912" cy="5619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90885" tIns="45442" rIns="90885" bIns="45442" anchor="ctr"/>
          <a:lstStyle/>
          <a:p>
            <a:pPr algn="ctr" defTabSz="1211580">
              <a:buFont typeface="Arial" panose="020B0604020202020204" pitchFamily="34" charset="0"/>
              <a:buNone/>
              <a:defRPr/>
            </a:pPr>
            <a:r>
              <a:rPr lang="en-US" altLang="zh-CN" sz="2385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385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02038" y="4976813"/>
            <a:ext cx="569912" cy="563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90885" tIns="45442" rIns="90885" bIns="45442" anchor="ctr"/>
          <a:lstStyle/>
          <a:p>
            <a:pPr algn="ctr" defTabSz="1211580">
              <a:buFont typeface="Arial" panose="020B0604020202020204" pitchFamily="34" charset="0"/>
              <a:buNone/>
              <a:defRPr/>
            </a:pPr>
            <a:r>
              <a:rPr lang="en-US" altLang="zh-CN" sz="2385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385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4171950" y="2354263"/>
            <a:ext cx="1403350" cy="468312"/>
            <a:chOff x="3513818" y="1963801"/>
            <a:chExt cx="1051729" cy="354618"/>
          </a:xfrm>
        </p:grpSpPr>
        <p:cxnSp>
          <p:nvCxnSpPr>
            <p:cNvPr id="37907" name="直接连接符 14"/>
            <p:cNvCxnSpPr>
              <a:cxnSpLocks noChangeShapeType="1"/>
            </p:cNvCxnSpPr>
            <p:nvPr/>
          </p:nvCxnSpPr>
          <p:spPr bwMode="auto">
            <a:xfrm>
              <a:off x="3513818" y="2141110"/>
              <a:ext cx="1051729" cy="0"/>
            </a:xfrm>
            <a:prstGeom prst="line">
              <a:avLst/>
            </a:prstGeom>
            <a:noFill/>
            <a:ln w="9525" algn="ctr">
              <a:solidFill>
                <a:srgbClr val="325F0B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8" name="直接连接符 15"/>
            <p:cNvCxnSpPr>
              <a:cxnSpLocks noChangeShapeType="1"/>
            </p:cNvCxnSpPr>
            <p:nvPr/>
          </p:nvCxnSpPr>
          <p:spPr bwMode="auto">
            <a:xfrm>
              <a:off x="4565547" y="1963801"/>
              <a:ext cx="0" cy="354618"/>
            </a:xfrm>
            <a:prstGeom prst="line">
              <a:avLst/>
            </a:prstGeom>
            <a:noFill/>
            <a:ln w="9525" algn="ctr">
              <a:solidFill>
                <a:srgbClr val="325F0B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" name="TextBox 64"/>
          <p:cNvSpPr txBox="1"/>
          <p:nvPr/>
        </p:nvSpPr>
        <p:spPr>
          <a:xfrm>
            <a:off x="6515100" y="3494088"/>
            <a:ext cx="4513263" cy="86836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908685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55" dirty="0">
                <a:solidFill>
                  <a:prstClr val="black">
                    <a:lumMod val="85000"/>
                    <a:lumOff val="15000"/>
                  </a:prstClr>
                </a:solidFill>
              </a:rPr>
              <a:t>添加适当的文字，一页的文字最好不要超过</a:t>
            </a:r>
            <a:r>
              <a:rPr lang="en-US" altLang="zh-CN" sz="1255" dirty="0">
                <a:solidFill>
                  <a:prstClr val="black">
                    <a:lumMod val="85000"/>
                    <a:lumOff val="15000"/>
                  </a:prstClr>
                </a:solidFill>
              </a:rPr>
              <a:t>200,</a:t>
            </a:r>
            <a:r>
              <a:rPr lang="zh-CN" altLang="en-US" sz="1255" dirty="0">
                <a:solidFill>
                  <a:prstClr val="black">
                    <a:lumMod val="85000"/>
                    <a:lumOff val="15000"/>
                  </a:prstClr>
                </a:solidFill>
              </a:rPr>
              <a:t>添加适当的文字，添加适当的文字添加适当的文字，一页的文字最好不要超过</a:t>
            </a:r>
            <a:r>
              <a:rPr lang="en-US" altLang="zh-CN" sz="1255" dirty="0">
                <a:solidFill>
                  <a:prstClr val="black">
                    <a:lumMod val="85000"/>
                    <a:lumOff val="15000"/>
                  </a:prstClr>
                </a:solidFill>
              </a:rPr>
              <a:t>200,</a:t>
            </a:r>
            <a:r>
              <a:rPr lang="zh-CN" altLang="en-US" sz="1255" dirty="0">
                <a:solidFill>
                  <a:prstClr val="black">
                    <a:lumMod val="85000"/>
                    <a:lumOff val="15000"/>
                  </a:prstClr>
                </a:solidFill>
              </a:rPr>
              <a:t>添加适当的文字</a:t>
            </a:r>
            <a:endParaRPr lang="zh-CN" altLang="en-US" sz="1255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8" name="TextBox 65"/>
          <p:cNvSpPr txBox="1"/>
          <p:nvPr/>
        </p:nvSpPr>
        <p:spPr>
          <a:xfrm>
            <a:off x="5840413" y="4881563"/>
            <a:ext cx="4513262" cy="86836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908685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55" dirty="0">
                <a:solidFill>
                  <a:prstClr val="black">
                    <a:lumMod val="85000"/>
                    <a:lumOff val="15000"/>
                  </a:prstClr>
                </a:solidFill>
              </a:rPr>
              <a:t>添加适当的文字，一页的文字最好不要超过</a:t>
            </a:r>
            <a:r>
              <a:rPr lang="en-US" altLang="zh-CN" sz="1255" dirty="0">
                <a:solidFill>
                  <a:prstClr val="black">
                    <a:lumMod val="85000"/>
                    <a:lumOff val="15000"/>
                  </a:prstClr>
                </a:solidFill>
              </a:rPr>
              <a:t>200,</a:t>
            </a:r>
            <a:r>
              <a:rPr lang="zh-CN" altLang="en-US" sz="1255" dirty="0">
                <a:solidFill>
                  <a:prstClr val="black">
                    <a:lumMod val="85000"/>
                    <a:lumOff val="15000"/>
                  </a:prstClr>
                </a:solidFill>
              </a:rPr>
              <a:t>添加适当的文字，添加适当的文字添加适当的文字，一页的文字最好不要超过</a:t>
            </a:r>
            <a:r>
              <a:rPr lang="en-US" altLang="zh-CN" sz="1255" dirty="0">
                <a:solidFill>
                  <a:prstClr val="black">
                    <a:lumMod val="85000"/>
                    <a:lumOff val="15000"/>
                  </a:prstClr>
                </a:solidFill>
              </a:rPr>
              <a:t>200,</a:t>
            </a:r>
            <a:r>
              <a:rPr lang="zh-CN" altLang="en-US" sz="1255" dirty="0">
                <a:solidFill>
                  <a:prstClr val="black">
                    <a:lumMod val="85000"/>
                    <a:lumOff val="15000"/>
                  </a:prstClr>
                </a:solidFill>
              </a:rPr>
              <a:t>添加适当的文字</a:t>
            </a:r>
            <a:endParaRPr lang="zh-CN" altLang="en-US" sz="1255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 bwMode="auto">
          <a:xfrm>
            <a:off x="4905375" y="3694113"/>
            <a:ext cx="1401763" cy="466725"/>
            <a:chOff x="3513818" y="1963801"/>
            <a:chExt cx="1051729" cy="354618"/>
          </a:xfrm>
        </p:grpSpPr>
        <p:cxnSp>
          <p:nvCxnSpPr>
            <p:cNvPr id="37905" name="直接连接符 19"/>
            <p:cNvCxnSpPr>
              <a:cxnSpLocks noChangeShapeType="1"/>
            </p:cNvCxnSpPr>
            <p:nvPr/>
          </p:nvCxnSpPr>
          <p:spPr bwMode="auto">
            <a:xfrm>
              <a:off x="3513818" y="2141110"/>
              <a:ext cx="1051729" cy="0"/>
            </a:xfrm>
            <a:prstGeom prst="line">
              <a:avLst/>
            </a:prstGeom>
            <a:noFill/>
            <a:ln w="6350" algn="ctr">
              <a:solidFill>
                <a:srgbClr val="325F0B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6" name="直接连接符 20"/>
            <p:cNvCxnSpPr>
              <a:cxnSpLocks noChangeShapeType="1"/>
            </p:cNvCxnSpPr>
            <p:nvPr/>
          </p:nvCxnSpPr>
          <p:spPr bwMode="auto">
            <a:xfrm>
              <a:off x="4565547" y="1963801"/>
              <a:ext cx="0" cy="354618"/>
            </a:xfrm>
            <a:prstGeom prst="line">
              <a:avLst/>
            </a:prstGeom>
            <a:noFill/>
            <a:ln w="6350" algn="ctr">
              <a:solidFill>
                <a:srgbClr val="325F0B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组合 21"/>
          <p:cNvGrpSpPr/>
          <p:nvPr/>
        </p:nvGrpSpPr>
        <p:grpSpPr bwMode="auto">
          <a:xfrm>
            <a:off x="4171950" y="5024438"/>
            <a:ext cx="1403350" cy="468312"/>
            <a:chOff x="3513818" y="1963801"/>
            <a:chExt cx="1051729" cy="354618"/>
          </a:xfrm>
        </p:grpSpPr>
        <p:cxnSp>
          <p:nvCxnSpPr>
            <p:cNvPr id="37903" name="直接连接符 22"/>
            <p:cNvCxnSpPr>
              <a:cxnSpLocks noChangeShapeType="1"/>
            </p:cNvCxnSpPr>
            <p:nvPr/>
          </p:nvCxnSpPr>
          <p:spPr bwMode="auto">
            <a:xfrm>
              <a:off x="3513818" y="2141110"/>
              <a:ext cx="1051729" cy="0"/>
            </a:xfrm>
            <a:prstGeom prst="line">
              <a:avLst/>
            </a:prstGeom>
            <a:noFill/>
            <a:ln w="9525" algn="ctr">
              <a:solidFill>
                <a:srgbClr val="325F0B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4" name="直接连接符 23"/>
            <p:cNvCxnSpPr>
              <a:cxnSpLocks noChangeShapeType="1"/>
            </p:cNvCxnSpPr>
            <p:nvPr/>
          </p:nvCxnSpPr>
          <p:spPr bwMode="auto">
            <a:xfrm>
              <a:off x="4565547" y="1963801"/>
              <a:ext cx="0" cy="354618"/>
            </a:xfrm>
            <a:prstGeom prst="line">
              <a:avLst/>
            </a:prstGeom>
            <a:noFill/>
            <a:ln w="9525" algn="ctr">
              <a:solidFill>
                <a:srgbClr val="325F0B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custDataLst>
      <p:tags r:id="rId1"/>
    </p:custDataLst>
  </p:cSld>
  <p:clrMapOvr>
    <a:masterClrMapping/>
  </p:clrMapOvr>
  <p:transition spd="slow" advClick="0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49"/>
                            </p:stCondLst>
                            <p:childTnLst>
                              <p:par>
                                <p:cTn id="12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49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49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49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49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49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  <p:bldP spid="11" grpId="0" animBg="1"/>
      <p:bldP spid="12" grpId="0" animBg="1"/>
      <p:bldP spid="13" grpId="0" animBg="1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1" t="7401" b="11071"/>
          <a:stretch>
            <a:fillRect/>
          </a:stretch>
        </p:blipFill>
        <p:spPr>
          <a:xfrm>
            <a:off x="4935690" y="13646"/>
            <a:ext cx="7273445" cy="55409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53" r="76594"/>
          <a:stretch>
            <a:fillRect/>
          </a:stretch>
        </p:blipFill>
        <p:spPr>
          <a:xfrm>
            <a:off x="11340" y="4188480"/>
            <a:ext cx="2241867" cy="266462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23239" y="3402972"/>
            <a:ext cx="5660837" cy="54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33" tIns="43316" rIns="86633" bIns="433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8000" dirty="0" smtClean="0">
                <a:solidFill>
                  <a:srgbClr val="102D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目标规划</a:t>
            </a:r>
            <a:endParaRPr lang="zh-CN" altLang="en-US" sz="8000" dirty="0">
              <a:solidFill>
                <a:srgbClr val="102D5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4453336" y="2232747"/>
            <a:ext cx="2179475" cy="764508"/>
          </a:xfrm>
          <a:prstGeom prst="rect">
            <a:avLst/>
          </a:prstGeom>
          <a:noFill/>
        </p:spPr>
        <p:txBody>
          <a:bodyPr wrap="square" lIns="86560" tIns="43277" rIns="86560" bIns="43277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dirty="0">
                <a:solidFill>
                  <a:srgbClr val="6D3178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400" dirty="0">
                <a:solidFill>
                  <a:srgbClr val="6D3178"/>
                </a:solidFill>
              </a:rPr>
              <a:t>PART </a:t>
            </a:r>
            <a:r>
              <a:rPr lang="en-US" altLang="zh-CN" sz="4400" dirty="0" smtClean="0">
                <a:solidFill>
                  <a:srgbClr val="6D3178"/>
                </a:solidFill>
              </a:rPr>
              <a:t>04</a:t>
            </a:r>
            <a:endParaRPr lang="zh-CN" altLang="en-US" sz="4400" dirty="0">
              <a:solidFill>
                <a:srgbClr val="6D3178"/>
              </a:solidFill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3175996" y="4455150"/>
            <a:ext cx="4886351" cy="82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33" tIns="43316" rIns="86633" bIns="433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fontAlgn="base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65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CONTRACTED WIND POWERPOINT TEMPLATE DESIGNS CONTRACTED WIND TE DESIGNS CONTRACTED WIND POWERPOINT TEMPLATE DESIGNS CONTRACTED WIN POWERPOINT TEMPLATE</a:t>
            </a:r>
            <a:endParaRPr lang="zh-CN" altLang="en-US" sz="1065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1"/>
          <p:cNvSpPr txBox="1"/>
          <p:nvPr/>
        </p:nvSpPr>
        <p:spPr>
          <a:xfrm>
            <a:off x="5435600" y="382588"/>
            <a:ext cx="2640013" cy="496887"/>
          </a:xfrm>
          <a:prstGeom prst="rect">
            <a:avLst/>
          </a:prstGeom>
          <a:noFill/>
        </p:spPr>
        <p:txBody>
          <a:bodyPr lIns="90990" tIns="45496" rIns="90990" bIns="45496">
            <a:spAutoFit/>
          </a:bodyPr>
          <a:lstStyle/>
          <a:p>
            <a:pPr defTabSz="909320">
              <a:buFont typeface="Arial" panose="020B0604020202020204" pitchFamily="34" charset="0"/>
              <a:buNone/>
              <a:defRPr/>
            </a:pPr>
            <a:r>
              <a:rPr lang="zh-CN" altLang="en-US" sz="263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目标规划</a:t>
            </a:r>
            <a:endParaRPr lang="en-US" altLang="zh-CN" sz="2635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16"/>
          <p:cNvSpPr/>
          <p:nvPr/>
        </p:nvSpPr>
        <p:spPr bwMode="auto">
          <a:xfrm>
            <a:off x="2054225" y="2106613"/>
            <a:ext cx="3678238" cy="728662"/>
          </a:xfrm>
          <a:prstGeom prst="rect">
            <a:avLst/>
          </a:prstGeom>
        </p:spPr>
        <p:txBody>
          <a:bodyPr lIns="90990" tIns="45496" rIns="90990" bIns="45496">
            <a:spAutoFit/>
          </a:bodyPr>
          <a:lstStyle/>
          <a:p>
            <a:pPr defTabSz="90932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38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38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138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，文字尽量精简具有总结性</a:t>
            </a:r>
            <a:endParaRPr lang="en-US" altLang="zh-CN" sz="138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华文宋体" panose="02010600040101010101" pitchFamily="2" charset="-122"/>
            </a:endParaRPr>
          </a:p>
        </p:txBody>
      </p:sp>
      <p:sp>
        <p:nvSpPr>
          <p:cNvPr id="7" name="Rectangle 17"/>
          <p:cNvSpPr/>
          <p:nvPr/>
        </p:nvSpPr>
        <p:spPr bwMode="auto">
          <a:xfrm>
            <a:off x="2054225" y="1816100"/>
            <a:ext cx="1625600" cy="381000"/>
          </a:xfrm>
          <a:prstGeom prst="rect">
            <a:avLst/>
          </a:prstGeom>
        </p:spPr>
        <p:txBody>
          <a:bodyPr wrap="none" lIns="90990" tIns="45496" rIns="90990" bIns="45496">
            <a:spAutoFit/>
          </a:bodyPr>
          <a:lstStyle/>
          <a:p>
            <a:pPr defTabSz="909320">
              <a:buFont typeface="Arial" panose="020B0604020202020204" pitchFamily="34" charset="0"/>
              <a:buNone/>
              <a:defRPr/>
            </a:pPr>
            <a:r>
              <a:rPr lang="zh-CN" altLang="en-US" sz="1880" dirty="0">
                <a:solidFill>
                  <a:srgbClr val="102D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添加文本标题</a:t>
            </a:r>
            <a:endParaRPr lang="en-US" sz="1880" dirty="0">
              <a:solidFill>
                <a:srgbClr val="102D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9" name="Rectangle 16"/>
          <p:cNvSpPr/>
          <p:nvPr/>
        </p:nvSpPr>
        <p:spPr bwMode="auto">
          <a:xfrm>
            <a:off x="2054225" y="3741738"/>
            <a:ext cx="3678238" cy="728662"/>
          </a:xfrm>
          <a:prstGeom prst="rect">
            <a:avLst/>
          </a:prstGeom>
        </p:spPr>
        <p:txBody>
          <a:bodyPr lIns="90990" tIns="45496" rIns="90990" bIns="45496">
            <a:spAutoFit/>
          </a:bodyPr>
          <a:lstStyle/>
          <a:p>
            <a:pPr defTabSz="90932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38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38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138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，文字尽量精简具有总结性</a:t>
            </a:r>
            <a:endParaRPr lang="en-US" altLang="zh-CN" sz="138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华文宋体" panose="02010600040101010101" pitchFamily="2" charset="-122"/>
            </a:endParaRPr>
          </a:p>
        </p:txBody>
      </p:sp>
      <p:sp>
        <p:nvSpPr>
          <p:cNvPr id="10" name="Rectangle 17"/>
          <p:cNvSpPr/>
          <p:nvPr/>
        </p:nvSpPr>
        <p:spPr bwMode="auto">
          <a:xfrm>
            <a:off x="2054225" y="3449638"/>
            <a:ext cx="1625600" cy="381000"/>
          </a:xfrm>
          <a:prstGeom prst="rect">
            <a:avLst/>
          </a:prstGeom>
        </p:spPr>
        <p:txBody>
          <a:bodyPr wrap="none" lIns="90990" tIns="45496" rIns="90990" bIns="45496">
            <a:spAutoFit/>
          </a:bodyPr>
          <a:lstStyle/>
          <a:p>
            <a:pPr defTabSz="909320">
              <a:buFont typeface="Arial" panose="020B0604020202020204" pitchFamily="34" charset="0"/>
              <a:buNone/>
              <a:defRPr/>
            </a:pPr>
            <a:r>
              <a:rPr lang="zh-CN" altLang="en-US" sz="1880" dirty="0">
                <a:solidFill>
                  <a:srgbClr val="102D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添加文本标题</a:t>
            </a:r>
            <a:endParaRPr lang="en-US" sz="1880" dirty="0">
              <a:solidFill>
                <a:srgbClr val="102D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1" name="Rectangle 16"/>
          <p:cNvSpPr/>
          <p:nvPr/>
        </p:nvSpPr>
        <p:spPr bwMode="auto">
          <a:xfrm>
            <a:off x="2054225" y="5326063"/>
            <a:ext cx="3678238" cy="728662"/>
          </a:xfrm>
          <a:prstGeom prst="rect">
            <a:avLst/>
          </a:prstGeom>
        </p:spPr>
        <p:txBody>
          <a:bodyPr lIns="90990" tIns="45496" rIns="90990" bIns="45496">
            <a:spAutoFit/>
          </a:bodyPr>
          <a:lstStyle/>
          <a:p>
            <a:pPr defTabSz="90932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38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38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138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，文字尽量精简具有总结性</a:t>
            </a:r>
            <a:endParaRPr lang="en-US" altLang="zh-CN" sz="138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华文宋体" panose="02010600040101010101" pitchFamily="2" charset="-122"/>
            </a:endParaRPr>
          </a:p>
        </p:txBody>
      </p:sp>
      <p:sp>
        <p:nvSpPr>
          <p:cNvPr id="12" name="Rectangle 17"/>
          <p:cNvSpPr/>
          <p:nvPr/>
        </p:nvSpPr>
        <p:spPr bwMode="auto">
          <a:xfrm>
            <a:off x="2054225" y="5033963"/>
            <a:ext cx="1625600" cy="382587"/>
          </a:xfrm>
          <a:prstGeom prst="rect">
            <a:avLst/>
          </a:prstGeom>
        </p:spPr>
        <p:txBody>
          <a:bodyPr wrap="none" lIns="90990" tIns="45496" rIns="90990" bIns="45496">
            <a:spAutoFit/>
          </a:bodyPr>
          <a:lstStyle/>
          <a:p>
            <a:pPr defTabSz="909320">
              <a:buFont typeface="Arial" panose="020B0604020202020204" pitchFamily="34" charset="0"/>
              <a:buNone/>
              <a:defRPr/>
            </a:pPr>
            <a:r>
              <a:rPr lang="zh-CN" altLang="en-US" sz="1880" dirty="0">
                <a:solidFill>
                  <a:srgbClr val="102D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添加文本标题</a:t>
            </a:r>
            <a:endParaRPr lang="en-US" sz="1880" dirty="0">
              <a:solidFill>
                <a:srgbClr val="102D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84263" y="1819275"/>
            <a:ext cx="850900" cy="8413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990" tIns="45496" rIns="90990" bIns="45496" anchor="ctr"/>
          <a:lstStyle/>
          <a:p>
            <a:pPr algn="ctr" defTabSz="909320">
              <a:buFont typeface="Arial" panose="020B0604020202020204" pitchFamily="34" charset="0"/>
              <a:buNone/>
              <a:defRPr/>
            </a:pPr>
            <a:r>
              <a:rPr lang="en-US" altLang="zh-CN" sz="2385" dirty="0">
                <a:solidFill>
                  <a:srgbClr val="FFFFFF"/>
                </a:solidFill>
              </a:rPr>
              <a:t>01</a:t>
            </a:r>
            <a:endParaRPr lang="zh-CN" altLang="en-US" sz="2385" dirty="0">
              <a:solidFill>
                <a:srgbClr val="FFFFFF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84263" y="3432175"/>
            <a:ext cx="850900" cy="841375"/>
          </a:xfrm>
          <a:prstGeom prst="ellipse">
            <a:avLst/>
          </a:prstGeom>
          <a:solidFill>
            <a:srgbClr val="9CA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990" tIns="45496" rIns="90990" bIns="45496" anchor="ctr"/>
          <a:lstStyle/>
          <a:p>
            <a:pPr algn="ctr" defTabSz="909320">
              <a:buFont typeface="Arial" panose="020B0604020202020204" pitchFamily="34" charset="0"/>
              <a:buNone/>
              <a:defRPr/>
            </a:pPr>
            <a:r>
              <a:rPr lang="en-US" altLang="zh-CN" sz="2385" dirty="0">
                <a:solidFill>
                  <a:srgbClr val="FFFFFF"/>
                </a:solidFill>
              </a:rPr>
              <a:t>02</a:t>
            </a:r>
            <a:endParaRPr lang="zh-CN" altLang="en-US" sz="2385" dirty="0">
              <a:solidFill>
                <a:srgbClr val="FFFFFF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84263" y="4972050"/>
            <a:ext cx="850900" cy="8397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990" tIns="45496" rIns="90990" bIns="45496" anchor="ctr"/>
          <a:lstStyle/>
          <a:p>
            <a:pPr algn="ctr" defTabSz="909320">
              <a:buFont typeface="Arial" panose="020B0604020202020204" pitchFamily="34" charset="0"/>
              <a:buNone/>
              <a:defRPr/>
            </a:pPr>
            <a:r>
              <a:rPr lang="en-US" altLang="zh-CN" sz="2385" dirty="0">
                <a:solidFill>
                  <a:srgbClr val="FFFFFF"/>
                </a:solidFill>
              </a:rPr>
              <a:t>03</a:t>
            </a:r>
            <a:endParaRPr lang="zh-CN" altLang="en-US" sz="2385" dirty="0">
              <a:solidFill>
                <a:srgbClr val="FFFFFF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 bwMode="auto">
          <a:xfrm>
            <a:off x="6691313" y="4678363"/>
            <a:ext cx="1347787" cy="1328737"/>
            <a:chOff x="5186121" y="3507044"/>
            <a:chExt cx="1010953" cy="1008922"/>
          </a:xfrm>
        </p:grpSpPr>
        <p:sp>
          <p:nvSpPr>
            <p:cNvPr id="17" name="Freeform 12"/>
            <p:cNvSpPr/>
            <p:nvPr/>
          </p:nvSpPr>
          <p:spPr bwMode="auto">
            <a:xfrm flipH="1">
              <a:off x="5369498" y="4249572"/>
              <a:ext cx="141700" cy="266394"/>
            </a:xfrm>
            <a:custGeom>
              <a:avLst/>
              <a:gdLst>
                <a:gd name="T0" fmla="*/ 20 w 152"/>
                <a:gd name="T1" fmla="*/ 0 h 286"/>
                <a:gd name="T2" fmla="*/ 0 w 152"/>
                <a:gd name="T3" fmla="*/ 149 h 286"/>
                <a:gd name="T4" fmla="*/ 139 w 152"/>
                <a:gd name="T5" fmla="*/ 286 h 286"/>
                <a:gd name="T6" fmla="*/ 152 w 152"/>
                <a:gd name="T7" fmla="*/ 132 h 286"/>
                <a:gd name="T8" fmla="*/ 20 w 152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6">
                  <a:moveTo>
                    <a:pt x="20" y="0"/>
                  </a:moveTo>
                  <a:lnTo>
                    <a:pt x="0" y="149"/>
                  </a:lnTo>
                  <a:lnTo>
                    <a:pt x="139" y="286"/>
                  </a:lnTo>
                  <a:lnTo>
                    <a:pt x="152" y="13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75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18" name="Freeform 13"/>
            <p:cNvSpPr/>
            <p:nvPr/>
          </p:nvSpPr>
          <p:spPr bwMode="auto">
            <a:xfrm flipH="1">
              <a:off x="5369498" y="4249572"/>
              <a:ext cx="141700" cy="266394"/>
            </a:xfrm>
            <a:custGeom>
              <a:avLst/>
              <a:gdLst>
                <a:gd name="T0" fmla="*/ 20 w 152"/>
                <a:gd name="T1" fmla="*/ 0 h 286"/>
                <a:gd name="T2" fmla="*/ 0 w 152"/>
                <a:gd name="T3" fmla="*/ 149 h 286"/>
                <a:gd name="T4" fmla="*/ 139 w 152"/>
                <a:gd name="T5" fmla="*/ 286 h 286"/>
                <a:gd name="T6" fmla="*/ 152 w 152"/>
                <a:gd name="T7" fmla="*/ 132 h 286"/>
                <a:gd name="T8" fmla="*/ 20 w 152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6">
                  <a:moveTo>
                    <a:pt x="20" y="0"/>
                  </a:moveTo>
                  <a:lnTo>
                    <a:pt x="0" y="149"/>
                  </a:lnTo>
                  <a:lnTo>
                    <a:pt x="139" y="286"/>
                  </a:lnTo>
                  <a:lnTo>
                    <a:pt x="152" y="132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19" name="Freeform 14"/>
            <p:cNvSpPr/>
            <p:nvPr/>
          </p:nvSpPr>
          <p:spPr bwMode="auto">
            <a:xfrm flipH="1">
              <a:off x="5186121" y="4189302"/>
              <a:ext cx="265539" cy="142238"/>
            </a:xfrm>
            <a:custGeom>
              <a:avLst/>
              <a:gdLst>
                <a:gd name="T0" fmla="*/ 0 w 285"/>
                <a:gd name="T1" fmla="*/ 22 h 152"/>
                <a:gd name="T2" fmla="*/ 149 w 285"/>
                <a:gd name="T3" fmla="*/ 0 h 152"/>
                <a:gd name="T4" fmla="*/ 285 w 285"/>
                <a:gd name="T5" fmla="*/ 139 h 152"/>
                <a:gd name="T6" fmla="*/ 131 w 285"/>
                <a:gd name="T7" fmla="*/ 152 h 152"/>
                <a:gd name="T8" fmla="*/ 0 w 285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5" h="152">
                  <a:moveTo>
                    <a:pt x="0" y="22"/>
                  </a:moveTo>
                  <a:lnTo>
                    <a:pt x="149" y="0"/>
                  </a:lnTo>
                  <a:lnTo>
                    <a:pt x="285" y="139"/>
                  </a:lnTo>
                  <a:lnTo>
                    <a:pt x="131" y="15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375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20" name="Freeform 15"/>
            <p:cNvSpPr/>
            <p:nvPr/>
          </p:nvSpPr>
          <p:spPr bwMode="auto">
            <a:xfrm flipH="1">
              <a:off x="5186121" y="4189302"/>
              <a:ext cx="265539" cy="142238"/>
            </a:xfrm>
            <a:custGeom>
              <a:avLst/>
              <a:gdLst>
                <a:gd name="T0" fmla="*/ 0 w 285"/>
                <a:gd name="T1" fmla="*/ 22 h 152"/>
                <a:gd name="T2" fmla="*/ 149 w 285"/>
                <a:gd name="T3" fmla="*/ 0 h 152"/>
                <a:gd name="T4" fmla="*/ 285 w 285"/>
                <a:gd name="T5" fmla="*/ 139 h 152"/>
                <a:gd name="T6" fmla="*/ 131 w 285"/>
                <a:gd name="T7" fmla="*/ 152 h 152"/>
                <a:gd name="T8" fmla="*/ 0 w 285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5" h="152">
                  <a:moveTo>
                    <a:pt x="0" y="22"/>
                  </a:moveTo>
                  <a:lnTo>
                    <a:pt x="149" y="0"/>
                  </a:lnTo>
                  <a:lnTo>
                    <a:pt x="285" y="139"/>
                  </a:lnTo>
                  <a:lnTo>
                    <a:pt x="131" y="152"/>
                  </a:lnTo>
                  <a:lnTo>
                    <a:pt x="0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21" name="Freeform 16"/>
            <p:cNvSpPr/>
            <p:nvPr/>
          </p:nvSpPr>
          <p:spPr bwMode="auto">
            <a:xfrm flipH="1">
              <a:off x="5454041" y="4286939"/>
              <a:ext cx="1191" cy="1206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1 w 1"/>
                <a:gd name="T5" fmla="*/ 2 h 2"/>
                <a:gd name="T6" fmla="*/ 0 w 1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22" name="Freeform 17"/>
            <p:cNvSpPr/>
            <p:nvPr/>
          </p:nvSpPr>
          <p:spPr bwMode="auto">
            <a:xfrm flipH="1">
              <a:off x="5454041" y="4286939"/>
              <a:ext cx="1191" cy="1206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1 w 1"/>
                <a:gd name="T5" fmla="*/ 2 h 2"/>
                <a:gd name="T6" fmla="*/ 0 w 1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1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23" name="Freeform 18"/>
            <p:cNvSpPr/>
            <p:nvPr/>
          </p:nvSpPr>
          <p:spPr bwMode="auto">
            <a:xfrm flipH="1">
              <a:off x="5450469" y="4286939"/>
              <a:ext cx="23815" cy="144648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9 h 156"/>
                <a:gd name="T4" fmla="*/ 8 w 26"/>
                <a:gd name="T5" fmla="*/ 156 h 156"/>
                <a:gd name="T6" fmla="*/ 26 w 26"/>
                <a:gd name="T7" fmla="*/ 8 h 156"/>
                <a:gd name="T8" fmla="*/ 22 w 26"/>
                <a:gd name="T9" fmla="*/ 2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26" y="8"/>
                  </a:lnTo>
                  <a:lnTo>
                    <a:pt x="22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24" name="Freeform 19"/>
            <p:cNvSpPr/>
            <p:nvPr/>
          </p:nvSpPr>
          <p:spPr bwMode="auto">
            <a:xfrm flipH="1">
              <a:off x="5450469" y="4286939"/>
              <a:ext cx="23815" cy="144648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9 h 156"/>
                <a:gd name="T4" fmla="*/ 8 w 26"/>
                <a:gd name="T5" fmla="*/ 156 h 156"/>
                <a:gd name="T6" fmla="*/ 26 w 26"/>
                <a:gd name="T7" fmla="*/ 8 h 156"/>
                <a:gd name="T8" fmla="*/ 22 w 26"/>
                <a:gd name="T9" fmla="*/ 2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26" y="8"/>
                  </a:lnTo>
                  <a:lnTo>
                    <a:pt x="22" y="2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auto">
            <a:xfrm flipH="1">
              <a:off x="5411174" y="4327923"/>
              <a:ext cx="22625" cy="144648"/>
            </a:xfrm>
            <a:custGeom>
              <a:avLst/>
              <a:gdLst>
                <a:gd name="T0" fmla="*/ 0 w 24"/>
                <a:gd name="T1" fmla="*/ 149 h 156"/>
                <a:gd name="T2" fmla="*/ 0 w 24"/>
                <a:gd name="T3" fmla="*/ 149 h 156"/>
                <a:gd name="T4" fmla="*/ 8 w 24"/>
                <a:gd name="T5" fmla="*/ 156 h 156"/>
                <a:gd name="T6" fmla="*/ 8 w 24"/>
                <a:gd name="T7" fmla="*/ 156 h 156"/>
                <a:gd name="T8" fmla="*/ 0 w 24"/>
                <a:gd name="T9" fmla="*/ 149 h 156"/>
                <a:gd name="T10" fmla="*/ 21 w 24"/>
                <a:gd name="T11" fmla="*/ 0 h 156"/>
                <a:gd name="T12" fmla="*/ 21 w 24"/>
                <a:gd name="T13" fmla="*/ 0 h 156"/>
                <a:gd name="T14" fmla="*/ 24 w 24"/>
                <a:gd name="T15" fmla="*/ 4 h 156"/>
                <a:gd name="T16" fmla="*/ 21 w 24"/>
                <a:gd name="T17" fmla="*/ 0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" h="156">
                  <a:moveTo>
                    <a:pt x="0" y="149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0" y="149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4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 flipH="1">
              <a:off x="5411174" y="4327923"/>
              <a:ext cx="22625" cy="144648"/>
            </a:xfrm>
            <a:custGeom>
              <a:avLst/>
              <a:gdLst>
                <a:gd name="T0" fmla="*/ 0 w 24"/>
                <a:gd name="T1" fmla="*/ 149 h 156"/>
                <a:gd name="T2" fmla="*/ 0 w 24"/>
                <a:gd name="T3" fmla="*/ 149 h 156"/>
                <a:gd name="T4" fmla="*/ 8 w 24"/>
                <a:gd name="T5" fmla="*/ 156 h 156"/>
                <a:gd name="T6" fmla="*/ 8 w 24"/>
                <a:gd name="T7" fmla="*/ 156 h 156"/>
                <a:gd name="T8" fmla="*/ 0 w 24"/>
                <a:gd name="T9" fmla="*/ 149 h 156"/>
                <a:gd name="T10" fmla="*/ 21 w 24"/>
                <a:gd name="T11" fmla="*/ 0 h 156"/>
                <a:gd name="T12" fmla="*/ 21 w 24"/>
                <a:gd name="T13" fmla="*/ 0 h 156"/>
                <a:gd name="T14" fmla="*/ 24 w 24"/>
                <a:gd name="T15" fmla="*/ 4 h 156"/>
                <a:gd name="T16" fmla="*/ 21 w 24"/>
                <a:gd name="T17" fmla="*/ 0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" h="156">
                  <a:moveTo>
                    <a:pt x="0" y="149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0" y="149"/>
                  </a:lnTo>
                  <a:moveTo>
                    <a:pt x="21" y="0"/>
                  </a:moveTo>
                  <a:lnTo>
                    <a:pt x="21" y="0"/>
                  </a:lnTo>
                  <a:lnTo>
                    <a:pt x="24" y="4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27" name="Freeform 22"/>
            <p:cNvSpPr/>
            <p:nvPr/>
          </p:nvSpPr>
          <p:spPr bwMode="auto">
            <a:xfrm flipH="1">
              <a:off x="5408792" y="4327923"/>
              <a:ext cx="25006" cy="144648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9 h 156"/>
                <a:gd name="T4" fmla="*/ 8 w 26"/>
                <a:gd name="T5" fmla="*/ 156 h 156"/>
                <a:gd name="T6" fmla="*/ 26 w 26"/>
                <a:gd name="T7" fmla="*/ 8 h 156"/>
                <a:gd name="T8" fmla="*/ 24 w 26"/>
                <a:gd name="T9" fmla="*/ 4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28" name="Freeform 23"/>
            <p:cNvSpPr/>
            <p:nvPr/>
          </p:nvSpPr>
          <p:spPr bwMode="auto">
            <a:xfrm flipH="1">
              <a:off x="5408792" y="4327923"/>
              <a:ext cx="25006" cy="144648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9 h 156"/>
                <a:gd name="T4" fmla="*/ 8 w 26"/>
                <a:gd name="T5" fmla="*/ 156 h 156"/>
                <a:gd name="T6" fmla="*/ 26 w 26"/>
                <a:gd name="T7" fmla="*/ 8 h 156"/>
                <a:gd name="T8" fmla="*/ 24 w 26"/>
                <a:gd name="T9" fmla="*/ 4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29" name="Freeform 24"/>
            <p:cNvSpPr>
              <a:spLocks noEditPoints="1"/>
            </p:cNvSpPr>
            <p:nvPr/>
          </p:nvSpPr>
          <p:spPr bwMode="auto">
            <a:xfrm flipH="1">
              <a:off x="5226607" y="4274885"/>
              <a:ext cx="151226" cy="21697"/>
            </a:xfrm>
            <a:custGeom>
              <a:avLst/>
              <a:gdLst>
                <a:gd name="T0" fmla="*/ 7 w 163"/>
                <a:gd name="T1" fmla="*/ 15 h 24"/>
                <a:gd name="T2" fmla="*/ 0 w 163"/>
                <a:gd name="T3" fmla="*/ 17 h 24"/>
                <a:gd name="T4" fmla="*/ 7 w 163"/>
                <a:gd name="T5" fmla="*/ 24 h 24"/>
                <a:gd name="T6" fmla="*/ 15 w 163"/>
                <a:gd name="T7" fmla="*/ 24 h 24"/>
                <a:gd name="T8" fmla="*/ 7 w 163"/>
                <a:gd name="T9" fmla="*/ 15 h 24"/>
                <a:gd name="T10" fmla="*/ 160 w 163"/>
                <a:gd name="T11" fmla="*/ 0 h 24"/>
                <a:gd name="T12" fmla="*/ 160 w 163"/>
                <a:gd name="T13" fmla="*/ 0 h 24"/>
                <a:gd name="T14" fmla="*/ 163 w 163"/>
                <a:gd name="T15" fmla="*/ 4 h 24"/>
                <a:gd name="T16" fmla="*/ 160 w 163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3" h="24">
                  <a:moveTo>
                    <a:pt x="7" y="15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5"/>
                  </a:lnTo>
                  <a:close/>
                  <a:moveTo>
                    <a:pt x="160" y="0"/>
                  </a:moveTo>
                  <a:lnTo>
                    <a:pt x="160" y="0"/>
                  </a:lnTo>
                  <a:lnTo>
                    <a:pt x="163" y="4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auto">
            <a:xfrm flipH="1">
              <a:off x="5226607" y="4274885"/>
              <a:ext cx="151226" cy="21697"/>
            </a:xfrm>
            <a:custGeom>
              <a:avLst/>
              <a:gdLst>
                <a:gd name="T0" fmla="*/ 7 w 163"/>
                <a:gd name="T1" fmla="*/ 15 h 24"/>
                <a:gd name="T2" fmla="*/ 0 w 163"/>
                <a:gd name="T3" fmla="*/ 17 h 24"/>
                <a:gd name="T4" fmla="*/ 7 w 163"/>
                <a:gd name="T5" fmla="*/ 24 h 24"/>
                <a:gd name="T6" fmla="*/ 15 w 163"/>
                <a:gd name="T7" fmla="*/ 24 h 24"/>
                <a:gd name="T8" fmla="*/ 7 w 163"/>
                <a:gd name="T9" fmla="*/ 15 h 24"/>
                <a:gd name="T10" fmla="*/ 160 w 163"/>
                <a:gd name="T11" fmla="*/ 0 h 24"/>
                <a:gd name="T12" fmla="*/ 160 w 163"/>
                <a:gd name="T13" fmla="*/ 0 h 24"/>
                <a:gd name="T14" fmla="*/ 163 w 163"/>
                <a:gd name="T15" fmla="*/ 4 h 24"/>
                <a:gd name="T16" fmla="*/ 160 w 163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3" h="24">
                  <a:moveTo>
                    <a:pt x="7" y="15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5"/>
                  </a:lnTo>
                  <a:moveTo>
                    <a:pt x="160" y="0"/>
                  </a:moveTo>
                  <a:lnTo>
                    <a:pt x="160" y="0"/>
                  </a:lnTo>
                  <a:lnTo>
                    <a:pt x="163" y="4"/>
                  </a:lnTo>
                  <a:lnTo>
                    <a:pt x="1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31" name="Freeform 26"/>
            <p:cNvSpPr/>
            <p:nvPr/>
          </p:nvSpPr>
          <p:spPr bwMode="auto">
            <a:xfrm flipH="1">
              <a:off x="5224225" y="4274885"/>
              <a:ext cx="147654" cy="21697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5 h 24"/>
                <a:gd name="T4" fmla="*/ 8 w 158"/>
                <a:gd name="T5" fmla="*/ 24 h 24"/>
                <a:gd name="T6" fmla="*/ 158 w 158"/>
                <a:gd name="T7" fmla="*/ 6 h 24"/>
                <a:gd name="T8" fmla="*/ 156 w 158"/>
                <a:gd name="T9" fmla="*/ 4 h 24"/>
                <a:gd name="T10" fmla="*/ 153 w 15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5"/>
                  </a:lnTo>
                  <a:lnTo>
                    <a:pt x="8" y="24"/>
                  </a:lnTo>
                  <a:lnTo>
                    <a:pt x="158" y="6"/>
                  </a:lnTo>
                  <a:lnTo>
                    <a:pt x="156" y="4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32" name="Freeform 27"/>
            <p:cNvSpPr/>
            <p:nvPr/>
          </p:nvSpPr>
          <p:spPr bwMode="auto">
            <a:xfrm flipH="1">
              <a:off x="5224225" y="4274885"/>
              <a:ext cx="147654" cy="21697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5 h 24"/>
                <a:gd name="T4" fmla="*/ 8 w 158"/>
                <a:gd name="T5" fmla="*/ 24 h 24"/>
                <a:gd name="T6" fmla="*/ 158 w 158"/>
                <a:gd name="T7" fmla="*/ 6 h 24"/>
                <a:gd name="T8" fmla="*/ 156 w 158"/>
                <a:gd name="T9" fmla="*/ 4 h 24"/>
                <a:gd name="T10" fmla="*/ 153 w 15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5"/>
                  </a:lnTo>
                  <a:lnTo>
                    <a:pt x="8" y="24"/>
                  </a:lnTo>
                  <a:lnTo>
                    <a:pt x="158" y="6"/>
                  </a:lnTo>
                  <a:lnTo>
                    <a:pt x="156" y="4"/>
                  </a:lnTo>
                  <a:lnTo>
                    <a:pt x="1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auto">
            <a:xfrm flipH="1">
              <a:off x="5274237" y="4226669"/>
              <a:ext cx="150035" cy="22903"/>
            </a:xfrm>
            <a:custGeom>
              <a:avLst/>
              <a:gdLst>
                <a:gd name="T0" fmla="*/ 5 w 161"/>
                <a:gd name="T1" fmla="*/ 17 h 24"/>
                <a:gd name="T2" fmla="*/ 0 w 161"/>
                <a:gd name="T3" fmla="*/ 17 h 24"/>
                <a:gd name="T4" fmla="*/ 7 w 161"/>
                <a:gd name="T5" fmla="*/ 24 h 24"/>
                <a:gd name="T6" fmla="*/ 12 w 161"/>
                <a:gd name="T7" fmla="*/ 24 h 24"/>
                <a:gd name="T8" fmla="*/ 5 w 161"/>
                <a:gd name="T9" fmla="*/ 17 h 24"/>
                <a:gd name="T10" fmla="*/ 159 w 161"/>
                <a:gd name="T11" fmla="*/ 0 h 24"/>
                <a:gd name="T12" fmla="*/ 159 w 161"/>
                <a:gd name="T13" fmla="*/ 0 h 24"/>
                <a:gd name="T14" fmla="*/ 161 w 161"/>
                <a:gd name="T15" fmla="*/ 2 h 24"/>
                <a:gd name="T16" fmla="*/ 159 w 161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1" h="24">
                  <a:moveTo>
                    <a:pt x="5" y="17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2" y="24"/>
                  </a:lnTo>
                  <a:lnTo>
                    <a:pt x="5" y="17"/>
                  </a:lnTo>
                  <a:close/>
                  <a:moveTo>
                    <a:pt x="159" y="0"/>
                  </a:moveTo>
                  <a:lnTo>
                    <a:pt x="159" y="0"/>
                  </a:lnTo>
                  <a:lnTo>
                    <a:pt x="161" y="2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34" name="Freeform 29"/>
            <p:cNvSpPr>
              <a:spLocks noEditPoints="1"/>
            </p:cNvSpPr>
            <p:nvPr/>
          </p:nvSpPr>
          <p:spPr bwMode="auto">
            <a:xfrm flipH="1">
              <a:off x="5274237" y="4226669"/>
              <a:ext cx="150035" cy="22903"/>
            </a:xfrm>
            <a:custGeom>
              <a:avLst/>
              <a:gdLst>
                <a:gd name="T0" fmla="*/ 5 w 161"/>
                <a:gd name="T1" fmla="*/ 17 h 24"/>
                <a:gd name="T2" fmla="*/ 0 w 161"/>
                <a:gd name="T3" fmla="*/ 17 h 24"/>
                <a:gd name="T4" fmla="*/ 7 w 161"/>
                <a:gd name="T5" fmla="*/ 24 h 24"/>
                <a:gd name="T6" fmla="*/ 12 w 161"/>
                <a:gd name="T7" fmla="*/ 24 h 24"/>
                <a:gd name="T8" fmla="*/ 5 w 161"/>
                <a:gd name="T9" fmla="*/ 17 h 24"/>
                <a:gd name="T10" fmla="*/ 159 w 161"/>
                <a:gd name="T11" fmla="*/ 0 h 24"/>
                <a:gd name="T12" fmla="*/ 159 w 161"/>
                <a:gd name="T13" fmla="*/ 0 h 24"/>
                <a:gd name="T14" fmla="*/ 161 w 161"/>
                <a:gd name="T15" fmla="*/ 2 h 24"/>
                <a:gd name="T16" fmla="*/ 159 w 161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1" h="24">
                  <a:moveTo>
                    <a:pt x="5" y="17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2" y="24"/>
                  </a:lnTo>
                  <a:lnTo>
                    <a:pt x="5" y="17"/>
                  </a:lnTo>
                  <a:moveTo>
                    <a:pt x="159" y="0"/>
                  </a:moveTo>
                  <a:lnTo>
                    <a:pt x="159" y="0"/>
                  </a:lnTo>
                  <a:lnTo>
                    <a:pt x="161" y="2"/>
                  </a:lnTo>
                  <a:lnTo>
                    <a:pt x="1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35" name="Freeform 30"/>
            <p:cNvSpPr/>
            <p:nvPr/>
          </p:nvSpPr>
          <p:spPr bwMode="auto">
            <a:xfrm flipH="1">
              <a:off x="5269474" y="4226669"/>
              <a:ext cx="150035" cy="22903"/>
            </a:xfrm>
            <a:custGeom>
              <a:avLst/>
              <a:gdLst>
                <a:gd name="T0" fmla="*/ 154 w 160"/>
                <a:gd name="T1" fmla="*/ 0 h 24"/>
                <a:gd name="T2" fmla="*/ 0 w 160"/>
                <a:gd name="T3" fmla="*/ 17 h 24"/>
                <a:gd name="T4" fmla="*/ 7 w 160"/>
                <a:gd name="T5" fmla="*/ 24 h 24"/>
                <a:gd name="T6" fmla="*/ 160 w 160"/>
                <a:gd name="T7" fmla="*/ 7 h 24"/>
                <a:gd name="T8" fmla="*/ 156 w 160"/>
                <a:gd name="T9" fmla="*/ 2 h 24"/>
                <a:gd name="T10" fmla="*/ 154 w 160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60" y="7"/>
                  </a:lnTo>
                  <a:lnTo>
                    <a:pt x="156" y="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36" name="Freeform 31"/>
            <p:cNvSpPr/>
            <p:nvPr/>
          </p:nvSpPr>
          <p:spPr bwMode="auto">
            <a:xfrm flipH="1">
              <a:off x="5269474" y="4226669"/>
              <a:ext cx="150035" cy="22903"/>
            </a:xfrm>
            <a:custGeom>
              <a:avLst/>
              <a:gdLst>
                <a:gd name="T0" fmla="*/ 154 w 160"/>
                <a:gd name="T1" fmla="*/ 0 h 24"/>
                <a:gd name="T2" fmla="*/ 0 w 160"/>
                <a:gd name="T3" fmla="*/ 17 h 24"/>
                <a:gd name="T4" fmla="*/ 7 w 160"/>
                <a:gd name="T5" fmla="*/ 24 h 24"/>
                <a:gd name="T6" fmla="*/ 160 w 160"/>
                <a:gd name="T7" fmla="*/ 7 h 24"/>
                <a:gd name="T8" fmla="*/ 156 w 160"/>
                <a:gd name="T9" fmla="*/ 2 h 24"/>
                <a:gd name="T10" fmla="*/ 154 w 160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60" y="7"/>
                  </a:lnTo>
                  <a:lnTo>
                    <a:pt x="156" y="2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37" name="Freeform 32"/>
            <p:cNvSpPr/>
            <p:nvPr/>
          </p:nvSpPr>
          <p:spPr bwMode="auto">
            <a:xfrm flipH="1">
              <a:off x="5330202" y="3507044"/>
              <a:ext cx="866872" cy="865479"/>
            </a:xfrm>
            <a:custGeom>
              <a:avLst/>
              <a:gdLst>
                <a:gd name="T0" fmla="*/ 81 w 507"/>
                <a:gd name="T1" fmla="*/ 31 h 506"/>
                <a:gd name="T2" fmla="*/ 81 w 507"/>
                <a:gd name="T3" fmla="*/ 31 h 506"/>
                <a:gd name="T4" fmla="*/ 0 w 507"/>
                <a:gd name="T5" fmla="*/ 0 h 506"/>
                <a:gd name="T6" fmla="*/ 37 w 507"/>
                <a:gd name="T7" fmla="*/ 79 h 506"/>
                <a:gd name="T8" fmla="*/ 37 w 507"/>
                <a:gd name="T9" fmla="*/ 79 h 506"/>
                <a:gd name="T10" fmla="*/ 888 w 507"/>
                <a:gd name="T11" fmla="*/ 928 h 506"/>
                <a:gd name="T12" fmla="*/ 930 w 507"/>
                <a:gd name="T13" fmla="*/ 884 h 506"/>
                <a:gd name="T14" fmla="*/ 81 w 507"/>
                <a:gd name="T15" fmla="*/ 31 h 50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07" h="506">
                  <a:moveTo>
                    <a:pt x="44" y="17"/>
                  </a:moveTo>
                  <a:cubicBezTo>
                    <a:pt x="44" y="17"/>
                    <a:pt x="44" y="17"/>
                    <a:pt x="44" y="17"/>
                  </a:cubicBezTo>
                  <a:cubicBezTo>
                    <a:pt x="41" y="14"/>
                    <a:pt x="0" y="0"/>
                    <a:pt x="0" y="0"/>
                  </a:cubicBezTo>
                  <a:cubicBezTo>
                    <a:pt x="0" y="0"/>
                    <a:pt x="16" y="40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484" y="506"/>
                    <a:pt x="484" y="506"/>
                    <a:pt x="484" y="506"/>
                  </a:cubicBezTo>
                  <a:cubicBezTo>
                    <a:pt x="507" y="482"/>
                    <a:pt x="507" y="482"/>
                    <a:pt x="507" y="482"/>
                  </a:cubicBezTo>
                  <a:lnTo>
                    <a:pt x="44" y="17"/>
                  </a:lnTo>
                  <a:close/>
                </a:path>
              </a:pathLst>
            </a:custGeom>
            <a:solidFill>
              <a:srgbClr val="5D4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 bwMode="auto">
          <a:xfrm>
            <a:off x="7019925" y="3070225"/>
            <a:ext cx="1347788" cy="1327150"/>
            <a:chOff x="5107781" y="2781590"/>
            <a:chExt cx="1010954" cy="1007989"/>
          </a:xfrm>
        </p:grpSpPr>
        <p:sp>
          <p:nvSpPr>
            <p:cNvPr id="39" name="Freeform 5"/>
            <p:cNvSpPr/>
            <p:nvPr/>
          </p:nvSpPr>
          <p:spPr bwMode="auto">
            <a:xfrm flipH="1">
              <a:off x="5292349" y="3524319"/>
              <a:ext cx="141700" cy="265260"/>
            </a:xfrm>
            <a:custGeom>
              <a:avLst/>
              <a:gdLst>
                <a:gd name="T0" fmla="*/ 22 w 152"/>
                <a:gd name="T1" fmla="*/ 0 h 285"/>
                <a:gd name="T2" fmla="*/ 0 w 152"/>
                <a:gd name="T3" fmla="*/ 149 h 285"/>
                <a:gd name="T4" fmla="*/ 139 w 152"/>
                <a:gd name="T5" fmla="*/ 285 h 285"/>
                <a:gd name="T6" fmla="*/ 152 w 152"/>
                <a:gd name="T7" fmla="*/ 131 h 285"/>
                <a:gd name="T8" fmla="*/ 22 w 152"/>
                <a:gd name="T9" fmla="*/ 0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5">
                  <a:moveTo>
                    <a:pt x="22" y="0"/>
                  </a:moveTo>
                  <a:lnTo>
                    <a:pt x="0" y="149"/>
                  </a:lnTo>
                  <a:lnTo>
                    <a:pt x="139" y="285"/>
                  </a:lnTo>
                  <a:lnTo>
                    <a:pt x="152" y="13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375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40" name="Freeform 6"/>
            <p:cNvSpPr/>
            <p:nvPr/>
          </p:nvSpPr>
          <p:spPr bwMode="auto">
            <a:xfrm flipH="1">
              <a:off x="5292349" y="3524319"/>
              <a:ext cx="141700" cy="265260"/>
            </a:xfrm>
            <a:custGeom>
              <a:avLst/>
              <a:gdLst>
                <a:gd name="T0" fmla="*/ 22 w 152"/>
                <a:gd name="T1" fmla="*/ 0 h 285"/>
                <a:gd name="T2" fmla="*/ 0 w 152"/>
                <a:gd name="T3" fmla="*/ 149 h 285"/>
                <a:gd name="T4" fmla="*/ 139 w 152"/>
                <a:gd name="T5" fmla="*/ 285 h 285"/>
                <a:gd name="T6" fmla="*/ 152 w 152"/>
                <a:gd name="T7" fmla="*/ 131 h 285"/>
                <a:gd name="T8" fmla="*/ 22 w 152"/>
                <a:gd name="T9" fmla="*/ 0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5">
                  <a:moveTo>
                    <a:pt x="22" y="0"/>
                  </a:moveTo>
                  <a:lnTo>
                    <a:pt x="0" y="149"/>
                  </a:lnTo>
                  <a:lnTo>
                    <a:pt x="139" y="285"/>
                  </a:lnTo>
                  <a:lnTo>
                    <a:pt x="152" y="131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41" name="Freeform 7"/>
            <p:cNvSpPr/>
            <p:nvPr/>
          </p:nvSpPr>
          <p:spPr bwMode="auto">
            <a:xfrm flipH="1">
              <a:off x="5107781" y="3464032"/>
              <a:ext cx="266730" cy="142276"/>
            </a:xfrm>
            <a:custGeom>
              <a:avLst/>
              <a:gdLst>
                <a:gd name="T0" fmla="*/ 0 w 286"/>
                <a:gd name="T1" fmla="*/ 22 h 152"/>
                <a:gd name="T2" fmla="*/ 150 w 286"/>
                <a:gd name="T3" fmla="*/ 0 h 152"/>
                <a:gd name="T4" fmla="*/ 286 w 286"/>
                <a:gd name="T5" fmla="*/ 139 h 152"/>
                <a:gd name="T6" fmla="*/ 132 w 286"/>
                <a:gd name="T7" fmla="*/ 152 h 152"/>
                <a:gd name="T8" fmla="*/ 0 w 286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152">
                  <a:moveTo>
                    <a:pt x="0" y="22"/>
                  </a:moveTo>
                  <a:lnTo>
                    <a:pt x="150" y="0"/>
                  </a:lnTo>
                  <a:lnTo>
                    <a:pt x="286" y="139"/>
                  </a:lnTo>
                  <a:lnTo>
                    <a:pt x="132" y="15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375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42" name="Freeform 8"/>
            <p:cNvSpPr/>
            <p:nvPr/>
          </p:nvSpPr>
          <p:spPr bwMode="auto">
            <a:xfrm flipH="1">
              <a:off x="5107781" y="3464032"/>
              <a:ext cx="266730" cy="142276"/>
            </a:xfrm>
            <a:custGeom>
              <a:avLst/>
              <a:gdLst>
                <a:gd name="T0" fmla="*/ 0 w 286"/>
                <a:gd name="T1" fmla="*/ 22 h 152"/>
                <a:gd name="T2" fmla="*/ 150 w 286"/>
                <a:gd name="T3" fmla="*/ 0 h 152"/>
                <a:gd name="T4" fmla="*/ 286 w 286"/>
                <a:gd name="T5" fmla="*/ 139 h 152"/>
                <a:gd name="T6" fmla="*/ 132 w 286"/>
                <a:gd name="T7" fmla="*/ 152 h 152"/>
                <a:gd name="T8" fmla="*/ 0 w 286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152">
                  <a:moveTo>
                    <a:pt x="0" y="22"/>
                  </a:moveTo>
                  <a:lnTo>
                    <a:pt x="150" y="0"/>
                  </a:lnTo>
                  <a:lnTo>
                    <a:pt x="286" y="139"/>
                  </a:lnTo>
                  <a:lnTo>
                    <a:pt x="132" y="152"/>
                  </a:lnTo>
                  <a:lnTo>
                    <a:pt x="0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43" name="Freeform 9"/>
            <p:cNvSpPr/>
            <p:nvPr/>
          </p:nvSpPr>
          <p:spPr bwMode="auto">
            <a:xfrm flipH="1">
              <a:off x="5191134" y="3501410"/>
              <a:ext cx="148845" cy="22908"/>
            </a:xfrm>
            <a:custGeom>
              <a:avLst/>
              <a:gdLst>
                <a:gd name="T0" fmla="*/ 154 w 159"/>
                <a:gd name="T1" fmla="*/ 0 h 24"/>
                <a:gd name="T2" fmla="*/ 0 w 159"/>
                <a:gd name="T3" fmla="*/ 17 h 24"/>
                <a:gd name="T4" fmla="*/ 7 w 159"/>
                <a:gd name="T5" fmla="*/ 24 h 24"/>
                <a:gd name="T6" fmla="*/ 159 w 159"/>
                <a:gd name="T7" fmla="*/ 8 h 24"/>
                <a:gd name="T8" fmla="*/ 154 w 159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9" y="8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44" name="Freeform 10"/>
            <p:cNvSpPr/>
            <p:nvPr/>
          </p:nvSpPr>
          <p:spPr bwMode="auto">
            <a:xfrm flipH="1">
              <a:off x="5191134" y="3501410"/>
              <a:ext cx="148845" cy="22908"/>
            </a:xfrm>
            <a:custGeom>
              <a:avLst/>
              <a:gdLst>
                <a:gd name="T0" fmla="*/ 154 w 159"/>
                <a:gd name="T1" fmla="*/ 0 h 24"/>
                <a:gd name="T2" fmla="*/ 0 w 159"/>
                <a:gd name="T3" fmla="*/ 17 h 24"/>
                <a:gd name="T4" fmla="*/ 7 w 159"/>
                <a:gd name="T5" fmla="*/ 24 h 24"/>
                <a:gd name="T6" fmla="*/ 159 w 159"/>
                <a:gd name="T7" fmla="*/ 8 h 24"/>
                <a:gd name="T8" fmla="*/ 154 w 159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9" y="8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45" name="Freeform 11"/>
            <p:cNvSpPr/>
            <p:nvPr/>
          </p:nvSpPr>
          <p:spPr bwMode="auto">
            <a:xfrm flipH="1">
              <a:off x="5251863" y="2781590"/>
              <a:ext cx="866872" cy="864508"/>
            </a:xfrm>
            <a:custGeom>
              <a:avLst/>
              <a:gdLst>
                <a:gd name="T0" fmla="*/ 79 w 507"/>
                <a:gd name="T1" fmla="*/ 31 h 505"/>
                <a:gd name="T2" fmla="*/ 79 w 507"/>
                <a:gd name="T3" fmla="*/ 31 h 505"/>
                <a:gd name="T4" fmla="*/ 0 w 507"/>
                <a:gd name="T5" fmla="*/ 0 h 505"/>
                <a:gd name="T6" fmla="*/ 35 w 507"/>
                <a:gd name="T7" fmla="*/ 79 h 505"/>
                <a:gd name="T8" fmla="*/ 35 w 507"/>
                <a:gd name="T9" fmla="*/ 79 h 505"/>
                <a:gd name="T10" fmla="*/ 886 w 507"/>
                <a:gd name="T11" fmla="*/ 927 h 505"/>
                <a:gd name="T12" fmla="*/ 930 w 507"/>
                <a:gd name="T13" fmla="*/ 885 h 505"/>
                <a:gd name="T14" fmla="*/ 79 w 507"/>
                <a:gd name="T15" fmla="*/ 31 h 5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07" h="505">
                  <a:moveTo>
                    <a:pt x="43" y="17"/>
                  </a:moveTo>
                  <a:cubicBezTo>
                    <a:pt x="43" y="17"/>
                    <a:pt x="43" y="17"/>
                    <a:pt x="43" y="17"/>
                  </a:cubicBezTo>
                  <a:cubicBezTo>
                    <a:pt x="40" y="14"/>
                    <a:pt x="0" y="0"/>
                    <a:pt x="0" y="0"/>
                  </a:cubicBezTo>
                  <a:cubicBezTo>
                    <a:pt x="0" y="0"/>
                    <a:pt x="15" y="40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483" y="505"/>
                    <a:pt x="483" y="505"/>
                    <a:pt x="483" y="505"/>
                  </a:cubicBezTo>
                  <a:cubicBezTo>
                    <a:pt x="507" y="482"/>
                    <a:pt x="507" y="482"/>
                    <a:pt x="507" y="482"/>
                  </a:cubicBezTo>
                  <a:cubicBezTo>
                    <a:pt x="43" y="17"/>
                    <a:pt x="43" y="17"/>
                    <a:pt x="43" y="17"/>
                  </a:cubicBezTo>
                </a:path>
              </a:pathLst>
            </a:custGeom>
            <a:solidFill>
              <a:srgbClr val="5D4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46" name="Freeform 33"/>
            <p:cNvSpPr/>
            <p:nvPr/>
          </p:nvSpPr>
          <p:spPr bwMode="auto">
            <a:xfrm flipH="1">
              <a:off x="5372129" y="3561697"/>
              <a:ext cx="25006" cy="145893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4 w 26"/>
                <a:gd name="T9" fmla="*/ 1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4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47" name="Freeform 34"/>
            <p:cNvSpPr/>
            <p:nvPr/>
          </p:nvSpPr>
          <p:spPr bwMode="auto">
            <a:xfrm flipH="1">
              <a:off x="5372129" y="3561697"/>
              <a:ext cx="25006" cy="145893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4 w 26"/>
                <a:gd name="T9" fmla="*/ 1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4" y="1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48" name="Freeform 35"/>
            <p:cNvSpPr/>
            <p:nvPr/>
          </p:nvSpPr>
          <p:spPr bwMode="auto">
            <a:xfrm flipH="1">
              <a:off x="5374511" y="3561697"/>
              <a:ext cx="3573" cy="1205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0 h 1"/>
                <a:gd name="T4" fmla="*/ 4 w 4"/>
                <a:gd name="T5" fmla="*/ 1 h 1"/>
                <a:gd name="T6" fmla="*/ 0 w 4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49" name="Freeform 36"/>
            <p:cNvSpPr/>
            <p:nvPr/>
          </p:nvSpPr>
          <p:spPr bwMode="auto">
            <a:xfrm flipH="1">
              <a:off x="5374511" y="3561697"/>
              <a:ext cx="3573" cy="1205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0 h 1"/>
                <a:gd name="T4" fmla="*/ 4 w 4"/>
                <a:gd name="T5" fmla="*/ 1 h 1"/>
                <a:gd name="T6" fmla="*/ 0 w 4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50" name="Freeform 37"/>
            <p:cNvSpPr/>
            <p:nvPr/>
          </p:nvSpPr>
          <p:spPr bwMode="auto">
            <a:xfrm flipH="1">
              <a:off x="5347124" y="3741350"/>
              <a:ext cx="7145" cy="7234"/>
            </a:xfrm>
            <a:custGeom>
              <a:avLst/>
              <a:gdLst>
                <a:gd name="T0" fmla="*/ 0 w 7"/>
                <a:gd name="T1" fmla="*/ 0 h 8"/>
                <a:gd name="T2" fmla="*/ 0 w 7"/>
                <a:gd name="T3" fmla="*/ 0 h 8"/>
                <a:gd name="T4" fmla="*/ 7 w 7"/>
                <a:gd name="T5" fmla="*/ 8 h 8"/>
                <a:gd name="T6" fmla="*/ 7 w 7"/>
                <a:gd name="T7" fmla="*/ 8 h 8"/>
                <a:gd name="T8" fmla="*/ 0 w 7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lnTo>
                    <a:pt x="0" y="0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51" name="Freeform 38"/>
            <p:cNvSpPr/>
            <p:nvPr/>
          </p:nvSpPr>
          <p:spPr bwMode="auto">
            <a:xfrm flipH="1">
              <a:off x="5347124" y="3741350"/>
              <a:ext cx="7145" cy="7234"/>
            </a:xfrm>
            <a:custGeom>
              <a:avLst/>
              <a:gdLst>
                <a:gd name="T0" fmla="*/ 0 w 7"/>
                <a:gd name="T1" fmla="*/ 0 h 8"/>
                <a:gd name="T2" fmla="*/ 0 w 7"/>
                <a:gd name="T3" fmla="*/ 0 h 8"/>
                <a:gd name="T4" fmla="*/ 7 w 7"/>
                <a:gd name="T5" fmla="*/ 8 h 8"/>
                <a:gd name="T6" fmla="*/ 7 w 7"/>
                <a:gd name="T7" fmla="*/ 8 h 8"/>
                <a:gd name="T8" fmla="*/ 0 w 7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lnTo>
                    <a:pt x="0" y="0"/>
                  </a:lnTo>
                  <a:lnTo>
                    <a:pt x="7" y="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52" name="Freeform 39"/>
            <p:cNvSpPr/>
            <p:nvPr/>
          </p:nvSpPr>
          <p:spPr bwMode="auto">
            <a:xfrm flipH="1">
              <a:off x="5329262" y="3602691"/>
              <a:ext cx="25006" cy="145893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53" name="Freeform 40"/>
            <p:cNvSpPr/>
            <p:nvPr/>
          </p:nvSpPr>
          <p:spPr bwMode="auto">
            <a:xfrm flipH="1">
              <a:off x="5329262" y="3602691"/>
              <a:ext cx="25006" cy="145893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54" name="Freeform 41"/>
            <p:cNvSpPr/>
            <p:nvPr/>
          </p:nvSpPr>
          <p:spPr bwMode="auto">
            <a:xfrm flipH="1">
              <a:off x="5334025" y="3602691"/>
              <a:ext cx="1191" cy="3617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0 w 2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0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55" name="Freeform 42"/>
            <p:cNvSpPr/>
            <p:nvPr/>
          </p:nvSpPr>
          <p:spPr bwMode="auto">
            <a:xfrm flipH="1">
              <a:off x="5334025" y="3602691"/>
              <a:ext cx="1191" cy="3617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0 w 2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0"/>
                  </a:lnTo>
                  <a:lnTo>
                    <a:pt x="2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56" name="Freeform 43"/>
            <p:cNvSpPr>
              <a:spLocks noEditPoints="1"/>
            </p:cNvSpPr>
            <p:nvPr/>
          </p:nvSpPr>
          <p:spPr bwMode="auto">
            <a:xfrm flipH="1">
              <a:off x="5148267" y="3549639"/>
              <a:ext cx="146464" cy="22908"/>
            </a:xfrm>
            <a:custGeom>
              <a:avLst/>
              <a:gdLst>
                <a:gd name="T0" fmla="*/ 0 w 156"/>
                <a:gd name="T1" fmla="*/ 14 h 24"/>
                <a:gd name="T2" fmla="*/ 0 w 156"/>
                <a:gd name="T3" fmla="*/ 14 h 24"/>
                <a:gd name="T4" fmla="*/ 7 w 156"/>
                <a:gd name="T5" fmla="*/ 24 h 24"/>
                <a:gd name="T6" fmla="*/ 9 w 156"/>
                <a:gd name="T7" fmla="*/ 24 h 24"/>
                <a:gd name="T8" fmla="*/ 0 w 156"/>
                <a:gd name="T9" fmla="*/ 14 h 24"/>
                <a:gd name="T10" fmla="*/ 152 w 156"/>
                <a:gd name="T11" fmla="*/ 0 h 24"/>
                <a:gd name="T12" fmla="*/ 152 w 156"/>
                <a:gd name="T13" fmla="*/ 0 h 24"/>
                <a:gd name="T14" fmla="*/ 156 w 156"/>
                <a:gd name="T15" fmla="*/ 2 h 24"/>
                <a:gd name="T16" fmla="*/ 152 w 156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6" h="24">
                  <a:moveTo>
                    <a:pt x="0" y="14"/>
                  </a:moveTo>
                  <a:lnTo>
                    <a:pt x="0" y="14"/>
                  </a:lnTo>
                  <a:lnTo>
                    <a:pt x="7" y="24"/>
                  </a:lnTo>
                  <a:lnTo>
                    <a:pt x="9" y="24"/>
                  </a:lnTo>
                  <a:lnTo>
                    <a:pt x="0" y="14"/>
                  </a:lnTo>
                  <a:close/>
                  <a:moveTo>
                    <a:pt x="152" y="0"/>
                  </a:moveTo>
                  <a:lnTo>
                    <a:pt x="152" y="0"/>
                  </a:lnTo>
                  <a:lnTo>
                    <a:pt x="156" y="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57" name="Freeform 44"/>
            <p:cNvSpPr>
              <a:spLocks noEditPoints="1"/>
            </p:cNvSpPr>
            <p:nvPr/>
          </p:nvSpPr>
          <p:spPr bwMode="auto">
            <a:xfrm flipH="1">
              <a:off x="5148267" y="3549639"/>
              <a:ext cx="146464" cy="22908"/>
            </a:xfrm>
            <a:custGeom>
              <a:avLst/>
              <a:gdLst>
                <a:gd name="T0" fmla="*/ 0 w 156"/>
                <a:gd name="T1" fmla="*/ 14 h 24"/>
                <a:gd name="T2" fmla="*/ 0 w 156"/>
                <a:gd name="T3" fmla="*/ 14 h 24"/>
                <a:gd name="T4" fmla="*/ 7 w 156"/>
                <a:gd name="T5" fmla="*/ 24 h 24"/>
                <a:gd name="T6" fmla="*/ 9 w 156"/>
                <a:gd name="T7" fmla="*/ 24 h 24"/>
                <a:gd name="T8" fmla="*/ 0 w 156"/>
                <a:gd name="T9" fmla="*/ 14 h 24"/>
                <a:gd name="T10" fmla="*/ 152 w 156"/>
                <a:gd name="T11" fmla="*/ 0 h 24"/>
                <a:gd name="T12" fmla="*/ 152 w 156"/>
                <a:gd name="T13" fmla="*/ 0 h 24"/>
                <a:gd name="T14" fmla="*/ 156 w 156"/>
                <a:gd name="T15" fmla="*/ 2 h 24"/>
                <a:gd name="T16" fmla="*/ 152 w 156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6" h="24">
                  <a:moveTo>
                    <a:pt x="0" y="14"/>
                  </a:moveTo>
                  <a:lnTo>
                    <a:pt x="0" y="14"/>
                  </a:lnTo>
                  <a:lnTo>
                    <a:pt x="7" y="24"/>
                  </a:lnTo>
                  <a:lnTo>
                    <a:pt x="9" y="24"/>
                  </a:lnTo>
                  <a:lnTo>
                    <a:pt x="0" y="14"/>
                  </a:lnTo>
                  <a:moveTo>
                    <a:pt x="152" y="0"/>
                  </a:moveTo>
                  <a:lnTo>
                    <a:pt x="152" y="0"/>
                  </a:lnTo>
                  <a:lnTo>
                    <a:pt x="156" y="2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58" name="Freeform 45"/>
            <p:cNvSpPr/>
            <p:nvPr/>
          </p:nvSpPr>
          <p:spPr bwMode="auto">
            <a:xfrm flipH="1">
              <a:off x="5144695" y="3549639"/>
              <a:ext cx="150036" cy="22908"/>
            </a:xfrm>
            <a:custGeom>
              <a:avLst/>
              <a:gdLst>
                <a:gd name="T0" fmla="*/ 152 w 160"/>
                <a:gd name="T1" fmla="*/ 0 h 24"/>
                <a:gd name="T2" fmla="*/ 0 w 160"/>
                <a:gd name="T3" fmla="*/ 14 h 24"/>
                <a:gd name="T4" fmla="*/ 9 w 160"/>
                <a:gd name="T5" fmla="*/ 24 h 24"/>
                <a:gd name="T6" fmla="*/ 160 w 160"/>
                <a:gd name="T7" fmla="*/ 5 h 24"/>
                <a:gd name="T8" fmla="*/ 156 w 160"/>
                <a:gd name="T9" fmla="*/ 2 h 24"/>
                <a:gd name="T10" fmla="*/ 152 w 160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4">
                  <a:moveTo>
                    <a:pt x="152" y="0"/>
                  </a:moveTo>
                  <a:lnTo>
                    <a:pt x="0" y="14"/>
                  </a:lnTo>
                  <a:lnTo>
                    <a:pt x="9" y="24"/>
                  </a:lnTo>
                  <a:lnTo>
                    <a:pt x="160" y="5"/>
                  </a:lnTo>
                  <a:lnTo>
                    <a:pt x="156" y="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59" name="Freeform 46"/>
            <p:cNvSpPr/>
            <p:nvPr/>
          </p:nvSpPr>
          <p:spPr bwMode="auto">
            <a:xfrm flipH="1">
              <a:off x="5144695" y="3549639"/>
              <a:ext cx="150036" cy="22908"/>
            </a:xfrm>
            <a:custGeom>
              <a:avLst/>
              <a:gdLst>
                <a:gd name="T0" fmla="*/ 152 w 160"/>
                <a:gd name="T1" fmla="*/ 0 h 24"/>
                <a:gd name="T2" fmla="*/ 0 w 160"/>
                <a:gd name="T3" fmla="*/ 14 h 24"/>
                <a:gd name="T4" fmla="*/ 9 w 160"/>
                <a:gd name="T5" fmla="*/ 24 h 24"/>
                <a:gd name="T6" fmla="*/ 160 w 160"/>
                <a:gd name="T7" fmla="*/ 5 h 24"/>
                <a:gd name="T8" fmla="*/ 156 w 160"/>
                <a:gd name="T9" fmla="*/ 2 h 24"/>
                <a:gd name="T10" fmla="*/ 152 w 160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4">
                  <a:moveTo>
                    <a:pt x="152" y="0"/>
                  </a:moveTo>
                  <a:lnTo>
                    <a:pt x="0" y="14"/>
                  </a:lnTo>
                  <a:lnTo>
                    <a:pt x="9" y="24"/>
                  </a:lnTo>
                  <a:lnTo>
                    <a:pt x="160" y="5"/>
                  </a:lnTo>
                  <a:lnTo>
                    <a:pt x="156" y="2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60" name="Freeform 47"/>
            <p:cNvSpPr/>
            <p:nvPr/>
          </p:nvSpPr>
          <p:spPr bwMode="auto">
            <a:xfrm flipH="1">
              <a:off x="5287586" y="3562902"/>
              <a:ext cx="11908" cy="9646"/>
            </a:xfrm>
            <a:custGeom>
              <a:avLst/>
              <a:gdLst>
                <a:gd name="T0" fmla="*/ 5 w 12"/>
                <a:gd name="T1" fmla="*/ 0 h 10"/>
                <a:gd name="T2" fmla="*/ 0 w 12"/>
                <a:gd name="T3" fmla="*/ 2 h 10"/>
                <a:gd name="T4" fmla="*/ 7 w 12"/>
                <a:gd name="T5" fmla="*/ 10 h 10"/>
                <a:gd name="T6" fmla="*/ 12 w 12"/>
                <a:gd name="T7" fmla="*/ 10 h 10"/>
                <a:gd name="T8" fmla="*/ 5 w 12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0">
                  <a:moveTo>
                    <a:pt x="5" y="0"/>
                  </a:moveTo>
                  <a:lnTo>
                    <a:pt x="0" y="2"/>
                  </a:lnTo>
                  <a:lnTo>
                    <a:pt x="7" y="10"/>
                  </a:lnTo>
                  <a:lnTo>
                    <a:pt x="12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0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61" name="Freeform 48"/>
            <p:cNvSpPr/>
            <p:nvPr/>
          </p:nvSpPr>
          <p:spPr bwMode="auto">
            <a:xfrm flipH="1">
              <a:off x="5287586" y="3562902"/>
              <a:ext cx="11908" cy="9646"/>
            </a:xfrm>
            <a:custGeom>
              <a:avLst/>
              <a:gdLst>
                <a:gd name="T0" fmla="*/ 5 w 12"/>
                <a:gd name="T1" fmla="*/ 0 h 10"/>
                <a:gd name="T2" fmla="*/ 0 w 12"/>
                <a:gd name="T3" fmla="*/ 2 h 10"/>
                <a:gd name="T4" fmla="*/ 7 w 12"/>
                <a:gd name="T5" fmla="*/ 10 h 10"/>
                <a:gd name="T6" fmla="*/ 12 w 12"/>
                <a:gd name="T7" fmla="*/ 10 h 10"/>
                <a:gd name="T8" fmla="*/ 5 w 12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0">
                  <a:moveTo>
                    <a:pt x="5" y="0"/>
                  </a:moveTo>
                  <a:lnTo>
                    <a:pt x="0" y="2"/>
                  </a:lnTo>
                  <a:lnTo>
                    <a:pt x="7" y="10"/>
                  </a:lnTo>
                  <a:lnTo>
                    <a:pt x="12" y="10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 bwMode="auto">
          <a:xfrm>
            <a:off x="8347075" y="4686300"/>
            <a:ext cx="1347788" cy="1330325"/>
            <a:chOff x="6073970" y="3409136"/>
            <a:chExt cx="1010953" cy="1009854"/>
          </a:xfrm>
        </p:grpSpPr>
        <p:sp>
          <p:nvSpPr>
            <p:cNvPr id="63" name="Freeform 49"/>
            <p:cNvSpPr/>
            <p:nvPr/>
          </p:nvSpPr>
          <p:spPr bwMode="auto">
            <a:xfrm flipH="1">
              <a:off x="6259728" y="4151463"/>
              <a:ext cx="141700" cy="267527"/>
            </a:xfrm>
            <a:custGeom>
              <a:avLst/>
              <a:gdLst>
                <a:gd name="T0" fmla="*/ 22 w 152"/>
                <a:gd name="T1" fmla="*/ 0 h 287"/>
                <a:gd name="T2" fmla="*/ 0 w 152"/>
                <a:gd name="T3" fmla="*/ 149 h 287"/>
                <a:gd name="T4" fmla="*/ 140 w 152"/>
                <a:gd name="T5" fmla="*/ 287 h 287"/>
                <a:gd name="T6" fmla="*/ 152 w 152"/>
                <a:gd name="T7" fmla="*/ 132 h 287"/>
                <a:gd name="T8" fmla="*/ 22 w 152"/>
                <a:gd name="T9" fmla="*/ 0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7">
                  <a:moveTo>
                    <a:pt x="22" y="0"/>
                  </a:moveTo>
                  <a:lnTo>
                    <a:pt x="0" y="149"/>
                  </a:lnTo>
                  <a:lnTo>
                    <a:pt x="140" y="287"/>
                  </a:lnTo>
                  <a:lnTo>
                    <a:pt x="152" y="13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375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64" name="Freeform 50"/>
            <p:cNvSpPr/>
            <p:nvPr/>
          </p:nvSpPr>
          <p:spPr bwMode="auto">
            <a:xfrm flipH="1">
              <a:off x="6259728" y="4151463"/>
              <a:ext cx="141700" cy="267527"/>
            </a:xfrm>
            <a:custGeom>
              <a:avLst/>
              <a:gdLst>
                <a:gd name="T0" fmla="*/ 22 w 152"/>
                <a:gd name="T1" fmla="*/ 0 h 287"/>
                <a:gd name="T2" fmla="*/ 0 w 152"/>
                <a:gd name="T3" fmla="*/ 149 h 287"/>
                <a:gd name="T4" fmla="*/ 140 w 152"/>
                <a:gd name="T5" fmla="*/ 287 h 287"/>
                <a:gd name="T6" fmla="*/ 152 w 152"/>
                <a:gd name="T7" fmla="*/ 132 h 287"/>
                <a:gd name="T8" fmla="*/ 22 w 152"/>
                <a:gd name="T9" fmla="*/ 0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7">
                  <a:moveTo>
                    <a:pt x="22" y="0"/>
                  </a:moveTo>
                  <a:lnTo>
                    <a:pt x="0" y="149"/>
                  </a:lnTo>
                  <a:lnTo>
                    <a:pt x="140" y="287"/>
                  </a:lnTo>
                  <a:lnTo>
                    <a:pt x="152" y="132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65" name="Freeform 51"/>
            <p:cNvSpPr/>
            <p:nvPr/>
          </p:nvSpPr>
          <p:spPr bwMode="auto">
            <a:xfrm flipH="1">
              <a:off x="6073970" y="4091209"/>
              <a:ext cx="267921" cy="142199"/>
            </a:xfrm>
            <a:custGeom>
              <a:avLst/>
              <a:gdLst>
                <a:gd name="T0" fmla="*/ 0 w 287"/>
                <a:gd name="T1" fmla="*/ 22 h 152"/>
                <a:gd name="T2" fmla="*/ 151 w 287"/>
                <a:gd name="T3" fmla="*/ 0 h 152"/>
                <a:gd name="T4" fmla="*/ 287 w 287"/>
                <a:gd name="T5" fmla="*/ 140 h 152"/>
                <a:gd name="T6" fmla="*/ 133 w 287"/>
                <a:gd name="T7" fmla="*/ 152 h 152"/>
                <a:gd name="T8" fmla="*/ 0 w 287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7" h="152">
                  <a:moveTo>
                    <a:pt x="0" y="22"/>
                  </a:moveTo>
                  <a:lnTo>
                    <a:pt x="151" y="0"/>
                  </a:lnTo>
                  <a:lnTo>
                    <a:pt x="287" y="140"/>
                  </a:lnTo>
                  <a:lnTo>
                    <a:pt x="133" y="15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375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 dirty="0">
                <a:solidFill>
                  <a:srgbClr val="393939"/>
                </a:solidFill>
              </a:endParaRPr>
            </a:p>
          </p:txBody>
        </p:sp>
        <p:sp>
          <p:nvSpPr>
            <p:cNvPr id="66" name="Freeform 52"/>
            <p:cNvSpPr/>
            <p:nvPr/>
          </p:nvSpPr>
          <p:spPr bwMode="auto">
            <a:xfrm flipH="1">
              <a:off x="6073970" y="4091209"/>
              <a:ext cx="267921" cy="142199"/>
            </a:xfrm>
            <a:custGeom>
              <a:avLst/>
              <a:gdLst>
                <a:gd name="T0" fmla="*/ 0 w 287"/>
                <a:gd name="T1" fmla="*/ 22 h 152"/>
                <a:gd name="T2" fmla="*/ 151 w 287"/>
                <a:gd name="T3" fmla="*/ 0 h 152"/>
                <a:gd name="T4" fmla="*/ 287 w 287"/>
                <a:gd name="T5" fmla="*/ 140 h 152"/>
                <a:gd name="T6" fmla="*/ 133 w 287"/>
                <a:gd name="T7" fmla="*/ 152 h 152"/>
                <a:gd name="T8" fmla="*/ 0 w 287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7" h="152">
                  <a:moveTo>
                    <a:pt x="0" y="22"/>
                  </a:moveTo>
                  <a:lnTo>
                    <a:pt x="151" y="0"/>
                  </a:lnTo>
                  <a:lnTo>
                    <a:pt x="287" y="140"/>
                  </a:lnTo>
                  <a:lnTo>
                    <a:pt x="133" y="152"/>
                  </a:lnTo>
                  <a:lnTo>
                    <a:pt x="0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67" name="Freeform 53"/>
            <p:cNvSpPr/>
            <p:nvPr/>
          </p:nvSpPr>
          <p:spPr bwMode="auto">
            <a:xfrm flipH="1">
              <a:off x="6343081" y="4190025"/>
              <a:ext cx="0" cy="120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68" name="Freeform 54"/>
            <p:cNvSpPr/>
            <p:nvPr/>
          </p:nvSpPr>
          <p:spPr bwMode="auto">
            <a:xfrm flipH="1">
              <a:off x="6343081" y="4190025"/>
              <a:ext cx="0" cy="120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69" name="Freeform 55"/>
            <p:cNvSpPr/>
            <p:nvPr/>
          </p:nvSpPr>
          <p:spPr bwMode="auto">
            <a:xfrm flipH="1">
              <a:off x="6338318" y="4190025"/>
              <a:ext cx="23815" cy="144609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1 w 26"/>
                <a:gd name="T9" fmla="*/ 2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70" name="Freeform 56"/>
            <p:cNvSpPr/>
            <p:nvPr/>
          </p:nvSpPr>
          <p:spPr bwMode="auto">
            <a:xfrm flipH="1">
              <a:off x="6338318" y="4190025"/>
              <a:ext cx="23815" cy="144609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1 w 26"/>
                <a:gd name="T9" fmla="*/ 2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71" name="Freeform 57"/>
            <p:cNvSpPr>
              <a:spLocks noEditPoints="1"/>
            </p:cNvSpPr>
            <p:nvPr/>
          </p:nvSpPr>
          <p:spPr bwMode="auto">
            <a:xfrm flipH="1">
              <a:off x="6300214" y="4230998"/>
              <a:ext cx="21434" cy="144609"/>
            </a:xfrm>
            <a:custGeom>
              <a:avLst/>
              <a:gdLst>
                <a:gd name="T0" fmla="*/ 0 w 22"/>
                <a:gd name="T1" fmla="*/ 148 h 156"/>
                <a:gd name="T2" fmla="*/ 0 w 22"/>
                <a:gd name="T3" fmla="*/ 148 h 156"/>
                <a:gd name="T4" fmla="*/ 8 w 22"/>
                <a:gd name="T5" fmla="*/ 156 h 156"/>
                <a:gd name="T6" fmla="*/ 8 w 22"/>
                <a:gd name="T7" fmla="*/ 156 h 156"/>
                <a:gd name="T8" fmla="*/ 0 w 22"/>
                <a:gd name="T9" fmla="*/ 148 h 156"/>
                <a:gd name="T10" fmla="*/ 21 w 22"/>
                <a:gd name="T11" fmla="*/ 0 h 156"/>
                <a:gd name="T12" fmla="*/ 21 w 22"/>
                <a:gd name="T13" fmla="*/ 0 h 156"/>
                <a:gd name="T14" fmla="*/ 22 w 22"/>
                <a:gd name="T15" fmla="*/ 3 h 156"/>
                <a:gd name="T16" fmla="*/ 21 w 22"/>
                <a:gd name="T17" fmla="*/ 0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" h="156">
                  <a:moveTo>
                    <a:pt x="0" y="148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0" y="148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72" name="Freeform 58"/>
            <p:cNvSpPr>
              <a:spLocks noEditPoints="1"/>
            </p:cNvSpPr>
            <p:nvPr/>
          </p:nvSpPr>
          <p:spPr bwMode="auto">
            <a:xfrm flipH="1">
              <a:off x="6300214" y="4230998"/>
              <a:ext cx="21434" cy="144609"/>
            </a:xfrm>
            <a:custGeom>
              <a:avLst/>
              <a:gdLst>
                <a:gd name="T0" fmla="*/ 0 w 22"/>
                <a:gd name="T1" fmla="*/ 148 h 156"/>
                <a:gd name="T2" fmla="*/ 0 w 22"/>
                <a:gd name="T3" fmla="*/ 148 h 156"/>
                <a:gd name="T4" fmla="*/ 8 w 22"/>
                <a:gd name="T5" fmla="*/ 156 h 156"/>
                <a:gd name="T6" fmla="*/ 8 w 22"/>
                <a:gd name="T7" fmla="*/ 156 h 156"/>
                <a:gd name="T8" fmla="*/ 0 w 22"/>
                <a:gd name="T9" fmla="*/ 148 h 156"/>
                <a:gd name="T10" fmla="*/ 21 w 22"/>
                <a:gd name="T11" fmla="*/ 0 h 156"/>
                <a:gd name="T12" fmla="*/ 21 w 22"/>
                <a:gd name="T13" fmla="*/ 0 h 156"/>
                <a:gd name="T14" fmla="*/ 22 w 22"/>
                <a:gd name="T15" fmla="*/ 3 h 156"/>
                <a:gd name="T16" fmla="*/ 21 w 22"/>
                <a:gd name="T17" fmla="*/ 0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" h="156">
                  <a:moveTo>
                    <a:pt x="0" y="148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0" y="148"/>
                  </a:lnTo>
                  <a:moveTo>
                    <a:pt x="21" y="0"/>
                  </a:moveTo>
                  <a:lnTo>
                    <a:pt x="21" y="0"/>
                  </a:lnTo>
                  <a:lnTo>
                    <a:pt x="22" y="3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73" name="Freeform 59"/>
            <p:cNvSpPr/>
            <p:nvPr/>
          </p:nvSpPr>
          <p:spPr bwMode="auto">
            <a:xfrm flipH="1">
              <a:off x="6296642" y="4230998"/>
              <a:ext cx="25006" cy="144609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74" name="Freeform 60"/>
            <p:cNvSpPr/>
            <p:nvPr/>
          </p:nvSpPr>
          <p:spPr bwMode="auto">
            <a:xfrm flipH="1">
              <a:off x="6296642" y="4230998"/>
              <a:ext cx="25006" cy="144609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 flipH="1">
              <a:off x="6114456" y="4177975"/>
              <a:ext cx="151227" cy="21691"/>
            </a:xfrm>
            <a:custGeom>
              <a:avLst/>
              <a:gdLst>
                <a:gd name="T0" fmla="*/ 7 w 162"/>
                <a:gd name="T1" fmla="*/ 16 h 24"/>
                <a:gd name="T2" fmla="*/ 0 w 162"/>
                <a:gd name="T3" fmla="*/ 16 h 24"/>
                <a:gd name="T4" fmla="*/ 7 w 162"/>
                <a:gd name="T5" fmla="*/ 24 h 24"/>
                <a:gd name="T6" fmla="*/ 15 w 162"/>
                <a:gd name="T7" fmla="*/ 24 h 24"/>
                <a:gd name="T8" fmla="*/ 7 w 162"/>
                <a:gd name="T9" fmla="*/ 16 h 24"/>
                <a:gd name="T10" fmla="*/ 160 w 162"/>
                <a:gd name="T11" fmla="*/ 0 h 24"/>
                <a:gd name="T12" fmla="*/ 160 w 162"/>
                <a:gd name="T13" fmla="*/ 0 h 24"/>
                <a:gd name="T14" fmla="*/ 162 w 162"/>
                <a:gd name="T15" fmla="*/ 2 h 24"/>
                <a:gd name="T16" fmla="*/ 160 w 162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2" h="24">
                  <a:moveTo>
                    <a:pt x="7" y="16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6"/>
                  </a:lnTo>
                  <a:close/>
                  <a:moveTo>
                    <a:pt x="160" y="0"/>
                  </a:moveTo>
                  <a:lnTo>
                    <a:pt x="160" y="0"/>
                  </a:lnTo>
                  <a:lnTo>
                    <a:pt x="162" y="2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 flipH="1">
              <a:off x="6114456" y="4177975"/>
              <a:ext cx="151227" cy="21691"/>
            </a:xfrm>
            <a:custGeom>
              <a:avLst/>
              <a:gdLst>
                <a:gd name="T0" fmla="*/ 7 w 162"/>
                <a:gd name="T1" fmla="*/ 16 h 24"/>
                <a:gd name="T2" fmla="*/ 0 w 162"/>
                <a:gd name="T3" fmla="*/ 16 h 24"/>
                <a:gd name="T4" fmla="*/ 7 w 162"/>
                <a:gd name="T5" fmla="*/ 24 h 24"/>
                <a:gd name="T6" fmla="*/ 15 w 162"/>
                <a:gd name="T7" fmla="*/ 24 h 24"/>
                <a:gd name="T8" fmla="*/ 7 w 162"/>
                <a:gd name="T9" fmla="*/ 16 h 24"/>
                <a:gd name="T10" fmla="*/ 160 w 162"/>
                <a:gd name="T11" fmla="*/ 0 h 24"/>
                <a:gd name="T12" fmla="*/ 160 w 162"/>
                <a:gd name="T13" fmla="*/ 0 h 24"/>
                <a:gd name="T14" fmla="*/ 162 w 162"/>
                <a:gd name="T15" fmla="*/ 2 h 24"/>
                <a:gd name="T16" fmla="*/ 160 w 162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2" h="24">
                  <a:moveTo>
                    <a:pt x="7" y="16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6"/>
                  </a:lnTo>
                  <a:moveTo>
                    <a:pt x="160" y="0"/>
                  </a:moveTo>
                  <a:lnTo>
                    <a:pt x="160" y="0"/>
                  </a:lnTo>
                  <a:lnTo>
                    <a:pt x="162" y="2"/>
                  </a:lnTo>
                  <a:lnTo>
                    <a:pt x="1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77" name="Freeform 63"/>
            <p:cNvSpPr/>
            <p:nvPr/>
          </p:nvSpPr>
          <p:spPr bwMode="auto">
            <a:xfrm flipH="1">
              <a:off x="6112074" y="4177975"/>
              <a:ext cx="147654" cy="21691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6 h 24"/>
                <a:gd name="T4" fmla="*/ 8 w 158"/>
                <a:gd name="T5" fmla="*/ 24 h 24"/>
                <a:gd name="T6" fmla="*/ 158 w 158"/>
                <a:gd name="T7" fmla="*/ 7 h 24"/>
                <a:gd name="T8" fmla="*/ 155 w 158"/>
                <a:gd name="T9" fmla="*/ 2 h 24"/>
                <a:gd name="T10" fmla="*/ 153 w 15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6"/>
                  </a:lnTo>
                  <a:lnTo>
                    <a:pt x="8" y="24"/>
                  </a:lnTo>
                  <a:lnTo>
                    <a:pt x="158" y="7"/>
                  </a:lnTo>
                  <a:lnTo>
                    <a:pt x="155" y="2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78" name="Freeform 64"/>
            <p:cNvSpPr/>
            <p:nvPr/>
          </p:nvSpPr>
          <p:spPr bwMode="auto">
            <a:xfrm flipH="1">
              <a:off x="6112074" y="4177975"/>
              <a:ext cx="147654" cy="21691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6 h 24"/>
                <a:gd name="T4" fmla="*/ 8 w 158"/>
                <a:gd name="T5" fmla="*/ 24 h 24"/>
                <a:gd name="T6" fmla="*/ 158 w 158"/>
                <a:gd name="T7" fmla="*/ 7 h 24"/>
                <a:gd name="T8" fmla="*/ 155 w 158"/>
                <a:gd name="T9" fmla="*/ 2 h 24"/>
                <a:gd name="T10" fmla="*/ 153 w 15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6"/>
                  </a:lnTo>
                  <a:lnTo>
                    <a:pt x="8" y="24"/>
                  </a:lnTo>
                  <a:lnTo>
                    <a:pt x="158" y="7"/>
                  </a:lnTo>
                  <a:lnTo>
                    <a:pt x="155" y="2"/>
                  </a:lnTo>
                  <a:lnTo>
                    <a:pt x="1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79" name="Freeform 65"/>
            <p:cNvSpPr>
              <a:spLocks noEditPoints="1"/>
            </p:cNvSpPr>
            <p:nvPr/>
          </p:nvSpPr>
          <p:spPr bwMode="auto">
            <a:xfrm flipH="1">
              <a:off x="6163277" y="4130977"/>
              <a:ext cx="150035" cy="21691"/>
            </a:xfrm>
            <a:custGeom>
              <a:avLst/>
              <a:gdLst>
                <a:gd name="T0" fmla="*/ 7 w 161"/>
                <a:gd name="T1" fmla="*/ 15 h 24"/>
                <a:gd name="T2" fmla="*/ 0 w 161"/>
                <a:gd name="T3" fmla="*/ 15 h 24"/>
                <a:gd name="T4" fmla="*/ 9 w 161"/>
                <a:gd name="T5" fmla="*/ 24 h 24"/>
                <a:gd name="T6" fmla="*/ 14 w 161"/>
                <a:gd name="T7" fmla="*/ 22 h 24"/>
                <a:gd name="T8" fmla="*/ 7 w 161"/>
                <a:gd name="T9" fmla="*/ 15 h 24"/>
                <a:gd name="T10" fmla="*/ 161 w 161"/>
                <a:gd name="T11" fmla="*/ 0 h 24"/>
                <a:gd name="T12" fmla="*/ 161 w 161"/>
                <a:gd name="T13" fmla="*/ 0 h 24"/>
                <a:gd name="T14" fmla="*/ 161 w 161"/>
                <a:gd name="T15" fmla="*/ 0 h 24"/>
                <a:gd name="T16" fmla="*/ 161 w 161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1" h="24">
                  <a:moveTo>
                    <a:pt x="7" y="15"/>
                  </a:moveTo>
                  <a:lnTo>
                    <a:pt x="0" y="15"/>
                  </a:lnTo>
                  <a:lnTo>
                    <a:pt x="9" y="24"/>
                  </a:lnTo>
                  <a:lnTo>
                    <a:pt x="14" y="22"/>
                  </a:lnTo>
                  <a:lnTo>
                    <a:pt x="7" y="15"/>
                  </a:lnTo>
                  <a:close/>
                  <a:moveTo>
                    <a:pt x="161" y="0"/>
                  </a:moveTo>
                  <a:lnTo>
                    <a:pt x="161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80" name="Freeform 66"/>
            <p:cNvSpPr>
              <a:spLocks noEditPoints="1"/>
            </p:cNvSpPr>
            <p:nvPr/>
          </p:nvSpPr>
          <p:spPr bwMode="auto">
            <a:xfrm flipH="1">
              <a:off x="6163277" y="4130977"/>
              <a:ext cx="150035" cy="21691"/>
            </a:xfrm>
            <a:custGeom>
              <a:avLst/>
              <a:gdLst>
                <a:gd name="T0" fmla="*/ 7 w 161"/>
                <a:gd name="T1" fmla="*/ 15 h 24"/>
                <a:gd name="T2" fmla="*/ 0 w 161"/>
                <a:gd name="T3" fmla="*/ 15 h 24"/>
                <a:gd name="T4" fmla="*/ 9 w 161"/>
                <a:gd name="T5" fmla="*/ 24 h 24"/>
                <a:gd name="T6" fmla="*/ 14 w 161"/>
                <a:gd name="T7" fmla="*/ 22 h 24"/>
                <a:gd name="T8" fmla="*/ 7 w 161"/>
                <a:gd name="T9" fmla="*/ 15 h 24"/>
                <a:gd name="T10" fmla="*/ 161 w 161"/>
                <a:gd name="T11" fmla="*/ 0 h 24"/>
                <a:gd name="T12" fmla="*/ 161 w 161"/>
                <a:gd name="T13" fmla="*/ 0 h 24"/>
                <a:gd name="T14" fmla="*/ 161 w 161"/>
                <a:gd name="T15" fmla="*/ 0 h 24"/>
                <a:gd name="T16" fmla="*/ 161 w 161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1" h="24">
                  <a:moveTo>
                    <a:pt x="7" y="15"/>
                  </a:moveTo>
                  <a:lnTo>
                    <a:pt x="0" y="15"/>
                  </a:lnTo>
                  <a:lnTo>
                    <a:pt x="9" y="24"/>
                  </a:lnTo>
                  <a:lnTo>
                    <a:pt x="14" y="22"/>
                  </a:lnTo>
                  <a:lnTo>
                    <a:pt x="7" y="15"/>
                  </a:lnTo>
                  <a:moveTo>
                    <a:pt x="161" y="0"/>
                  </a:moveTo>
                  <a:lnTo>
                    <a:pt x="1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81" name="Freeform 67"/>
            <p:cNvSpPr/>
            <p:nvPr/>
          </p:nvSpPr>
          <p:spPr bwMode="auto">
            <a:xfrm flipH="1">
              <a:off x="6157323" y="4130977"/>
              <a:ext cx="150035" cy="20486"/>
            </a:xfrm>
            <a:custGeom>
              <a:avLst/>
              <a:gdLst>
                <a:gd name="T0" fmla="*/ 154 w 160"/>
                <a:gd name="T1" fmla="*/ 0 h 22"/>
                <a:gd name="T2" fmla="*/ 0 w 160"/>
                <a:gd name="T3" fmla="*/ 15 h 22"/>
                <a:gd name="T4" fmla="*/ 7 w 160"/>
                <a:gd name="T5" fmla="*/ 22 h 22"/>
                <a:gd name="T6" fmla="*/ 160 w 160"/>
                <a:gd name="T7" fmla="*/ 6 h 22"/>
                <a:gd name="T8" fmla="*/ 154 w 160"/>
                <a:gd name="T9" fmla="*/ 0 h 22"/>
                <a:gd name="T10" fmla="*/ 154 w 160"/>
                <a:gd name="T11" fmla="*/ 0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2">
                  <a:moveTo>
                    <a:pt x="154" y="0"/>
                  </a:moveTo>
                  <a:lnTo>
                    <a:pt x="0" y="15"/>
                  </a:lnTo>
                  <a:lnTo>
                    <a:pt x="7" y="22"/>
                  </a:lnTo>
                  <a:lnTo>
                    <a:pt x="160" y="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82" name="Freeform 68"/>
            <p:cNvSpPr/>
            <p:nvPr/>
          </p:nvSpPr>
          <p:spPr bwMode="auto">
            <a:xfrm flipH="1">
              <a:off x="6157323" y="4130977"/>
              <a:ext cx="150035" cy="20486"/>
            </a:xfrm>
            <a:custGeom>
              <a:avLst/>
              <a:gdLst>
                <a:gd name="T0" fmla="*/ 154 w 160"/>
                <a:gd name="T1" fmla="*/ 0 h 22"/>
                <a:gd name="T2" fmla="*/ 0 w 160"/>
                <a:gd name="T3" fmla="*/ 15 h 22"/>
                <a:gd name="T4" fmla="*/ 7 w 160"/>
                <a:gd name="T5" fmla="*/ 22 h 22"/>
                <a:gd name="T6" fmla="*/ 160 w 160"/>
                <a:gd name="T7" fmla="*/ 6 h 22"/>
                <a:gd name="T8" fmla="*/ 154 w 160"/>
                <a:gd name="T9" fmla="*/ 0 h 22"/>
                <a:gd name="T10" fmla="*/ 154 w 160"/>
                <a:gd name="T11" fmla="*/ 0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2">
                  <a:moveTo>
                    <a:pt x="154" y="0"/>
                  </a:moveTo>
                  <a:lnTo>
                    <a:pt x="0" y="15"/>
                  </a:lnTo>
                  <a:lnTo>
                    <a:pt x="7" y="22"/>
                  </a:lnTo>
                  <a:lnTo>
                    <a:pt x="160" y="6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83" name="Freeform 69"/>
            <p:cNvSpPr/>
            <p:nvPr/>
          </p:nvSpPr>
          <p:spPr bwMode="auto">
            <a:xfrm flipH="1">
              <a:off x="6218052" y="3409136"/>
              <a:ext cx="866871" cy="865245"/>
            </a:xfrm>
            <a:custGeom>
              <a:avLst/>
              <a:gdLst>
                <a:gd name="T0" fmla="*/ 81 w 507"/>
                <a:gd name="T1" fmla="*/ 33 h 506"/>
                <a:gd name="T2" fmla="*/ 81 w 507"/>
                <a:gd name="T3" fmla="*/ 33 h 506"/>
                <a:gd name="T4" fmla="*/ 0 w 507"/>
                <a:gd name="T5" fmla="*/ 0 h 506"/>
                <a:gd name="T6" fmla="*/ 35 w 507"/>
                <a:gd name="T7" fmla="*/ 81 h 506"/>
                <a:gd name="T8" fmla="*/ 35 w 507"/>
                <a:gd name="T9" fmla="*/ 81 h 506"/>
                <a:gd name="T10" fmla="*/ 886 w 507"/>
                <a:gd name="T11" fmla="*/ 928 h 506"/>
                <a:gd name="T12" fmla="*/ 930 w 507"/>
                <a:gd name="T13" fmla="*/ 884 h 506"/>
                <a:gd name="T14" fmla="*/ 81 w 507"/>
                <a:gd name="T15" fmla="*/ 33 h 50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07" h="506">
                  <a:moveTo>
                    <a:pt x="44" y="18"/>
                  </a:moveTo>
                  <a:cubicBezTo>
                    <a:pt x="44" y="18"/>
                    <a:pt x="44" y="18"/>
                    <a:pt x="44" y="18"/>
                  </a:cubicBezTo>
                  <a:cubicBezTo>
                    <a:pt x="40" y="14"/>
                    <a:pt x="0" y="0"/>
                    <a:pt x="0" y="0"/>
                  </a:cubicBezTo>
                  <a:cubicBezTo>
                    <a:pt x="0" y="0"/>
                    <a:pt x="16" y="40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483" y="506"/>
                    <a:pt x="483" y="506"/>
                    <a:pt x="483" y="506"/>
                  </a:cubicBezTo>
                  <a:cubicBezTo>
                    <a:pt x="507" y="482"/>
                    <a:pt x="507" y="482"/>
                    <a:pt x="507" y="482"/>
                  </a:cubicBezTo>
                  <a:lnTo>
                    <a:pt x="44" y="18"/>
                  </a:lnTo>
                  <a:close/>
                </a:path>
              </a:pathLst>
            </a:custGeom>
            <a:solidFill>
              <a:srgbClr val="5D4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</p:grpSp>
      <p:sp>
        <p:nvSpPr>
          <p:cNvPr id="84" name="Oval 70"/>
          <p:cNvSpPr>
            <a:spLocks noChangeArrowheads="1"/>
          </p:cNvSpPr>
          <p:nvPr/>
        </p:nvSpPr>
        <p:spPr bwMode="auto">
          <a:xfrm flipH="1">
            <a:off x="8458200" y="1593850"/>
            <a:ext cx="2873375" cy="283527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0990" tIns="45496" rIns="90990" bIns="45496"/>
          <a:lstStyle/>
          <a:p>
            <a:pPr defTabSz="909320">
              <a:buFont typeface="Arial" panose="020B0604020202020204" pitchFamily="34" charset="0"/>
              <a:buNone/>
              <a:defRPr/>
            </a:pPr>
            <a:endParaRPr lang="zh-CN" altLang="zh-CN" sz="2385">
              <a:solidFill>
                <a:srgbClr val="393939"/>
              </a:solidFill>
            </a:endParaRPr>
          </a:p>
        </p:txBody>
      </p:sp>
      <p:sp>
        <p:nvSpPr>
          <p:cNvPr id="85" name="Oval 71"/>
          <p:cNvSpPr>
            <a:spLocks noChangeArrowheads="1"/>
          </p:cNvSpPr>
          <p:nvPr/>
        </p:nvSpPr>
        <p:spPr bwMode="auto">
          <a:xfrm flipH="1">
            <a:off x="8751888" y="1884363"/>
            <a:ext cx="2286000" cy="22542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0990" tIns="45496" rIns="90990" bIns="45496"/>
          <a:lstStyle/>
          <a:p>
            <a:pPr defTabSz="909320">
              <a:buFont typeface="Arial" panose="020B0604020202020204" pitchFamily="34" charset="0"/>
              <a:buNone/>
              <a:defRPr/>
            </a:pPr>
            <a:endParaRPr lang="zh-CN" altLang="zh-CN" sz="2385">
              <a:solidFill>
                <a:srgbClr val="393939"/>
              </a:solidFill>
            </a:endParaRPr>
          </a:p>
        </p:txBody>
      </p:sp>
      <p:sp>
        <p:nvSpPr>
          <p:cNvPr id="86" name="Freeform 72"/>
          <p:cNvSpPr>
            <a:spLocks noEditPoints="1"/>
          </p:cNvSpPr>
          <p:nvPr/>
        </p:nvSpPr>
        <p:spPr bwMode="auto">
          <a:xfrm flipH="1">
            <a:off x="8699500" y="1830388"/>
            <a:ext cx="2390775" cy="2362200"/>
          </a:xfrm>
          <a:custGeom>
            <a:avLst/>
            <a:gdLst>
              <a:gd name="T0" fmla="*/ 524 w 1048"/>
              <a:gd name="T1" fmla="*/ 0 h 1049"/>
              <a:gd name="T2" fmla="*/ 0 w 1048"/>
              <a:gd name="T3" fmla="*/ 525 h 1049"/>
              <a:gd name="T4" fmla="*/ 506 w 1048"/>
              <a:gd name="T5" fmla="*/ 1049 h 1049"/>
              <a:gd name="T6" fmla="*/ 524 w 1048"/>
              <a:gd name="T7" fmla="*/ 1049 h 1049"/>
              <a:gd name="T8" fmla="*/ 547 w 1048"/>
              <a:gd name="T9" fmla="*/ 1048 h 1049"/>
              <a:gd name="T10" fmla="*/ 1048 w 1048"/>
              <a:gd name="T11" fmla="*/ 525 h 1049"/>
              <a:gd name="T12" fmla="*/ 524 w 1048"/>
              <a:gd name="T13" fmla="*/ 0 h 1049"/>
              <a:gd name="T14" fmla="*/ 547 w 1048"/>
              <a:gd name="T15" fmla="*/ 1001 h 1049"/>
              <a:gd name="T16" fmla="*/ 524 w 1048"/>
              <a:gd name="T17" fmla="*/ 1002 h 1049"/>
              <a:gd name="T18" fmla="*/ 506 w 1048"/>
              <a:gd name="T19" fmla="*/ 1002 h 1049"/>
              <a:gd name="T20" fmla="*/ 47 w 1048"/>
              <a:gd name="T21" fmla="*/ 525 h 1049"/>
              <a:gd name="T22" fmla="*/ 524 w 1048"/>
              <a:gd name="T23" fmla="*/ 47 h 1049"/>
              <a:gd name="T24" fmla="*/ 1002 w 1048"/>
              <a:gd name="T25" fmla="*/ 525 h 1049"/>
              <a:gd name="T26" fmla="*/ 547 w 1048"/>
              <a:gd name="T27" fmla="*/ 1001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48" h="1049">
                <a:moveTo>
                  <a:pt x="524" y="0"/>
                </a:moveTo>
                <a:cubicBezTo>
                  <a:pt x="235" y="0"/>
                  <a:pt x="0" y="235"/>
                  <a:pt x="0" y="525"/>
                </a:cubicBezTo>
                <a:cubicBezTo>
                  <a:pt x="0" y="808"/>
                  <a:pt x="225" y="1039"/>
                  <a:pt x="506" y="1049"/>
                </a:cubicBezTo>
                <a:cubicBezTo>
                  <a:pt x="512" y="1049"/>
                  <a:pt x="518" y="1049"/>
                  <a:pt x="524" y="1049"/>
                </a:cubicBezTo>
                <a:cubicBezTo>
                  <a:pt x="532" y="1049"/>
                  <a:pt x="539" y="1049"/>
                  <a:pt x="547" y="1048"/>
                </a:cubicBezTo>
                <a:cubicBezTo>
                  <a:pt x="826" y="1036"/>
                  <a:pt x="1048" y="806"/>
                  <a:pt x="1048" y="525"/>
                </a:cubicBezTo>
                <a:cubicBezTo>
                  <a:pt x="1048" y="235"/>
                  <a:pt x="813" y="0"/>
                  <a:pt x="524" y="0"/>
                </a:cubicBezTo>
                <a:moveTo>
                  <a:pt x="547" y="1001"/>
                </a:moveTo>
                <a:cubicBezTo>
                  <a:pt x="539" y="1002"/>
                  <a:pt x="532" y="1002"/>
                  <a:pt x="524" y="1002"/>
                </a:cubicBezTo>
                <a:cubicBezTo>
                  <a:pt x="518" y="1002"/>
                  <a:pt x="512" y="1002"/>
                  <a:pt x="506" y="1002"/>
                </a:cubicBezTo>
                <a:cubicBezTo>
                  <a:pt x="251" y="992"/>
                  <a:pt x="47" y="782"/>
                  <a:pt x="47" y="525"/>
                </a:cubicBezTo>
                <a:cubicBezTo>
                  <a:pt x="47" y="261"/>
                  <a:pt x="261" y="47"/>
                  <a:pt x="524" y="47"/>
                </a:cubicBezTo>
                <a:cubicBezTo>
                  <a:pt x="788" y="47"/>
                  <a:pt x="1002" y="261"/>
                  <a:pt x="1002" y="525"/>
                </a:cubicBezTo>
                <a:cubicBezTo>
                  <a:pt x="1002" y="780"/>
                  <a:pt x="800" y="989"/>
                  <a:pt x="547" y="1001"/>
                </a:cubicBezTo>
              </a:path>
            </a:pathLst>
          </a:custGeom>
          <a:solidFill>
            <a:srgbClr val="BA4BC7"/>
          </a:solidFill>
          <a:ln>
            <a:noFill/>
          </a:ln>
        </p:spPr>
        <p:txBody>
          <a:bodyPr lIns="90990" tIns="45496" rIns="90990" bIns="45496"/>
          <a:lstStyle/>
          <a:p>
            <a:pPr defTabSz="909320">
              <a:buFont typeface="Arial" panose="020B0604020202020204" pitchFamily="34" charset="0"/>
              <a:buNone/>
              <a:defRPr/>
            </a:pPr>
            <a:endParaRPr lang="en-US" sz="2385">
              <a:solidFill>
                <a:srgbClr val="393939"/>
              </a:solidFill>
              <a:ea typeface="宋体" panose="02010600030101010101" pitchFamily="2" charset="-122"/>
            </a:endParaRPr>
          </a:p>
        </p:txBody>
      </p:sp>
      <p:sp>
        <p:nvSpPr>
          <p:cNvPr id="87" name="Freeform 73"/>
          <p:cNvSpPr>
            <a:spLocks noEditPoints="1"/>
          </p:cNvSpPr>
          <p:nvPr/>
        </p:nvSpPr>
        <p:spPr bwMode="auto">
          <a:xfrm flipH="1">
            <a:off x="8969375" y="2100263"/>
            <a:ext cx="1851025" cy="1822450"/>
          </a:xfrm>
          <a:custGeom>
            <a:avLst/>
            <a:gdLst>
              <a:gd name="T0" fmla="*/ 745 w 812"/>
              <a:gd name="T1" fmla="*/ 0 h 809"/>
              <a:gd name="T2" fmla="*/ 0 w 812"/>
              <a:gd name="T3" fmla="*/ 743 h 809"/>
              <a:gd name="T4" fmla="*/ 745 w 812"/>
              <a:gd name="T5" fmla="*/ 1484 h 809"/>
              <a:gd name="T6" fmla="*/ 1489 w 812"/>
              <a:gd name="T7" fmla="*/ 743 h 809"/>
              <a:gd name="T8" fmla="*/ 745 w 812"/>
              <a:gd name="T9" fmla="*/ 0 h 809"/>
              <a:gd name="T10" fmla="*/ 745 w 812"/>
              <a:gd name="T11" fmla="*/ 1398 h 809"/>
              <a:gd name="T12" fmla="*/ 86 w 812"/>
              <a:gd name="T13" fmla="*/ 743 h 809"/>
              <a:gd name="T14" fmla="*/ 745 w 812"/>
              <a:gd name="T15" fmla="*/ 86 h 809"/>
              <a:gd name="T16" fmla="*/ 1405 w 812"/>
              <a:gd name="T17" fmla="*/ 743 h 809"/>
              <a:gd name="T18" fmla="*/ 745 w 812"/>
              <a:gd name="T19" fmla="*/ 1398 h 8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12" h="809">
                <a:moveTo>
                  <a:pt x="406" y="0"/>
                </a:moveTo>
                <a:cubicBezTo>
                  <a:pt x="182" y="0"/>
                  <a:pt x="0" y="182"/>
                  <a:pt x="0" y="405"/>
                </a:cubicBezTo>
                <a:cubicBezTo>
                  <a:pt x="0" y="627"/>
                  <a:pt x="182" y="809"/>
                  <a:pt x="406" y="809"/>
                </a:cubicBezTo>
                <a:cubicBezTo>
                  <a:pt x="630" y="809"/>
                  <a:pt x="812" y="627"/>
                  <a:pt x="812" y="405"/>
                </a:cubicBezTo>
                <a:cubicBezTo>
                  <a:pt x="812" y="182"/>
                  <a:pt x="630" y="0"/>
                  <a:pt x="406" y="0"/>
                </a:cubicBezTo>
                <a:moveTo>
                  <a:pt x="406" y="762"/>
                </a:moveTo>
                <a:cubicBezTo>
                  <a:pt x="208" y="762"/>
                  <a:pt x="47" y="602"/>
                  <a:pt x="47" y="405"/>
                </a:cubicBezTo>
                <a:cubicBezTo>
                  <a:pt x="47" y="207"/>
                  <a:pt x="208" y="47"/>
                  <a:pt x="406" y="47"/>
                </a:cubicBezTo>
                <a:cubicBezTo>
                  <a:pt x="604" y="47"/>
                  <a:pt x="766" y="207"/>
                  <a:pt x="766" y="405"/>
                </a:cubicBezTo>
                <a:cubicBezTo>
                  <a:pt x="766" y="602"/>
                  <a:pt x="604" y="762"/>
                  <a:pt x="406" y="762"/>
                </a:cubicBezTo>
              </a:path>
            </a:pathLst>
          </a:custGeom>
          <a:solidFill>
            <a:srgbClr val="BA4BC7"/>
          </a:solidFill>
          <a:ln>
            <a:noFill/>
          </a:ln>
        </p:spPr>
        <p:txBody>
          <a:bodyPr lIns="90990" tIns="45496" rIns="90990" bIns="45496"/>
          <a:lstStyle/>
          <a:p>
            <a:pPr defTabSz="909320">
              <a:buFont typeface="Arial" panose="020B0604020202020204" pitchFamily="34" charset="0"/>
              <a:buNone/>
              <a:defRPr/>
            </a:pPr>
            <a:endParaRPr lang="zh-CN" altLang="en-US" sz="2385">
              <a:solidFill>
                <a:srgbClr val="393939"/>
              </a:solidFill>
            </a:endParaRPr>
          </a:p>
        </p:txBody>
      </p:sp>
      <p:sp>
        <p:nvSpPr>
          <p:cNvPr id="88" name="Freeform 74"/>
          <p:cNvSpPr>
            <a:spLocks noEditPoints="1"/>
          </p:cNvSpPr>
          <p:nvPr/>
        </p:nvSpPr>
        <p:spPr bwMode="auto">
          <a:xfrm flipH="1">
            <a:off x="9237663" y="2373313"/>
            <a:ext cx="1314450" cy="1276350"/>
          </a:xfrm>
          <a:custGeom>
            <a:avLst/>
            <a:gdLst>
              <a:gd name="T0" fmla="*/ 529 w 576"/>
              <a:gd name="T1" fmla="*/ 0 h 567"/>
              <a:gd name="T2" fmla="*/ 0 w 576"/>
              <a:gd name="T3" fmla="*/ 521 h 567"/>
              <a:gd name="T4" fmla="*/ 529 w 576"/>
              <a:gd name="T5" fmla="*/ 1040 h 567"/>
              <a:gd name="T6" fmla="*/ 1057 w 576"/>
              <a:gd name="T7" fmla="*/ 521 h 567"/>
              <a:gd name="T8" fmla="*/ 529 w 576"/>
              <a:gd name="T9" fmla="*/ 0 h 567"/>
              <a:gd name="T10" fmla="*/ 529 w 576"/>
              <a:gd name="T11" fmla="*/ 956 h 567"/>
              <a:gd name="T12" fmla="*/ 86 w 576"/>
              <a:gd name="T13" fmla="*/ 521 h 567"/>
              <a:gd name="T14" fmla="*/ 529 w 576"/>
              <a:gd name="T15" fmla="*/ 84 h 567"/>
              <a:gd name="T16" fmla="*/ 971 w 576"/>
              <a:gd name="T17" fmla="*/ 521 h 567"/>
              <a:gd name="T18" fmla="*/ 529 w 576"/>
              <a:gd name="T19" fmla="*/ 956 h 56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76" h="567">
                <a:moveTo>
                  <a:pt x="288" y="0"/>
                </a:moveTo>
                <a:cubicBezTo>
                  <a:pt x="129" y="0"/>
                  <a:pt x="0" y="127"/>
                  <a:pt x="0" y="284"/>
                </a:cubicBezTo>
                <a:cubicBezTo>
                  <a:pt x="0" y="440"/>
                  <a:pt x="129" y="567"/>
                  <a:pt x="288" y="567"/>
                </a:cubicBezTo>
                <a:cubicBezTo>
                  <a:pt x="447" y="567"/>
                  <a:pt x="576" y="440"/>
                  <a:pt x="576" y="284"/>
                </a:cubicBezTo>
                <a:cubicBezTo>
                  <a:pt x="576" y="127"/>
                  <a:pt x="447" y="0"/>
                  <a:pt x="288" y="0"/>
                </a:cubicBezTo>
                <a:moveTo>
                  <a:pt x="288" y="521"/>
                </a:moveTo>
                <a:cubicBezTo>
                  <a:pt x="155" y="521"/>
                  <a:pt x="47" y="414"/>
                  <a:pt x="47" y="284"/>
                </a:cubicBezTo>
                <a:cubicBezTo>
                  <a:pt x="47" y="153"/>
                  <a:pt x="155" y="46"/>
                  <a:pt x="288" y="46"/>
                </a:cubicBezTo>
                <a:cubicBezTo>
                  <a:pt x="421" y="46"/>
                  <a:pt x="529" y="153"/>
                  <a:pt x="529" y="284"/>
                </a:cubicBezTo>
                <a:cubicBezTo>
                  <a:pt x="529" y="414"/>
                  <a:pt x="421" y="521"/>
                  <a:pt x="288" y="521"/>
                </a:cubicBezTo>
              </a:path>
            </a:pathLst>
          </a:custGeom>
          <a:solidFill>
            <a:srgbClr val="BA4BC7"/>
          </a:solidFill>
          <a:ln>
            <a:noFill/>
          </a:ln>
        </p:spPr>
        <p:txBody>
          <a:bodyPr lIns="90990" tIns="45496" rIns="90990" bIns="45496"/>
          <a:lstStyle/>
          <a:p>
            <a:pPr defTabSz="909320">
              <a:buFont typeface="Arial" panose="020B0604020202020204" pitchFamily="34" charset="0"/>
              <a:buNone/>
              <a:defRPr/>
            </a:pPr>
            <a:endParaRPr lang="zh-CN" altLang="en-US" sz="2385">
              <a:solidFill>
                <a:srgbClr val="393939"/>
              </a:solidFill>
            </a:endParaRPr>
          </a:p>
        </p:txBody>
      </p:sp>
      <p:sp>
        <p:nvSpPr>
          <p:cNvPr id="89" name="Freeform 75"/>
          <p:cNvSpPr>
            <a:spLocks noEditPoints="1"/>
          </p:cNvSpPr>
          <p:nvPr/>
        </p:nvSpPr>
        <p:spPr bwMode="auto">
          <a:xfrm flipH="1">
            <a:off x="9507538" y="2643188"/>
            <a:ext cx="774700" cy="736600"/>
          </a:xfrm>
          <a:custGeom>
            <a:avLst/>
            <a:gdLst>
              <a:gd name="T0" fmla="*/ 312 w 340"/>
              <a:gd name="T1" fmla="*/ 0 h 327"/>
              <a:gd name="T2" fmla="*/ 0 w 340"/>
              <a:gd name="T3" fmla="*/ 301 h 327"/>
              <a:gd name="T4" fmla="*/ 312 w 340"/>
              <a:gd name="T5" fmla="*/ 600 h 327"/>
              <a:gd name="T6" fmla="*/ 623 w 340"/>
              <a:gd name="T7" fmla="*/ 301 h 327"/>
              <a:gd name="T8" fmla="*/ 312 w 340"/>
              <a:gd name="T9" fmla="*/ 0 h 327"/>
              <a:gd name="T10" fmla="*/ 312 w 340"/>
              <a:gd name="T11" fmla="*/ 516 h 327"/>
              <a:gd name="T12" fmla="*/ 86 w 340"/>
              <a:gd name="T13" fmla="*/ 301 h 327"/>
              <a:gd name="T14" fmla="*/ 312 w 340"/>
              <a:gd name="T15" fmla="*/ 86 h 327"/>
              <a:gd name="T16" fmla="*/ 537 w 340"/>
              <a:gd name="T17" fmla="*/ 301 h 327"/>
              <a:gd name="T18" fmla="*/ 312 w 340"/>
              <a:gd name="T19" fmla="*/ 516 h 3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40" h="327">
                <a:moveTo>
                  <a:pt x="170" y="0"/>
                </a:moveTo>
                <a:cubicBezTo>
                  <a:pt x="76" y="0"/>
                  <a:pt x="0" y="73"/>
                  <a:pt x="0" y="164"/>
                </a:cubicBezTo>
                <a:cubicBezTo>
                  <a:pt x="0" y="254"/>
                  <a:pt x="76" y="327"/>
                  <a:pt x="170" y="327"/>
                </a:cubicBezTo>
                <a:cubicBezTo>
                  <a:pt x="264" y="327"/>
                  <a:pt x="340" y="254"/>
                  <a:pt x="340" y="164"/>
                </a:cubicBezTo>
                <a:cubicBezTo>
                  <a:pt x="340" y="73"/>
                  <a:pt x="264" y="0"/>
                  <a:pt x="170" y="0"/>
                </a:cubicBezTo>
                <a:moveTo>
                  <a:pt x="170" y="281"/>
                </a:moveTo>
                <a:cubicBezTo>
                  <a:pt x="102" y="281"/>
                  <a:pt x="47" y="228"/>
                  <a:pt x="47" y="164"/>
                </a:cubicBezTo>
                <a:cubicBezTo>
                  <a:pt x="47" y="99"/>
                  <a:pt x="102" y="47"/>
                  <a:pt x="170" y="47"/>
                </a:cubicBezTo>
                <a:cubicBezTo>
                  <a:pt x="238" y="47"/>
                  <a:pt x="293" y="99"/>
                  <a:pt x="293" y="164"/>
                </a:cubicBezTo>
                <a:cubicBezTo>
                  <a:pt x="293" y="228"/>
                  <a:pt x="238" y="281"/>
                  <a:pt x="170" y="281"/>
                </a:cubicBezTo>
              </a:path>
            </a:pathLst>
          </a:custGeom>
          <a:solidFill>
            <a:srgbClr val="BA4BC7"/>
          </a:solidFill>
          <a:ln>
            <a:noFill/>
          </a:ln>
        </p:spPr>
        <p:txBody>
          <a:bodyPr lIns="90990" tIns="45496" rIns="90990" bIns="45496"/>
          <a:lstStyle/>
          <a:p>
            <a:pPr defTabSz="909320">
              <a:buFont typeface="Arial" panose="020B0604020202020204" pitchFamily="34" charset="0"/>
              <a:buNone/>
              <a:defRPr/>
            </a:pPr>
            <a:endParaRPr lang="zh-CN" altLang="en-US" sz="2385">
              <a:solidFill>
                <a:srgbClr val="393939"/>
              </a:solidFill>
            </a:endParaRPr>
          </a:p>
        </p:txBody>
      </p:sp>
      <p:sp>
        <p:nvSpPr>
          <p:cNvPr id="90" name="Oval 76"/>
          <p:cNvSpPr>
            <a:spLocks noChangeArrowheads="1"/>
          </p:cNvSpPr>
          <p:nvPr/>
        </p:nvSpPr>
        <p:spPr bwMode="auto">
          <a:xfrm flipH="1">
            <a:off x="9744075" y="2873375"/>
            <a:ext cx="285750" cy="276225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0990" tIns="45496" rIns="90990" bIns="45496"/>
          <a:lstStyle/>
          <a:p>
            <a:pPr defTabSz="909320">
              <a:buFont typeface="Arial" panose="020B0604020202020204" pitchFamily="34" charset="0"/>
              <a:buNone/>
              <a:defRPr/>
            </a:pPr>
            <a:endParaRPr lang="zh-CN" altLang="zh-CN" sz="2385">
              <a:solidFill>
                <a:srgbClr val="393939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 bwMode="auto">
          <a:xfrm>
            <a:off x="8612188" y="2971800"/>
            <a:ext cx="1316037" cy="1300163"/>
            <a:chOff x="6598099" y="2161504"/>
            <a:chExt cx="986705" cy="986543"/>
          </a:xfrm>
        </p:grpSpPr>
        <p:sp>
          <p:nvSpPr>
            <p:cNvPr id="92" name="Freeform 77"/>
            <p:cNvSpPr/>
            <p:nvPr/>
          </p:nvSpPr>
          <p:spPr bwMode="auto">
            <a:xfrm flipH="1">
              <a:off x="6781395" y="2883042"/>
              <a:ext cx="141638" cy="265005"/>
            </a:xfrm>
            <a:custGeom>
              <a:avLst/>
              <a:gdLst>
                <a:gd name="T0" fmla="*/ 20 w 152"/>
                <a:gd name="T1" fmla="*/ 0 h 284"/>
                <a:gd name="T2" fmla="*/ 0 w 152"/>
                <a:gd name="T3" fmla="*/ 148 h 284"/>
                <a:gd name="T4" fmla="*/ 139 w 152"/>
                <a:gd name="T5" fmla="*/ 284 h 284"/>
                <a:gd name="T6" fmla="*/ 152 w 152"/>
                <a:gd name="T7" fmla="*/ 130 h 284"/>
                <a:gd name="T8" fmla="*/ 20 w 152"/>
                <a:gd name="T9" fmla="*/ 0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4">
                  <a:moveTo>
                    <a:pt x="20" y="0"/>
                  </a:moveTo>
                  <a:lnTo>
                    <a:pt x="0" y="148"/>
                  </a:lnTo>
                  <a:lnTo>
                    <a:pt x="139" y="284"/>
                  </a:lnTo>
                  <a:lnTo>
                    <a:pt x="152" y="13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75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93" name="Freeform 78"/>
            <p:cNvSpPr/>
            <p:nvPr/>
          </p:nvSpPr>
          <p:spPr bwMode="auto">
            <a:xfrm flipH="1">
              <a:off x="6781395" y="2883042"/>
              <a:ext cx="141638" cy="265005"/>
            </a:xfrm>
            <a:custGeom>
              <a:avLst/>
              <a:gdLst>
                <a:gd name="T0" fmla="*/ 20 w 152"/>
                <a:gd name="T1" fmla="*/ 0 h 284"/>
                <a:gd name="T2" fmla="*/ 0 w 152"/>
                <a:gd name="T3" fmla="*/ 148 h 284"/>
                <a:gd name="T4" fmla="*/ 139 w 152"/>
                <a:gd name="T5" fmla="*/ 284 h 284"/>
                <a:gd name="T6" fmla="*/ 152 w 152"/>
                <a:gd name="T7" fmla="*/ 130 h 284"/>
                <a:gd name="T8" fmla="*/ 20 w 152"/>
                <a:gd name="T9" fmla="*/ 0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4">
                  <a:moveTo>
                    <a:pt x="20" y="0"/>
                  </a:moveTo>
                  <a:lnTo>
                    <a:pt x="0" y="148"/>
                  </a:lnTo>
                  <a:lnTo>
                    <a:pt x="139" y="284"/>
                  </a:lnTo>
                  <a:lnTo>
                    <a:pt x="152" y="130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94" name="Freeform 79"/>
            <p:cNvSpPr/>
            <p:nvPr/>
          </p:nvSpPr>
          <p:spPr bwMode="auto">
            <a:xfrm flipH="1">
              <a:off x="6598099" y="2820404"/>
              <a:ext cx="265422" cy="143343"/>
            </a:xfrm>
            <a:custGeom>
              <a:avLst/>
              <a:gdLst>
                <a:gd name="T0" fmla="*/ 0 w 284"/>
                <a:gd name="T1" fmla="*/ 23 h 153"/>
                <a:gd name="T2" fmla="*/ 149 w 284"/>
                <a:gd name="T3" fmla="*/ 0 h 153"/>
                <a:gd name="T4" fmla="*/ 284 w 284"/>
                <a:gd name="T5" fmla="*/ 142 h 153"/>
                <a:gd name="T6" fmla="*/ 130 w 284"/>
                <a:gd name="T7" fmla="*/ 153 h 153"/>
                <a:gd name="T8" fmla="*/ 0 w 284"/>
                <a:gd name="T9" fmla="*/ 23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4" h="153">
                  <a:moveTo>
                    <a:pt x="0" y="23"/>
                  </a:moveTo>
                  <a:lnTo>
                    <a:pt x="149" y="0"/>
                  </a:lnTo>
                  <a:lnTo>
                    <a:pt x="284" y="142"/>
                  </a:lnTo>
                  <a:lnTo>
                    <a:pt x="130" y="15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375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95" name="Freeform 80"/>
            <p:cNvSpPr/>
            <p:nvPr/>
          </p:nvSpPr>
          <p:spPr bwMode="auto">
            <a:xfrm flipH="1">
              <a:off x="6598099" y="2820404"/>
              <a:ext cx="265422" cy="143343"/>
            </a:xfrm>
            <a:custGeom>
              <a:avLst/>
              <a:gdLst>
                <a:gd name="T0" fmla="*/ 0 w 284"/>
                <a:gd name="T1" fmla="*/ 23 h 153"/>
                <a:gd name="T2" fmla="*/ 149 w 284"/>
                <a:gd name="T3" fmla="*/ 0 h 153"/>
                <a:gd name="T4" fmla="*/ 284 w 284"/>
                <a:gd name="T5" fmla="*/ 142 h 153"/>
                <a:gd name="T6" fmla="*/ 130 w 284"/>
                <a:gd name="T7" fmla="*/ 153 h 153"/>
                <a:gd name="T8" fmla="*/ 0 w 284"/>
                <a:gd name="T9" fmla="*/ 23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4" h="153">
                  <a:moveTo>
                    <a:pt x="0" y="23"/>
                  </a:moveTo>
                  <a:lnTo>
                    <a:pt x="149" y="0"/>
                  </a:lnTo>
                  <a:lnTo>
                    <a:pt x="284" y="142"/>
                  </a:lnTo>
                  <a:lnTo>
                    <a:pt x="130" y="153"/>
                  </a:lnTo>
                  <a:lnTo>
                    <a:pt x="0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96" name="Freeform 81"/>
            <p:cNvSpPr/>
            <p:nvPr/>
          </p:nvSpPr>
          <p:spPr bwMode="auto">
            <a:xfrm flipH="1">
              <a:off x="6861141" y="2919179"/>
              <a:ext cx="23805" cy="144548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9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4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9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97" name="Freeform 82"/>
            <p:cNvSpPr/>
            <p:nvPr/>
          </p:nvSpPr>
          <p:spPr bwMode="auto">
            <a:xfrm flipH="1">
              <a:off x="6861141" y="2919179"/>
              <a:ext cx="23805" cy="144548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9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4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9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4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98" name="Freeform 83"/>
            <p:cNvSpPr/>
            <p:nvPr/>
          </p:nvSpPr>
          <p:spPr bwMode="auto">
            <a:xfrm flipH="1">
              <a:off x="6837336" y="3098659"/>
              <a:ext cx="7141" cy="6023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0 h 7"/>
                <a:gd name="T4" fmla="*/ 7 w 7"/>
                <a:gd name="T5" fmla="*/ 7 h 7"/>
                <a:gd name="T6" fmla="*/ 7 w 7"/>
                <a:gd name="T7" fmla="*/ 7 h 7"/>
                <a:gd name="T8" fmla="*/ 0 w 7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99" name="Freeform 84"/>
            <p:cNvSpPr/>
            <p:nvPr/>
          </p:nvSpPr>
          <p:spPr bwMode="auto">
            <a:xfrm flipH="1">
              <a:off x="6837336" y="3098659"/>
              <a:ext cx="7141" cy="6023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0 h 7"/>
                <a:gd name="T4" fmla="*/ 7 w 7"/>
                <a:gd name="T5" fmla="*/ 7 h 7"/>
                <a:gd name="T6" fmla="*/ 7 w 7"/>
                <a:gd name="T7" fmla="*/ 7 h 7"/>
                <a:gd name="T8" fmla="*/ 0 w 7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100" name="Freeform 85"/>
            <p:cNvSpPr/>
            <p:nvPr/>
          </p:nvSpPr>
          <p:spPr bwMode="auto">
            <a:xfrm flipH="1">
              <a:off x="6819483" y="2961338"/>
              <a:ext cx="24995" cy="143344"/>
            </a:xfrm>
            <a:custGeom>
              <a:avLst/>
              <a:gdLst>
                <a:gd name="T0" fmla="*/ 20 w 26"/>
                <a:gd name="T1" fmla="*/ 0 h 154"/>
                <a:gd name="T2" fmla="*/ 0 w 26"/>
                <a:gd name="T3" fmla="*/ 147 h 154"/>
                <a:gd name="T4" fmla="*/ 7 w 26"/>
                <a:gd name="T5" fmla="*/ 154 h 154"/>
                <a:gd name="T6" fmla="*/ 26 w 26"/>
                <a:gd name="T7" fmla="*/ 5 h 154"/>
                <a:gd name="T8" fmla="*/ 24 w 26"/>
                <a:gd name="T9" fmla="*/ 2 h 154"/>
                <a:gd name="T10" fmla="*/ 20 w 26"/>
                <a:gd name="T11" fmla="*/ 0 h 1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4">
                  <a:moveTo>
                    <a:pt x="20" y="0"/>
                  </a:moveTo>
                  <a:lnTo>
                    <a:pt x="0" y="147"/>
                  </a:lnTo>
                  <a:lnTo>
                    <a:pt x="7" y="154"/>
                  </a:lnTo>
                  <a:lnTo>
                    <a:pt x="26" y="5"/>
                  </a:lnTo>
                  <a:lnTo>
                    <a:pt x="24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101" name="Freeform 86"/>
            <p:cNvSpPr/>
            <p:nvPr/>
          </p:nvSpPr>
          <p:spPr bwMode="auto">
            <a:xfrm flipH="1">
              <a:off x="6819483" y="2961338"/>
              <a:ext cx="24995" cy="143344"/>
            </a:xfrm>
            <a:custGeom>
              <a:avLst/>
              <a:gdLst>
                <a:gd name="T0" fmla="*/ 20 w 26"/>
                <a:gd name="T1" fmla="*/ 0 h 154"/>
                <a:gd name="T2" fmla="*/ 0 w 26"/>
                <a:gd name="T3" fmla="*/ 147 h 154"/>
                <a:gd name="T4" fmla="*/ 7 w 26"/>
                <a:gd name="T5" fmla="*/ 154 h 154"/>
                <a:gd name="T6" fmla="*/ 26 w 26"/>
                <a:gd name="T7" fmla="*/ 5 h 154"/>
                <a:gd name="T8" fmla="*/ 24 w 26"/>
                <a:gd name="T9" fmla="*/ 2 h 154"/>
                <a:gd name="T10" fmla="*/ 20 w 26"/>
                <a:gd name="T11" fmla="*/ 0 h 1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4">
                  <a:moveTo>
                    <a:pt x="20" y="0"/>
                  </a:moveTo>
                  <a:lnTo>
                    <a:pt x="0" y="147"/>
                  </a:lnTo>
                  <a:lnTo>
                    <a:pt x="7" y="154"/>
                  </a:lnTo>
                  <a:lnTo>
                    <a:pt x="26" y="5"/>
                  </a:lnTo>
                  <a:lnTo>
                    <a:pt x="24" y="2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102" name="Freeform 87"/>
            <p:cNvSpPr/>
            <p:nvPr/>
          </p:nvSpPr>
          <p:spPr bwMode="auto">
            <a:xfrm flipH="1">
              <a:off x="6629045" y="2907133"/>
              <a:ext cx="11902" cy="7227"/>
            </a:xfrm>
            <a:custGeom>
              <a:avLst/>
              <a:gdLst>
                <a:gd name="T0" fmla="*/ 4 w 13"/>
                <a:gd name="T1" fmla="*/ 0 h 8"/>
                <a:gd name="T2" fmla="*/ 0 w 13"/>
                <a:gd name="T3" fmla="*/ 0 h 8"/>
                <a:gd name="T4" fmla="*/ 6 w 13"/>
                <a:gd name="T5" fmla="*/ 8 h 8"/>
                <a:gd name="T6" fmla="*/ 13 w 13"/>
                <a:gd name="T7" fmla="*/ 6 h 8"/>
                <a:gd name="T8" fmla="*/ 4 w 13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8">
                  <a:moveTo>
                    <a:pt x="4" y="0"/>
                  </a:moveTo>
                  <a:lnTo>
                    <a:pt x="0" y="0"/>
                  </a:lnTo>
                  <a:lnTo>
                    <a:pt x="6" y="8"/>
                  </a:lnTo>
                  <a:lnTo>
                    <a:pt x="13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103" name="Freeform 88"/>
            <p:cNvSpPr/>
            <p:nvPr/>
          </p:nvSpPr>
          <p:spPr bwMode="auto">
            <a:xfrm flipH="1">
              <a:off x="6629045" y="2907133"/>
              <a:ext cx="11902" cy="7227"/>
            </a:xfrm>
            <a:custGeom>
              <a:avLst/>
              <a:gdLst>
                <a:gd name="T0" fmla="*/ 4 w 13"/>
                <a:gd name="T1" fmla="*/ 0 h 8"/>
                <a:gd name="T2" fmla="*/ 0 w 13"/>
                <a:gd name="T3" fmla="*/ 0 h 8"/>
                <a:gd name="T4" fmla="*/ 6 w 13"/>
                <a:gd name="T5" fmla="*/ 8 h 8"/>
                <a:gd name="T6" fmla="*/ 13 w 13"/>
                <a:gd name="T7" fmla="*/ 6 h 8"/>
                <a:gd name="T8" fmla="*/ 4 w 13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8">
                  <a:moveTo>
                    <a:pt x="4" y="0"/>
                  </a:moveTo>
                  <a:lnTo>
                    <a:pt x="0" y="0"/>
                  </a:lnTo>
                  <a:lnTo>
                    <a:pt x="6" y="8"/>
                  </a:lnTo>
                  <a:lnTo>
                    <a:pt x="13" y="6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104" name="Freeform 89"/>
            <p:cNvSpPr/>
            <p:nvPr/>
          </p:nvSpPr>
          <p:spPr bwMode="auto">
            <a:xfrm flipH="1">
              <a:off x="6775444" y="2922792"/>
              <a:ext cx="7141" cy="6023"/>
            </a:xfrm>
            <a:custGeom>
              <a:avLst/>
              <a:gdLst>
                <a:gd name="T0" fmla="*/ 0 w 8"/>
                <a:gd name="T1" fmla="*/ 0 h 7"/>
                <a:gd name="T2" fmla="*/ 0 w 8"/>
                <a:gd name="T3" fmla="*/ 0 h 7"/>
                <a:gd name="T4" fmla="*/ 8 w 8"/>
                <a:gd name="T5" fmla="*/ 7 h 7"/>
                <a:gd name="T6" fmla="*/ 8 w 8"/>
                <a:gd name="T7" fmla="*/ 7 h 7"/>
                <a:gd name="T8" fmla="*/ 0 w 8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105" name="Freeform 90"/>
            <p:cNvSpPr/>
            <p:nvPr/>
          </p:nvSpPr>
          <p:spPr bwMode="auto">
            <a:xfrm flipH="1">
              <a:off x="6775444" y="2922792"/>
              <a:ext cx="7141" cy="6023"/>
            </a:xfrm>
            <a:custGeom>
              <a:avLst/>
              <a:gdLst>
                <a:gd name="T0" fmla="*/ 0 w 8"/>
                <a:gd name="T1" fmla="*/ 0 h 7"/>
                <a:gd name="T2" fmla="*/ 0 w 8"/>
                <a:gd name="T3" fmla="*/ 0 h 7"/>
                <a:gd name="T4" fmla="*/ 8 w 8"/>
                <a:gd name="T5" fmla="*/ 7 h 7"/>
                <a:gd name="T6" fmla="*/ 8 w 8"/>
                <a:gd name="T7" fmla="*/ 7 h 7"/>
                <a:gd name="T8" fmla="*/ 0 w 8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106" name="Freeform 91"/>
            <p:cNvSpPr/>
            <p:nvPr/>
          </p:nvSpPr>
          <p:spPr bwMode="auto">
            <a:xfrm flipH="1">
              <a:off x="6634996" y="2907133"/>
              <a:ext cx="147589" cy="21682"/>
            </a:xfrm>
            <a:custGeom>
              <a:avLst/>
              <a:gdLst>
                <a:gd name="T0" fmla="*/ 152 w 158"/>
                <a:gd name="T1" fmla="*/ 0 h 24"/>
                <a:gd name="T2" fmla="*/ 0 w 158"/>
                <a:gd name="T3" fmla="*/ 17 h 24"/>
                <a:gd name="T4" fmla="*/ 8 w 158"/>
                <a:gd name="T5" fmla="*/ 24 h 24"/>
                <a:gd name="T6" fmla="*/ 158 w 158"/>
                <a:gd name="T7" fmla="*/ 8 h 24"/>
                <a:gd name="T8" fmla="*/ 152 w 158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8" h="24">
                  <a:moveTo>
                    <a:pt x="152" y="0"/>
                  </a:moveTo>
                  <a:lnTo>
                    <a:pt x="0" y="17"/>
                  </a:lnTo>
                  <a:lnTo>
                    <a:pt x="8" y="24"/>
                  </a:lnTo>
                  <a:lnTo>
                    <a:pt x="158" y="8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107" name="Freeform 92"/>
            <p:cNvSpPr/>
            <p:nvPr/>
          </p:nvSpPr>
          <p:spPr bwMode="auto">
            <a:xfrm flipH="1">
              <a:off x="6634996" y="2907133"/>
              <a:ext cx="147589" cy="21682"/>
            </a:xfrm>
            <a:custGeom>
              <a:avLst/>
              <a:gdLst>
                <a:gd name="T0" fmla="*/ 152 w 158"/>
                <a:gd name="T1" fmla="*/ 0 h 24"/>
                <a:gd name="T2" fmla="*/ 0 w 158"/>
                <a:gd name="T3" fmla="*/ 17 h 24"/>
                <a:gd name="T4" fmla="*/ 8 w 158"/>
                <a:gd name="T5" fmla="*/ 24 h 24"/>
                <a:gd name="T6" fmla="*/ 158 w 158"/>
                <a:gd name="T7" fmla="*/ 8 h 24"/>
                <a:gd name="T8" fmla="*/ 152 w 158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8" h="24">
                  <a:moveTo>
                    <a:pt x="152" y="0"/>
                  </a:moveTo>
                  <a:lnTo>
                    <a:pt x="0" y="17"/>
                  </a:lnTo>
                  <a:lnTo>
                    <a:pt x="8" y="24"/>
                  </a:lnTo>
                  <a:lnTo>
                    <a:pt x="158" y="8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108" name="Freeform 93"/>
            <p:cNvSpPr/>
            <p:nvPr/>
          </p:nvSpPr>
          <p:spPr bwMode="auto">
            <a:xfrm flipH="1">
              <a:off x="6676655" y="2861359"/>
              <a:ext cx="9522" cy="3613"/>
            </a:xfrm>
            <a:custGeom>
              <a:avLst/>
              <a:gdLst>
                <a:gd name="T0" fmla="*/ 4 w 11"/>
                <a:gd name="T1" fmla="*/ 0 h 5"/>
                <a:gd name="T2" fmla="*/ 0 w 11"/>
                <a:gd name="T3" fmla="*/ 0 h 5"/>
                <a:gd name="T4" fmla="*/ 5 w 11"/>
                <a:gd name="T5" fmla="*/ 5 h 5"/>
                <a:gd name="T6" fmla="*/ 11 w 11"/>
                <a:gd name="T7" fmla="*/ 5 h 5"/>
                <a:gd name="T8" fmla="*/ 4 w 11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5">
                  <a:moveTo>
                    <a:pt x="4" y="0"/>
                  </a:moveTo>
                  <a:lnTo>
                    <a:pt x="0" y="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109" name="Freeform 94"/>
            <p:cNvSpPr/>
            <p:nvPr/>
          </p:nvSpPr>
          <p:spPr bwMode="auto">
            <a:xfrm flipH="1">
              <a:off x="6676655" y="2861359"/>
              <a:ext cx="9522" cy="3613"/>
            </a:xfrm>
            <a:custGeom>
              <a:avLst/>
              <a:gdLst>
                <a:gd name="T0" fmla="*/ 4 w 11"/>
                <a:gd name="T1" fmla="*/ 0 h 5"/>
                <a:gd name="T2" fmla="*/ 0 w 11"/>
                <a:gd name="T3" fmla="*/ 0 h 5"/>
                <a:gd name="T4" fmla="*/ 5 w 11"/>
                <a:gd name="T5" fmla="*/ 5 h 5"/>
                <a:gd name="T6" fmla="*/ 11 w 11"/>
                <a:gd name="T7" fmla="*/ 5 h 5"/>
                <a:gd name="T8" fmla="*/ 4 w 11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5">
                  <a:moveTo>
                    <a:pt x="4" y="0"/>
                  </a:moveTo>
                  <a:lnTo>
                    <a:pt x="0" y="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110" name="Freeform 95"/>
            <p:cNvSpPr/>
            <p:nvPr/>
          </p:nvSpPr>
          <p:spPr bwMode="auto">
            <a:xfrm flipH="1">
              <a:off x="6682605" y="2861359"/>
              <a:ext cx="147589" cy="20477"/>
            </a:xfrm>
            <a:custGeom>
              <a:avLst/>
              <a:gdLst>
                <a:gd name="T0" fmla="*/ 154 w 159"/>
                <a:gd name="T1" fmla="*/ 0 h 22"/>
                <a:gd name="T2" fmla="*/ 0 w 159"/>
                <a:gd name="T3" fmla="*/ 14 h 22"/>
                <a:gd name="T4" fmla="*/ 7 w 159"/>
                <a:gd name="T5" fmla="*/ 22 h 22"/>
                <a:gd name="T6" fmla="*/ 159 w 159"/>
                <a:gd name="T7" fmla="*/ 5 h 22"/>
                <a:gd name="T8" fmla="*/ 154 w 159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22">
                  <a:moveTo>
                    <a:pt x="154" y="0"/>
                  </a:moveTo>
                  <a:lnTo>
                    <a:pt x="0" y="14"/>
                  </a:lnTo>
                  <a:lnTo>
                    <a:pt x="7" y="22"/>
                  </a:lnTo>
                  <a:lnTo>
                    <a:pt x="159" y="5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111" name="Freeform 96"/>
            <p:cNvSpPr/>
            <p:nvPr/>
          </p:nvSpPr>
          <p:spPr bwMode="auto">
            <a:xfrm flipH="1">
              <a:off x="6682605" y="2861359"/>
              <a:ext cx="147589" cy="20477"/>
            </a:xfrm>
            <a:custGeom>
              <a:avLst/>
              <a:gdLst>
                <a:gd name="T0" fmla="*/ 154 w 159"/>
                <a:gd name="T1" fmla="*/ 0 h 22"/>
                <a:gd name="T2" fmla="*/ 0 w 159"/>
                <a:gd name="T3" fmla="*/ 14 h 22"/>
                <a:gd name="T4" fmla="*/ 7 w 159"/>
                <a:gd name="T5" fmla="*/ 22 h 22"/>
                <a:gd name="T6" fmla="*/ 159 w 159"/>
                <a:gd name="T7" fmla="*/ 5 h 22"/>
                <a:gd name="T8" fmla="*/ 154 w 159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22">
                  <a:moveTo>
                    <a:pt x="154" y="0"/>
                  </a:moveTo>
                  <a:lnTo>
                    <a:pt x="0" y="14"/>
                  </a:lnTo>
                  <a:lnTo>
                    <a:pt x="7" y="22"/>
                  </a:lnTo>
                  <a:lnTo>
                    <a:pt x="159" y="5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  <p:sp>
          <p:nvSpPr>
            <p:cNvPr id="112" name="Freeform 97"/>
            <p:cNvSpPr/>
            <p:nvPr/>
          </p:nvSpPr>
          <p:spPr bwMode="auto">
            <a:xfrm flipH="1">
              <a:off x="6742117" y="2161504"/>
              <a:ext cx="842687" cy="843199"/>
            </a:xfrm>
            <a:custGeom>
              <a:avLst/>
              <a:gdLst>
                <a:gd name="T0" fmla="*/ 55 w 493"/>
                <a:gd name="T1" fmla="*/ 9 h 493"/>
                <a:gd name="T2" fmla="*/ 55 w 493"/>
                <a:gd name="T3" fmla="*/ 9 h 493"/>
                <a:gd name="T4" fmla="*/ 31 w 493"/>
                <a:gd name="T5" fmla="*/ 0 h 493"/>
                <a:gd name="T6" fmla="*/ 0 w 493"/>
                <a:gd name="T7" fmla="*/ 31 h 493"/>
                <a:gd name="T8" fmla="*/ 11 w 493"/>
                <a:gd name="T9" fmla="*/ 57 h 493"/>
                <a:gd name="T10" fmla="*/ 11 w 493"/>
                <a:gd name="T11" fmla="*/ 57 h 493"/>
                <a:gd name="T12" fmla="*/ 862 w 493"/>
                <a:gd name="T13" fmla="*/ 904 h 493"/>
                <a:gd name="T14" fmla="*/ 904 w 493"/>
                <a:gd name="T15" fmla="*/ 860 h 493"/>
                <a:gd name="T16" fmla="*/ 55 w 493"/>
                <a:gd name="T17" fmla="*/ 9 h 4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3" h="493">
                  <a:moveTo>
                    <a:pt x="30" y="5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27" y="2"/>
                    <a:pt x="22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3"/>
                    <a:pt x="2" y="28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470" y="493"/>
                    <a:pt x="470" y="493"/>
                    <a:pt x="470" y="493"/>
                  </a:cubicBezTo>
                  <a:cubicBezTo>
                    <a:pt x="493" y="469"/>
                    <a:pt x="493" y="469"/>
                    <a:pt x="493" y="469"/>
                  </a:cubicBezTo>
                  <a:cubicBezTo>
                    <a:pt x="30" y="5"/>
                    <a:pt x="30" y="5"/>
                    <a:pt x="30" y="5"/>
                  </a:cubicBezTo>
                </a:path>
              </a:pathLst>
            </a:custGeom>
            <a:solidFill>
              <a:srgbClr val="5D4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09320">
                <a:buFont typeface="Arial" panose="020B0604020202020204" pitchFamily="34" charset="0"/>
                <a:buNone/>
                <a:defRPr/>
              </a:pPr>
              <a:endParaRPr lang="zh-CN" altLang="en-US" sz="2385">
                <a:solidFill>
                  <a:srgbClr val="393939"/>
                </a:solidFill>
              </a:endParaRPr>
            </a:p>
          </p:txBody>
        </p:sp>
      </p:grpSp>
      <p:sp>
        <p:nvSpPr>
          <p:cNvPr id="113" name="Freeform 98"/>
          <p:cNvSpPr/>
          <p:nvPr/>
        </p:nvSpPr>
        <p:spPr bwMode="auto">
          <a:xfrm flipH="1">
            <a:off x="10871200" y="3984625"/>
            <a:ext cx="71438" cy="73025"/>
          </a:xfrm>
          <a:custGeom>
            <a:avLst/>
            <a:gdLst>
              <a:gd name="T0" fmla="*/ 5 w 32"/>
              <a:gd name="T1" fmla="*/ 0 h 32"/>
              <a:gd name="T2" fmla="*/ 0 w 32"/>
              <a:gd name="T3" fmla="*/ 6 h 32"/>
              <a:gd name="T4" fmla="*/ 24 w 32"/>
              <a:gd name="T5" fmla="*/ 31 h 32"/>
              <a:gd name="T6" fmla="*/ 53 w 32"/>
              <a:gd name="T7" fmla="*/ 59 h 32"/>
              <a:gd name="T8" fmla="*/ 58 w 32"/>
              <a:gd name="T9" fmla="*/ 53 h 32"/>
              <a:gd name="T10" fmla="*/ 5 w 32"/>
              <a:gd name="T11" fmla="*/ 0 h 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" h="32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4" y="8"/>
                  <a:pt x="8" y="12"/>
                  <a:pt x="13" y="17"/>
                </a:cubicBezTo>
                <a:cubicBezTo>
                  <a:pt x="18" y="22"/>
                  <a:pt x="24" y="27"/>
                  <a:pt x="29" y="32"/>
                </a:cubicBezTo>
                <a:cubicBezTo>
                  <a:pt x="32" y="29"/>
                  <a:pt x="32" y="29"/>
                  <a:pt x="32" y="29"/>
                </a:cubicBezTo>
                <a:cubicBezTo>
                  <a:pt x="22" y="20"/>
                  <a:pt x="12" y="10"/>
                  <a:pt x="3" y="0"/>
                </a:cubicBezTo>
              </a:path>
            </a:pathLst>
          </a:custGeom>
          <a:solidFill>
            <a:srgbClr val="C9C8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0990" tIns="45496" rIns="90990" bIns="45496"/>
          <a:lstStyle/>
          <a:p>
            <a:pPr defTabSz="909320">
              <a:buFont typeface="Arial" panose="020B0604020202020204" pitchFamily="34" charset="0"/>
              <a:buNone/>
              <a:defRPr/>
            </a:pPr>
            <a:endParaRPr lang="zh-CN" altLang="en-US" sz="2385">
              <a:solidFill>
                <a:srgbClr val="393939"/>
              </a:solidFill>
            </a:endParaRPr>
          </a:p>
        </p:txBody>
      </p:sp>
      <p:sp>
        <p:nvSpPr>
          <p:cNvPr id="114" name="Freeform 106"/>
          <p:cNvSpPr/>
          <p:nvPr/>
        </p:nvSpPr>
        <p:spPr bwMode="auto">
          <a:xfrm flipH="1">
            <a:off x="9867900" y="2994025"/>
            <a:ext cx="60325" cy="76200"/>
          </a:xfrm>
          <a:custGeom>
            <a:avLst/>
            <a:gdLst>
              <a:gd name="T0" fmla="*/ 4 w 27"/>
              <a:gd name="T1" fmla="*/ 0 h 34"/>
              <a:gd name="T2" fmla="*/ 0 w 27"/>
              <a:gd name="T3" fmla="*/ 4 h 34"/>
              <a:gd name="T4" fmla="*/ 0 w 27"/>
              <a:gd name="T5" fmla="*/ 13 h 34"/>
              <a:gd name="T6" fmla="*/ 11 w 27"/>
              <a:gd name="T7" fmla="*/ 38 h 34"/>
              <a:gd name="T8" fmla="*/ 11 w 27"/>
              <a:gd name="T9" fmla="*/ 38 h 34"/>
              <a:gd name="T10" fmla="*/ 34 w 27"/>
              <a:gd name="T11" fmla="*/ 62 h 34"/>
              <a:gd name="T12" fmla="*/ 49 w 27"/>
              <a:gd name="T13" fmla="*/ 46 h 34"/>
              <a:gd name="T14" fmla="*/ 27 w 27"/>
              <a:gd name="T15" fmla="*/ 27 h 34"/>
              <a:gd name="T16" fmla="*/ 4 w 27"/>
              <a:gd name="T17" fmla="*/ 0 h 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" h="34">
                <a:moveTo>
                  <a:pt x="2" y="0"/>
                </a:moveTo>
                <a:cubicBezTo>
                  <a:pt x="0" y="2"/>
                  <a:pt x="0" y="2"/>
                  <a:pt x="0" y="2"/>
                </a:cubicBezTo>
                <a:cubicBezTo>
                  <a:pt x="0" y="3"/>
                  <a:pt x="0" y="5"/>
                  <a:pt x="0" y="7"/>
                </a:cubicBezTo>
                <a:cubicBezTo>
                  <a:pt x="0" y="13"/>
                  <a:pt x="2" y="18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19" y="34"/>
                  <a:pt x="19" y="34"/>
                  <a:pt x="19" y="34"/>
                </a:cubicBezTo>
                <a:cubicBezTo>
                  <a:pt x="27" y="25"/>
                  <a:pt x="27" y="25"/>
                  <a:pt x="27" y="25"/>
                </a:cubicBezTo>
                <a:cubicBezTo>
                  <a:pt x="15" y="15"/>
                  <a:pt x="15" y="15"/>
                  <a:pt x="15" y="15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5D48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0990" tIns="45496" rIns="90990" bIns="45496"/>
          <a:lstStyle/>
          <a:p>
            <a:pPr defTabSz="909320">
              <a:buFont typeface="Arial" panose="020B0604020202020204" pitchFamily="34" charset="0"/>
              <a:buNone/>
              <a:defRPr/>
            </a:pPr>
            <a:endParaRPr lang="zh-CN" altLang="en-US" sz="2385">
              <a:solidFill>
                <a:srgbClr val="393939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3000">
        <p14:doors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75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decel="533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33333E-6 4.93827E-6 L -0.33507 0.59197 " pathEditMode="relative" rAng="0" ptsTypes="AA">
                                      <p:cBhvr>
                                        <p:cTn id="60" dur="750" spd="-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53" y="2959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decel="533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3.33333E-6 4.93827E-6 L -0.33507 0.59197 " pathEditMode="relative" rAng="0" ptsTypes="AA">
                                      <p:cBhvr>
                                        <p:cTn id="64" dur="75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53" y="2959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path" presetSubtype="0" decel="533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3.33333E-6 4.93827E-6 L -0.33507 0.59197 " pathEditMode="relative" rAng="0" ptsTypes="AA">
                                      <p:cBhvr>
                                        <p:cTn id="68" dur="7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53" y="2959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path" presetSubtype="0" decel="533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3.33333E-6 4.93827E-6 L -0.33507 0.59197 " pathEditMode="relative" rAng="0" ptsTypes="AA">
                                      <p:cBhvr>
                                        <p:cTn id="72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53" y="295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475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975"/>
                            </p:stCondLst>
                            <p:childTnLst>
                              <p:par>
                                <p:cTn id="8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475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975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75"/>
                            </p:stCondLst>
                            <p:childTnLst>
                              <p:par>
                                <p:cTn id="9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975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475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975"/>
                            </p:stCondLst>
                            <p:childTnLst>
                              <p:par>
                                <p:cTn id="11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475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84" grpId="0" animBg="1"/>
      <p:bldP spid="85" grpId="0" animBg="1"/>
      <p:bldP spid="9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1" t="7401" b="11071"/>
          <a:stretch>
            <a:fillRect/>
          </a:stretch>
        </p:blipFill>
        <p:spPr>
          <a:xfrm>
            <a:off x="4935690" y="13646"/>
            <a:ext cx="7273445" cy="55409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53" r="76594"/>
          <a:stretch>
            <a:fillRect/>
          </a:stretch>
        </p:blipFill>
        <p:spPr>
          <a:xfrm>
            <a:off x="11340" y="4188480"/>
            <a:ext cx="2241867" cy="2664620"/>
          </a:xfrm>
          <a:prstGeom prst="rect">
            <a:avLst/>
          </a:prstGeom>
        </p:spPr>
      </p:pic>
      <p:sp>
        <p:nvSpPr>
          <p:cNvPr id="27" name="TextBox 47"/>
          <p:cNvSpPr txBox="1"/>
          <p:nvPr/>
        </p:nvSpPr>
        <p:spPr>
          <a:xfrm>
            <a:off x="2266854" y="1096598"/>
            <a:ext cx="1796677" cy="723486"/>
          </a:xfrm>
          <a:prstGeom prst="rect">
            <a:avLst/>
          </a:prstGeom>
          <a:noFill/>
        </p:spPr>
        <p:txBody>
          <a:bodyPr wrap="square" lIns="86633" tIns="43316" rIns="86633" bIns="43316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135" dirty="0">
                <a:solidFill>
                  <a:srgbClr val="6D317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目</a:t>
            </a:r>
          </a:p>
        </p:txBody>
      </p:sp>
      <p:sp>
        <p:nvSpPr>
          <p:cNvPr id="28" name="TextBox 48"/>
          <p:cNvSpPr txBox="1"/>
          <p:nvPr/>
        </p:nvSpPr>
        <p:spPr>
          <a:xfrm>
            <a:off x="2748026" y="864310"/>
            <a:ext cx="1796677" cy="1133918"/>
          </a:xfrm>
          <a:prstGeom prst="rect">
            <a:avLst/>
          </a:prstGeom>
          <a:noFill/>
        </p:spPr>
        <p:txBody>
          <a:bodyPr wrap="square" lIns="86633" tIns="43316" rIns="86633" bIns="43316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800" dirty="0">
                <a:solidFill>
                  <a:srgbClr val="6D317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录</a:t>
            </a:r>
          </a:p>
        </p:txBody>
      </p:sp>
      <p:sp>
        <p:nvSpPr>
          <p:cNvPr id="29" name="TextBox 49"/>
          <p:cNvSpPr txBox="1"/>
          <p:nvPr/>
        </p:nvSpPr>
        <p:spPr>
          <a:xfrm>
            <a:off x="1919532" y="1690324"/>
            <a:ext cx="1218254" cy="374801"/>
          </a:xfrm>
          <a:prstGeom prst="rect">
            <a:avLst/>
          </a:prstGeom>
          <a:noFill/>
        </p:spPr>
        <p:txBody>
          <a:bodyPr vert="horz" wrap="square" lIns="86633" tIns="43316" rIns="86633" bIns="43316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65" dirty="0">
                <a:solidFill>
                  <a:srgbClr val="6D3178"/>
                </a:solidFill>
                <a:cs typeface="+mn-ea"/>
                <a:sym typeface="+mn-lt"/>
              </a:rPr>
              <a:t>summer</a:t>
            </a:r>
            <a:endParaRPr lang="zh-CN" altLang="en-US" sz="1865" dirty="0">
              <a:solidFill>
                <a:srgbClr val="6D3178"/>
              </a:solidFill>
              <a:cs typeface="+mn-ea"/>
              <a:sym typeface="+mn-lt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367055" y="2306802"/>
            <a:ext cx="4164729" cy="60394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33" tIns="43316" rIns="86633" bIns="433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solidFill>
                  <a:srgbClr val="102D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  <a:r>
              <a:rPr lang="zh-CN" altLang="en-US" sz="2400" dirty="0">
                <a:solidFill>
                  <a:srgbClr val="102D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   </a:t>
            </a:r>
            <a:r>
              <a:rPr lang="zh-CN" altLang="en-US" sz="3200" dirty="0" smtClean="0">
                <a:solidFill>
                  <a:srgbClr val="102D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自我介绍</a:t>
            </a:r>
            <a:endParaRPr lang="zh-CN" altLang="en-US" sz="3200" dirty="0">
              <a:solidFill>
                <a:srgbClr val="102D5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367057" y="3161825"/>
            <a:ext cx="4164729" cy="60394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33" tIns="43316" rIns="86633" bIns="433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solidFill>
                  <a:srgbClr val="102D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  <a:r>
              <a:rPr lang="zh-CN" altLang="en-US" sz="2400" dirty="0">
                <a:solidFill>
                  <a:srgbClr val="102D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   </a:t>
            </a:r>
            <a:r>
              <a:rPr lang="zh-CN" altLang="en-US" sz="3200" dirty="0" smtClean="0">
                <a:solidFill>
                  <a:srgbClr val="102D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岗位</a:t>
            </a:r>
            <a:r>
              <a:rPr lang="zh-CN" altLang="en-US" sz="3200" dirty="0">
                <a:solidFill>
                  <a:srgbClr val="102D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认知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3367057" y="4016847"/>
            <a:ext cx="4164729" cy="60394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33" tIns="43316" rIns="86633" bIns="433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solidFill>
                  <a:srgbClr val="102D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03</a:t>
            </a:r>
            <a:r>
              <a:rPr lang="zh-CN" altLang="en-US" sz="2400" dirty="0">
                <a:solidFill>
                  <a:srgbClr val="102D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   </a:t>
            </a:r>
            <a:r>
              <a:rPr lang="zh-CN" altLang="en-US" sz="3200" dirty="0" smtClean="0">
                <a:solidFill>
                  <a:srgbClr val="102D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胜任</a:t>
            </a:r>
            <a:r>
              <a:rPr lang="zh-CN" altLang="en-US" sz="3200" dirty="0">
                <a:solidFill>
                  <a:srgbClr val="102D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能力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3367054" y="4856037"/>
            <a:ext cx="4164729" cy="60394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33" tIns="43316" rIns="86633" bIns="433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solidFill>
                  <a:srgbClr val="102D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04</a:t>
            </a:r>
            <a:r>
              <a:rPr lang="zh-CN" altLang="en-US" sz="2400" dirty="0">
                <a:solidFill>
                  <a:srgbClr val="102D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  </a:t>
            </a:r>
            <a:r>
              <a:rPr lang="zh-CN" altLang="en-US" sz="2400" dirty="0" smtClean="0">
                <a:solidFill>
                  <a:srgbClr val="102D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3200" dirty="0">
                <a:solidFill>
                  <a:srgbClr val="102D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目标规划</a:t>
            </a:r>
          </a:p>
        </p:txBody>
      </p:sp>
      <p:pic>
        <p:nvPicPr>
          <p:cNvPr id="35" name="Picture 4" descr="C:\Users\ABC\Desktop\GR-010 (2)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102" y="2786787"/>
            <a:ext cx="3450544" cy="41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C:\Users\ABC\Desktop\GR-010 (2).pn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105" y="3646523"/>
            <a:ext cx="3450544" cy="41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C:\Users\ABC\Desktop\GR-010 (2).png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102D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105" y="4515194"/>
            <a:ext cx="3450544" cy="41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C:\Users\ABC\Desktop\GR-010 (2).png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102D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693" y="5329273"/>
            <a:ext cx="3450544" cy="41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 advClick="0" advTm="3000">
        <p15:prstTrans prst="origami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  <p:bldP spid="28" grpId="0" build="p"/>
      <p:bldP spid="29" grpId="0" build="p"/>
      <p:bldP spid="30" grpId="0"/>
      <p:bldP spid="31" grpId="0"/>
      <p:bldP spid="32" grpId="0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1"/>
          <p:cNvSpPr txBox="1"/>
          <p:nvPr/>
        </p:nvSpPr>
        <p:spPr>
          <a:xfrm>
            <a:off x="5403850" y="358775"/>
            <a:ext cx="2641600" cy="498475"/>
          </a:xfrm>
          <a:prstGeom prst="rect">
            <a:avLst/>
          </a:prstGeom>
          <a:noFill/>
        </p:spPr>
        <p:txBody>
          <a:bodyPr lIns="90990" tIns="45496" rIns="90990" bIns="45496">
            <a:spAutoFit/>
          </a:bodyPr>
          <a:lstStyle/>
          <a:p>
            <a:pPr defTabSz="909320">
              <a:buFont typeface="Arial" panose="020B0604020202020204" pitchFamily="34" charset="0"/>
              <a:buNone/>
              <a:defRPr/>
            </a:pPr>
            <a:r>
              <a:rPr lang="zh-CN" altLang="en-US" sz="263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短期目标</a:t>
            </a:r>
            <a:endParaRPr lang="en-US" altLang="zh-CN" sz="2635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65"/>
          <p:cNvSpPr>
            <a:spLocks noChangeArrowheads="1"/>
          </p:cNvSpPr>
          <p:nvPr/>
        </p:nvSpPr>
        <p:spPr bwMode="auto">
          <a:xfrm rot="10800000" flipV="1">
            <a:off x="1262063" y="2838450"/>
            <a:ext cx="1938337" cy="182563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33727" tIns="66863" rIns="133727" bIns="66863" anchor="ctr"/>
          <a:lstStyle/>
          <a:p>
            <a:pPr defTabSz="909320">
              <a:buFont typeface="Arial" panose="020B0604020202020204" pitchFamily="34" charset="0"/>
              <a:buNone/>
              <a:defRPr/>
            </a:pPr>
            <a:endParaRPr lang="zh-CN" altLang="en-US" sz="2385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Oval 65"/>
          <p:cNvSpPr>
            <a:spLocks noChangeArrowheads="1"/>
          </p:cNvSpPr>
          <p:nvPr/>
        </p:nvSpPr>
        <p:spPr bwMode="auto">
          <a:xfrm rot="10800000" flipV="1">
            <a:off x="1303338" y="6005513"/>
            <a:ext cx="1938337" cy="18256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33727" tIns="66863" rIns="133727" bIns="66863" anchor="ctr"/>
          <a:lstStyle/>
          <a:p>
            <a:pPr defTabSz="909320">
              <a:buFont typeface="Arial" panose="020B0604020202020204" pitchFamily="34" charset="0"/>
              <a:buNone/>
              <a:defRPr/>
            </a:pPr>
            <a:endParaRPr lang="zh-CN" altLang="en-US" sz="2385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23" name="Oval 65"/>
          <p:cNvSpPr>
            <a:spLocks noChangeArrowheads="1"/>
          </p:cNvSpPr>
          <p:nvPr/>
        </p:nvSpPr>
        <p:spPr bwMode="auto">
          <a:xfrm rot="10800000" flipV="1">
            <a:off x="8915400" y="4395788"/>
            <a:ext cx="1938338" cy="18256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33727" tIns="66863" rIns="133727" bIns="66863" anchor="ctr"/>
          <a:lstStyle/>
          <a:p>
            <a:pPr defTabSz="909320">
              <a:buFont typeface="Arial" panose="020B0604020202020204" pitchFamily="34" charset="0"/>
              <a:buNone/>
              <a:defRPr/>
            </a:pPr>
            <a:endParaRPr lang="zh-CN" altLang="en-US" sz="2385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615774" y="1513580"/>
            <a:ext cx="1253450" cy="1317950"/>
            <a:chOff x="611306" y="1203674"/>
            <a:chExt cx="1328332" cy="1414234"/>
          </a:xfrm>
          <a:solidFill>
            <a:srgbClr val="9CA3EC"/>
          </a:solidFill>
        </p:grpSpPr>
        <p:sp>
          <p:nvSpPr>
            <p:cNvPr id="25" name="菱形 24"/>
            <p:cNvSpPr/>
            <p:nvPr/>
          </p:nvSpPr>
          <p:spPr>
            <a:xfrm>
              <a:off x="723313" y="1289437"/>
              <a:ext cx="1104318" cy="1328471"/>
            </a:xfrm>
            <a:prstGeom prst="diamond">
              <a:avLst/>
            </a:prstGeom>
            <a:grpFill/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09320">
                <a:buFont typeface="Arial" panose="020B0604020202020204" pitchFamily="34" charset="0"/>
                <a:buNone/>
                <a:defRPr/>
              </a:pPr>
              <a:endParaRPr lang="zh-CN" altLang="en-US" sz="2635" dirty="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6" name="菱形 25"/>
            <p:cNvSpPr/>
            <p:nvPr/>
          </p:nvSpPr>
          <p:spPr>
            <a:xfrm>
              <a:off x="611306" y="1203674"/>
              <a:ext cx="1328332" cy="1326722"/>
            </a:xfrm>
            <a:prstGeom prst="diamond">
              <a:avLst/>
            </a:prstGeom>
            <a:grpFill/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09320">
                <a:buFont typeface="Arial" panose="020B0604020202020204" pitchFamily="34" charset="0"/>
                <a:buNone/>
                <a:defRPr/>
              </a:pPr>
              <a:r>
                <a:rPr lang="en-US" altLang="zh-CN" sz="4265" dirty="0">
                  <a:solidFill>
                    <a:srgbClr val="FFFFFF"/>
                  </a:solidFill>
                  <a:latin typeface="Elephant" panose="02020904090505020303" pitchFamily="18" charset="0"/>
                  <a:ea typeface="Arial Unicode MS" panose="020B0604020202020204" charset="-122"/>
                  <a:cs typeface="Arial Unicode MS" panose="020B0604020202020204" charset="-122"/>
                </a:rPr>
                <a:t>A</a:t>
              </a:r>
              <a:endParaRPr lang="zh-CN" altLang="en-US" sz="4265" dirty="0">
                <a:solidFill>
                  <a:srgbClr val="FFFFFF"/>
                </a:solidFill>
                <a:latin typeface="Elephant" panose="02020904090505020303" pitchFamily="18" charset="0"/>
                <a:ea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645598" y="4665859"/>
            <a:ext cx="1253450" cy="1337526"/>
            <a:chOff x="1951890" y="2794690"/>
            <a:chExt cx="1328332" cy="1435240"/>
          </a:xfrm>
          <a:solidFill>
            <a:srgbClr val="9CA3EC"/>
          </a:solidFill>
        </p:grpSpPr>
        <p:sp>
          <p:nvSpPr>
            <p:cNvPr id="28" name="菱形 27"/>
            <p:cNvSpPr/>
            <p:nvPr/>
          </p:nvSpPr>
          <p:spPr>
            <a:xfrm>
              <a:off x="2063897" y="2901458"/>
              <a:ext cx="1104318" cy="1328472"/>
            </a:xfrm>
            <a:prstGeom prst="diamond">
              <a:avLst/>
            </a:prstGeom>
            <a:grpFill/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09320">
                <a:buFont typeface="Arial" panose="020B0604020202020204" pitchFamily="34" charset="0"/>
                <a:buNone/>
                <a:defRPr/>
              </a:pPr>
              <a:endParaRPr lang="zh-CN" altLang="en-US" sz="2635" dirty="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9" name="菱形 28"/>
            <p:cNvSpPr/>
            <p:nvPr/>
          </p:nvSpPr>
          <p:spPr>
            <a:xfrm>
              <a:off x="1951890" y="2794690"/>
              <a:ext cx="1328332" cy="1328471"/>
            </a:xfrm>
            <a:prstGeom prst="diamond">
              <a:avLst/>
            </a:prstGeom>
            <a:grpFill/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09320">
                <a:buFont typeface="Arial" panose="020B0604020202020204" pitchFamily="34" charset="0"/>
                <a:buNone/>
                <a:defRPr/>
              </a:pPr>
              <a:r>
                <a:rPr lang="en-US" altLang="zh-CN" sz="4265" dirty="0">
                  <a:solidFill>
                    <a:srgbClr val="FFFFFF"/>
                  </a:solidFill>
                  <a:latin typeface="Elephant" panose="02020904090505020303" pitchFamily="18" charset="0"/>
                  <a:ea typeface="Arial Unicode MS" panose="020B0604020202020204" charset="-122"/>
                  <a:cs typeface="Arial Unicode MS" panose="020B0604020202020204" charset="-122"/>
                </a:rPr>
                <a:t>C</a:t>
              </a:r>
              <a:endParaRPr lang="zh-CN" altLang="en-US" sz="4265" dirty="0">
                <a:solidFill>
                  <a:srgbClr val="FFFFFF"/>
                </a:solidFill>
                <a:latin typeface="Elephant" panose="02020904090505020303" pitchFamily="18" charset="0"/>
                <a:ea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257974" y="3089719"/>
            <a:ext cx="1253453" cy="1317950"/>
            <a:chOff x="4056282" y="1203598"/>
            <a:chExt cx="1328333" cy="141423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1" name="菱形 30"/>
            <p:cNvSpPr/>
            <p:nvPr/>
          </p:nvSpPr>
          <p:spPr>
            <a:xfrm>
              <a:off x="4168289" y="1289361"/>
              <a:ext cx="1104319" cy="1328471"/>
            </a:xfrm>
            <a:prstGeom prst="diamond">
              <a:avLst/>
            </a:prstGeom>
            <a:grpFill/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09320">
                <a:buFont typeface="Arial" panose="020B0604020202020204" pitchFamily="34" charset="0"/>
                <a:buNone/>
                <a:defRPr/>
              </a:pPr>
              <a:endParaRPr lang="zh-CN" altLang="en-US" sz="2635" dirty="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2" name="菱形 31"/>
            <p:cNvSpPr/>
            <p:nvPr/>
          </p:nvSpPr>
          <p:spPr>
            <a:xfrm>
              <a:off x="4056282" y="1203598"/>
              <a:ext cx="1328333" cy="1326722"/>
            </a:xfrm>
            <a:prstGeom prst="diamond">
              <a:avLst/>
            </a:prstGeom>
            <a:grpFill/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09320">
                <a:buFont typeface="Arial" panose="020B0604020202020204" pitchFamily="34" charset="0"/>
                <a:buNone/>
                <a:defRPr/>
              </a:pPr>
              <a:r>
                <a:rPr lang="en-US" altLang="zh-CN" sz="4265" dirty="0">
                  <a:solidFill>
                    <a:srgbClr val="FFFFFF"/>
                  </a:solidFill>
                  <a:latin typeface="Elephant" panose="02020904090505020303" pitchFamily="18" charset="0"/>
                  <a:ea typeface="Arial Unicode MS" panose="020B0604020202020204" charset="-122"/>
                  <a:cs typeface="Arial Unicode MS" panose="020B0604020202020204" charset="-122"/>
                </a:rPr>
                <a:t>B</a:t>
              </a:r>
              <a:endParaRPr lang="zh-CN" altLang="en-US" sz="4265" dirty="0">
                <a:solidFill>
                  <a:srgbClr val="FFFFFF"/>
                </a:solidFill>
                <a:latin typeface="Elephant" panose="02020904090505020303" pitchFamily="18" charset="0"/>
                <a:ea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p:sp>
        <p:nvSpPr>
          <p:cNvPr id="33" name="文本框 17"/>
          <p:cNvSpPr txBox="1"/>
          <p:nvPr/>
        </p:nvSpPr>
        <p:spPr>
          <a:xfrm>
            <a:off x="2936875" y="1692275"/>
            <a:ext cx="5940425" cy="1177925"/>
          </a:xfrm>
          <a:prstGeom prst="rect">
            <a:avLst/>
          </a:prstGeom>
          <a:noFill/>
        </p:spPr>
        <p:txBody>
          <a:bodyPr lIns="133727" tIns="66863" rIns="133727" bIns="66863">
            <a:spAutoFit/>
          </a:bodyPr>
          <a:lstStyle/>
          <a:p>
            <a:pPr algn="just" defTabSz="90932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505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505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505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添加适当的文字，添加适当的文字添加适当的文字，一页的文字最好不要超过</a:t>
            </a:r>
            <a:r>
              <a:rPr lang="en-US" altLang="zh-CN" sz="1505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505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750" kern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22"/>
          <p:cNvSpPr txBox="1"/>
          <p:nvPr/>
        </p:nvSpPr>
        <p:spPr>
          <a:xfrm>
            <a:off x="3078163" y="4948238"/>
            <a:ext cx="5657850" cy="1177925"/>
          </a:xfrm>
          <a:prstGeom prst="rect">
            <a:avLst/>
          </a:prstGeom>
          <a:noFill/>
        </p:spPr>
        <p:txBody>
          <a:bodyPr lIns="133727" tIns="66863" rIns="133727" bIns="66863">
            <a:spAutoFit/>
          </a:bodyPr>
          <a:lstStyle/>
          <a:p>
            <a:pPr algn="just" defTabSz="90932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505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505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505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添加适当的文字，添加适当的文字添加适当的文字，一页的文字最好不要超过</a:t>
            </a:r>
            <a:r>
              <a:rPr lang="en-US" altLang="zh-CN" sz="1505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505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750" kern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23"/>
          <p:cNvSpPr txBox="1"/>
          <p:nvPr/>
        </p:nvSpPr>
        <p:spPr>
          <a:xfrm>
            <a:off x="2946400" y="3321050"/>
            <a:ext cx="5922963" cy="1176338"/>
          </a:xfrm>
          <a:prstGeom prst="rect">
            <a:avLst/>
          </a:prstGeom>
          <a:noFill/>
        </p:spPr>
        <p:txBody>
          <a:bodyPr lIns="133727" tIns="66863" rIns="133727" bIns="66863">
            <a:spAutoFit/>
          </a:bodyPr>
          <a:lstStyle/>
          <a:p>
            <a:pPr algn="just" defTabSz="90932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505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505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505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添加适当的文字，添加适当的文字添加适当的文字，一页的文字最好不要超过</a:t>
            </a:r>
            <a:r>
              <a:rPr lang="en-US" altLang="zh-CN" sz="1505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505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750" kern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3000">
        <p14:doors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75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975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475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475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975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475"/>
                            </p:stCondLst>
                            <p:childTnLst>
                              <p:par>
                                <p:cTn id="5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475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 animBg="1"/>
      <p:bldP spid="22" grpId="0" animBg="1"/>
      <p:bldP spid="23" grpId="0" animBg="1"/>
      <p:bldP spid="33" grpId="0"/>
      <p:bldP spid="34" grpId="0"/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1"/>
          <p:cNvSpPr txBox="1"/>
          <p:nvPr/>
        </p:nvSpPr>
        <p:spPr>
          <a:xfrm>
            <a:off x="5324475" y="358775"/>
            <a:ext cx="2640013" cy="498475"/>
          </a:xfrm>
          <a:prstGeom prst="rect">
            <a:avLst/>
          </a:prstGeom>
          <a:noFill/>
        </p:spPr>
        <p:txBody>
          <a:bodyPr lIns="90990" tIns="45496" rIns="90990" bIns="45496">
            <a:spAutoFit/>
          </a:bodyPr>
          <a:lstStyle/>
          <a:p>
            <a:pPr defTabSz="909320">
              <a:buFont typeface="Arial" panose="020B0604020202020204" pitchFamily="34" charset="0"/>
              <a:buNone/>
              <a:defRPr/>
            </a:pPr>
            <a:r>
              <a:rPr lang="zh-CN" altLang="en-US" sz="263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长远目标</a:t>
            </a:r>
            <a:endParaRPr lang="en-US" altLang="zh-CN" sz="2635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16"/>
          <p:cNvSpPr/>
          <p:nvPr/>
        </p:nvSpPr>
        <p:spPr>
          <a:xfrm>
            <a:off x="3951288" y="3298825"/>
            <a:ext cx="7416800" cy="12874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638" tIns="57319" rIns="114638" bIns="57319" anchor="ctr"/>
          <a:lstStyle/>
          <a:p>
            <a:pPr algn="r" defTabSz="909320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en-US" altLang="zh-CN" sz="2130" dirty="0">
              <a:solidFill>
                <a:srgbClr val="393939">
                  <a:lumMod val="50000"/>
                  <a:lumOff val="50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Rectangle 17"/>
          <p:cNvSpPr/>
          <p:nvPr/>
        </p:nvSpPr>
        <p:spPr>
          <a:xfrm>
            <a:off x="4697413" y="4789488"/>
            <a:ext cx="6670675" cy="12922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638" tIns="57319" rIns="114638" bIns="57319" anchor="ctr"/>
          <a:lstStyle/>
          <a:p>
            <a:pPr algn="r" defTabSz="909320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en-US" altLang="zh-CN" sz="2130" dirty="0">
              <a:solidFill>
                <a:srgbClr val="393939">
                  <a:lumMod val="50000"/>
                  <a:lumOff val="50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Rectangle 15"/>
          <p:cNvSpPr/>
          <p:nvPr/>
        </p:nvSpPr>
        <p:spPr>
          <a:xfrm>
            <a:off x="3108325" y="1781175"/>
            <a:ext cx="8259763" cy="129381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638" tIns="57319" rIns="114638" bIns="57319" anchor="ctr"/>
          <a:lstStyle/>
          <a:p>
            <a:pPr algn="r" defTabSz="909320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en-US" sz="2130" dirty="0">
              <a:solidFill>
                <a:srgbClr val="393939">
                  <a:lumMod val="50000"/>
                  <a:lumOff val="50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Freeform 6"/>
          <p:cNvSpPr/>
          <p:nvPr/>
        </p:nvSpPr>
        <p:spPr bwMode="auto">
          <a:xfrm>
            <a:off x="2349500" y="1781175"/>
            <a:ext cx="1516063" cy="1293813"/>
          </a:xfrm>
          <a:custGeom>
            <a:avLst/>
            <a:gdLst>
              <a:gd name="T0" fmla="*/ 0 w 714"/>
              <a:gd name="T1" fmla="*/ 1752368031 h 617"/>
              <a:gd name="T2" fmla="*/ 1008318937 w 714"/>
              <a:gd name="T3" fmla="*/ 0 h 617"/>
              <a:gd name="T4" fmla="*/ 2027998677 w 714"/>
              <a:gd name="T5" fmla="*/ 1752368031 h 617"/>
              <a:gd name="T6" fmla="*/ 0 w 714"/>
              <a:gd name="T7" fmla="*/ 1752368031 h 617"/>
              <a:gd name="T8" fmla="*/ 0 w 714"/>
              <a:gd name="T9" fmla="*/ 1752368031 h 6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4"/>
              <a:gd name="T16" fmla="*/ 0 h 617"/>
              <a:gd name="T17" fmla="*/ 714 w 714"/>
              <a:gd name="T18" fmla="*/ 617 h 6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4" h="617">
                <a:moveTo>
                  <a:pt x="0" y="617"/>
                </a:moveTo>
                <a:lnTo>
                  <a:pt x="355" y="0"/>
                </a:lnTo>
                <a:lnTo>
                  <a:pt x="714" y="617"/>
                </a:lnTo>
                <a:lnTo>
                  <a:pt x="0" y="61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lIns="114638" tIns="477637" rIns="114638" bIns="57319" anchor="ctr" anchorCtr="1"/>
          <a:lstStyle/>
          <a:p>
            <a:pPr algn="ctr" defTabSz="909320">
              <a:buFont typeface="Arial" panose="020B0604020202020204" pitchFamily="34" charset="0"/>
              <a:buNone/>
              <a:defRPr/>
            </a:pPr>
            <a:r>
              <a:rPr lang="zh-CN" altLang="en-US" sz="188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188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09320">
              <a:buFont typeface="Arial" panose="020B0604020202020204" pitchFamily="34" charset="0"/>
              <a:buNone/>
              <a:defRPr/>
            </a:pPr>
            <a:r>
              <a:rPr lang="zh-CN" altLang="en-US" sz="188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11" name="Freeform 7"/>
          <p:cNvSpPr/>
          <p:nvPr/>
        </p:nvSpPr>
        <p:spPr bwMode="auto">
          <a:xfrm>
            <a:off x="1482725" y="3295650"/>
            <a:ext cx="3214688" cy="1290638"/>
          </a:xfrm>
          <a:custGeom>
            <a:avLst/>
            <a:gdLst/>
            <a:ahLst/>
            <a:cxnLst/>
            <a:rect l="l" t="t" r="r" b="b"/>
            <a:pathLst>
              <a:path w="2410711" h="979527">
                <a:moveTo>
                  <a:pt x="560426" y="0"/>
                </a:moveTo>
                <a:lnTo>
                  <a:pt x="723941" y="0"/>
                </a:lnTo>
                <a:lnTo>
                  <a:pt x="1687648" y="0"/>
                </a:lnTo>
                <a:lnTo>
                  <a:pt x="1851163" y="0"/>
                </a:lnTo>
                <a:lnTo>
                  <a:pt x="1848884" y="3978"/>
                </a:lnTo>
                <a:lnTo>
                  <a:pt x="2410711" y="979527"/>
                </a:lnTo>
                <a:lnTo>
                  <a:pt x="1282611" y="979527"/>
                </a:lnTo>
                <a:lnTo>
                  <a:pt x="1283477" y="978027"/>
                </a:lnTo>
                <a:lnTo>
                  <a:pt x="1127221" y="978027"/>
                </a:lnTo>
                <a:lnTo>
                  <a:pt x="163515" y="978027"/>
                </a:lnTo>
                <a:lnTo>
                  <a:pt x="0" y="978027"/>
                </a:lnTo>
                <a:close/>
              </a:path>
            </a:pathLst>
          </a:custGeom>
          <a:solidFill>
            <a:srgbClr val="9CA3EC"/>
          </a:solidFill>
          <a:ln w="9525">
            <a:noFill/>
            <a:round/>
          </a:ln>
        </p:spPr>
        <p:txBody>
          <a:bodyPr lIns="114638" tIns="0" rIns="114638" bIns="57319" anchor="ctr" anchorCtr="1"/>
          <a:lstStyle/>
          <a:p>
            <a:pPr algn="ctr" defTabSz="909320">
              <a:buFont typeface="Arial" panose="020B0604020202020204" pitchFamily="34" charset="0"/>
              <a:buNone/>
              <a:defRPr/>
            </a:pPr>
            <a:r>
              <a:rPr lang="zh-CN" altLang="en-US" sz="238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2" name="Freeform 8"/>
          <p:cNvSpPr/>
          <p:nvPr/>
        </p:nvSpPr>
        <p:spPr bwMode="auto">
          <a:xfrm>
            <a:off x="623888" y="4794250"/>
            <a:ext cx="4887912" cy="1287463"/>
          </a:xfrm>
          <a:custGeom>
            <a:avLst/>
            <a:gdLst/>
            <a:ahLst/>
            <a:cxnLst/>
            <a:rect l="l" t="t" r="r" b="b"/>
            <a:pathLst>
              <a:path w="3666323" h="978027">
                <a:moveTo>
                  <a:pt x="563519" y="0"/>
                </a:moveTo>
                <a:lnTo>
                  <a:pt x="923559" y="0"/>
                </a:lnTo>
                <a:lnTo>
                  <a:pt x="1692149" y="0"/>
                </a:lnTo>
                <a:lnTo>
                  <a:pt x="1860065" y="0"/>
                </a:lnTo>
                <a:lnTo>
                  <a:pt x="1868029" y="0"/>
                </a:lnTo>
                <a:lnTo>
                  <a:pt x="2052189" y="0"/>
                </a:lnTo>
                <a:lnTo>
                  <a:pt x="3105651" y="0"/>
                </a:lnTo>
                <a:lnTo>
                  <a:pt x="3666323" y="978027"/>
                </a:lnTo>
                <a:lnTo>
                  <a:pt x="2431888" y="978027"/>
                </a:lnTo>
                <a:lnTo>
                  <a:pt x="2423924" y="978027"/>
                </a:lnTo>
                <a:lnTo>
                  <a:pt x="1487078" y="978027"/>
                </a:lnTo>
                <a:lnTo>
                  <a:pt x="1294614" y="978027"/>
                </a:lnTo>
                <a:lnTo>
                  <a:pt x="1127038" y="978027"/>
                </a:lnTo>
                <a:lnTo>
                  <a:pt x="360040" y="978027"/>
                </a:lnTo>
                <a:lnTo>
                  <a:pt x="0" y="97802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lIns="114638" tIns="0" rIns="114638" bIns="57319" anchor="ctr" anchorCtr="1"/>
          <a:lstStyle/>
          <a:p>
            <a:pPr algn="ctr" defTabSz="909320">
              <a:buFont typeface="Arial" panose="020B0604020202020204" pitchFamily="34" charset="0"/>
              <a:buNone/>
              <a:defRPr/>
            </a:pPr>
            <a:r>
              <a:rPr lang="zh-CN" altLang="en-US" sz="313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3" name="文本框 14"/>
          <p:cNvSpPr txBox="1"/>
          <p:nvPr/>
        </p:nvSpPr>
        <p:spPr>
          <a:xfrm>
            <a:off x="5511800" y="5056188"/>
            <a:ext cx="5480050" cy="896937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just" defTabSz="909320">
              <a:lnSpc>
                <a:spcPct val="130000"/>
              </a:lnSpc>
              <a:spcBef>
                <a:spcPts val="75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模板中的所有颜色板式均可编辑替换，可以根据自己的需要更换自己喜欢的颜色与修改图表的布局。</a:t>
            </a:r>
            <a:endParaRPr lang="zh-CN" altLang="en-US" sz="188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43475" y="3492500"/>
            <a:ext cx="5856288" cy="896938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just" defTabSz="909320">
              <a:lnSpc>
                <a:spcPct val="130000"/>
              </a:lnSpc>
              <a:spcBef>
                <a:spcPts val="75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模板中的所有颜色板式均可编辑替换，可以根据自己的需要更换自己喜欢的颜色与修改图表的布局。</a:t>
            </a:r>
            <a:endParaRPr lang="zh-CN" altLang="en-US" sz="188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559300" y="2022475"/>
            <a:ext cx="6049963" cy="896938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just" defTabSz="909320">
              <a:lnSpc>
                <a:spcPct val="130000"/>
              </a:lnSpc>
              <a:spcBef>
                <a:spcPts val="75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3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模板中的所有颜色板式均可编辑替换，可以根据自己的需要更换自己喜欢的颜色与修改图表的布局。</a:t>
            </a:r>
            <a:endParaRPr lang="zh-CN" altLang="en-US" sz="188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3000">
        <p14:doors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75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75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75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975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475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475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75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1"/>
          <p:cNvSpPr txBox="1"/>
          <p:nvPr/>
        </p:nvSpPr>
        <p:spPr>
          <a:xfrm>
            <a:off x="5224463" y="396875"/>
            <a:ext cx="2640012" cy="457200"/>
          </a:xfrm>
          <a:prstGeom prst="rect">
            <a:avLst/>
          </a:prstGeom>
          <a:noFill/>
        </p:spPr>
        <p:txBody>
          <a:bodyPr lIns="90990" tIns="45496" rIns="90990" bIns="45496">
            <a:spAutoFit/>
          </a:bodyPr>
          <a:lstStyle/>
          <a:p>
            <a:pPr defTabSz="909320">
              <a:buFont typeface="Arial" panose="020B0604020202020204" pitchFamily="34" charset="0"/>
              <a:buNone/>
              <a:defRPr/>
            </a:pPr>
            <a:r>
              <a:rPr lang="zh-CN" altLang="en-US" sz="238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个人工作总结</a:t>
            </a:r>
            <a:endParaRPr lang="en-US" altLang="zh-CN" sz="2385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552575" y="1406525"/>
            <a:ext cx="5024438" cy="4965700"/>
          </a:xfrm>
          <a:prstGeom prst="ellipse">
            <a:avLst/>
          </a:prstGeom>
          <a:noFill/>
          <a:ln w="9">
            <a:solidFill>
              <a:srgbClr val="0067B4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965" tIns="45482" rIns="90965" bIns="4548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0932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1755" b="1">
              <a:solidFill>
                <a:srgbClr val="393939"/>
              </a:solidFill>
              <a:ea typeface="宋体" panose="02010600030101010101" pitchFamily="2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5318125" y="1631950"/>
            <a:ext cx="585788" cy="577850"/>
          </a:xfrm>
          <a:prstGeom prst="ellipse">
            <a:avLst/>
          </a:prstGeom>
          <a:solidFill>
            <a:srgbClr val="FBA6C0"/>
          </a:solidFill>
          <a:ln>
            <a:noFill/>
          </a:ln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0932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385" dirty="0">
                <a:solidFill>
                  <a:srgbClr val="FFFFFF"/>
                </a:solidFill>
                <a:latin typeface="Calibri" panose="020F0502020204030204"/>
              </a:rPr>
              <a:t>01</a:t>
            </a:r>
            <a:endParaRPr lang="zh-CN" altLang="en-US" sz="2385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5318125" y="5567363"/>
            <a:ext cx="585788" cy="577850"/>
          </a:xfrm>
          <a:prstGeom prst="ellipse">
            <a:avLst/>
          </a:prstGeom>
          <a:solidFill>
            <a:srgbClr val="FBA6C0"/>
          </a:solidFill>
          <a:ln>
            <a:noFill/>
          </a:ln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0932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385" dirty="0">
                <a:solidFill>
                  <a:srgbClr val="FFFFFF"/>
                </a:solidFill>
                <a:latin typeface="Calibri" panose="020F0502020204030204"/>
              </a:rPr>
              <a:t>05</a:t>
            </a:r>
            <a:endParaRPr lang="zh-CN" altLang="en-US" sz="2385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6022975" y="4652963"/>
            <a:ext cx="587375" cy="579437"/>
          </a:xfrm>
          <a:prstGeom prst="ellipse">
            <a:avLst/>
          </a:prstGeom>
          <a:solidFill>
            <a:srgbClr val="9CA3EC"/>
          </a:solidFill>
          <a:ln>
            <a:noFill/>
          </a:ln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0932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385" dirty="0">
                <a:solidFill>
                  <a:srgbClr val="FFFFFF"/>
                </a:solidFill>
                <a:latin typeface="Calibri" panose="020F0502020204030204"/>
              </a:rPr>
              <a:t>04</a:t>
            </a:r>
            <a:endParaRPr lang="zh-CN" altLang="en-US" sz="2385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6022975" y="2546350"/>
            <a:ext cx="587375" cy="577850"/>
          </a:xfrm>
          <a:prstGeom prst="ellipse">
            <a:avLst/>
          </a:prstGeom>
          <a:solidFill>
            <a:srgbClr val="9CA3EC"/>
          </a:solidFill>
          <a:ln>
            <a:noFill/>
          </a:ln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0932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385" dirty="0">
                <a:solidFill>
                  <a:srgbClr val="FFFFFF"/>
                </a:solidFill>
                <a:latin typeface="Calibri" panose="020F0502020204030204"/>
              </a:rPr>
              <a:t>02</a:t>
            </a:r>
            <a:endParaRPr lang="zh-CN" altLang="en-US" sz="2385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6251575" y="3598863"/>
            <a:ext cx="585788" cy="579437"/>
          </a:xfrm>
          <a:prstGeom prst="ellipse">
            <a:avLst/>
          </a:prstGeom>
          <a:solidFill>
            <a:srgbClr val="FBA6C0"/>
          </a:solidFill>
          <a:ln>
            <a:noFill/>
          </a:ln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0932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385" dirty="0">
                <a:solidFill>
                  <a:srgbClr val="FFFFFF"/>
                </a:solidFill>
                <a:latin typeface="Calibri" panose="020F0502020204030204"/>
              </a:rPr>
              <a:t>03</a:t>
            </a:r>
            <a:endParaRPr lang="zh-CN" altLang="en-US" sz="2385" dirty="0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13" name="Picture 3" descr="C:\Users\Administrator\Desktop\图片2m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770063"/>
            <a:ext cx="4291013" cy="423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1033463" y="4165600"/>
            <a:ext cx="1592262" cy="1573213"/>
          </a:xfrm>
          <a:prstGeom prst="ellipse">
            <a:avLst/>
          </a:prstGeom>
          <a:solidFill>
            <a:srgbClr val="9CA3EC"/>
          </a:solidFill>
          <a:ln>
            <a:noFill/>
          </a:ln>
        </p:spPr>
        <p:txBody>
          <a:bodyPr lIns="90965" tIns="45482" rIns="90965" bIns="4548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0932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1755" b="1">
              <a:solidFill>
                <a:srgbClr val="325F0B"/>
              </a:solidFill>
              <a:ea typeface="宋体" panose="02010600030101010101" pitchFamily="2" charset="-122"/>
            </a:endParaRPr>
          </a:p>
        </p:txBody>
      </p:sp>
      <p:sp>
        <p:nvSpPr>
          <p:cNvPr id="15" name="TextBox 18"/>
          <p:cNvSpPr txBox="1">
            <a:spLocks noChangeArrowheads="1"/>
          </p:cNvSpPr>
          <p:nvPr/>
        </p:nvSpPr>
        <p:spPr bwMode="auto">
          <a:xfrm>
            <a:off x="1365250" y="4500563"/>
            <a:ext cx="928688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65" tIns="45482" rIns="90965" bIns="4548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0932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51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经验总结</a:t>
            </a:r>
            <a:endParaRPr lang="en-US" altLang="zh-CN" sz="251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6202363" y="1443038"/>
            <a:ext cx="41402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90" tIns="45496" rIns="90990" bIns="4549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0932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38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38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38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添加适当的文字，添加适当的文字</a:t>
            </a:r>
            <a:endParaRPr lang="en-US" altLang="zh-CN" sz="138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华文宋体" panose="02010600040101010101" pitchFamily="2" charset="-122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6932613" y="2455863"/>
            <a:ext cx="3824287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90" tIns="45496" rIns="90990" bIns="4549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0932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38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38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38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添加适当的文字，添加适当的文字</a:t>
            </a:r>
            <a:endParaRPr lang="en-US" altLang="zh-CN" sz="138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华文宋体" panose="02010600040101010101" pitchFamily="2" charset="-122"/>
            </a:endParaRP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7085013" y="3576638"/>
            <a:ext cx="3824287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90" tIns="45496" rIns="90990" bIns="4549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0932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38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38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38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添加适当的文字，添加适当的文字</a:t>
            </a:r>
            <a:endParaRPr lang="en-US" altLang="zh-CN" sz="138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华文宋体" panose="02010600040101010101" pitchFamily="2" charset="-122"/>
            </a:endParaRPr>
          </a:p>
        </p:txBody>
      </p:sp>
      <p:sp>
        <p:nvSpPr>
          <p:cNvPr id="19" name="矩形 1"/>
          <p:cNvSpPr>
            <a:spLocks noChangeArrowheads="1"/>
          </p:cNvSpPr>
          <p:nvPr/>
        </p:nvSpPr>
        <p:spPr bwMode="auto">
          <a:xfrm>
            <a:off x="6932613" y="4622800"/>
            <a:ext cx="3824287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90" tIns="45496" rIns="90990" bIns="4549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0932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38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38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38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添加适当的文字，添加适当的文字</a:t>
            </a:r>
            <a:endParaRPr lang="en-US" altLang="zh-CN" sz="138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华文宋体" panose="02010600040101010101" pitchFamily="2" charset="-122"/>
            </a:endParaRPr>
          </a:p>
        </p:txBody>
      </p: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6202363" y="5540375"/>
            <a:ext cx="414020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90" tIns="45496" rIns="90990" bIns="4549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0932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38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38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38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添加适当的文字，添加适当的文字</a:t>
            </a:r>
            <a:endParaRPr lang="en-US" altLang="zh-CN" sz="138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华文宋体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3000">
        <p:checker/>
      </p:transition>
    </mc:Choice>
    <mc:Fallback>
      <p:transition spd="slow" advClick="0" advTm="300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25"/>
                            </p:stCondLst>
                            <p:childTnLst>
                              <p:par>
                                <p:cTn id="15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25"/>
                            </p:stCondLst>
                            <p:childTnLst>
                              <p:par>
                                <p:cTn id="1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25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97531E-6 L -0.17361 0.29043 " pathEditMode="relative" rAng="0" ptsTypes="AA">
                                      <p:cBhvr>
                                        <p:cTn id="41" dur="500" spd="-99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81" y="1450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48148E-6 L -0.23143 0.15555 " pathEditMode="relative" rAng="0" ptsTypes="AA">
                                      <p:cBhvr>
                                        <p:cTn id="43" dur="500" spd="-99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80" y="777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07407E-6 L -0.25 -4.07407E-6 " pathEditMode="relative" rAng="0" ptsTypes="AA">
                                      <p:cBhvr>
                                        <p:cTn id="45" dur="500" spd="-99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7037E-7 L -0.23143 -0.15556 " pathEditMode="relative" rAng="0" ptsTypes="AA">
                                      <p:cBhvr>
                                        <p:cTn id="47" dur="500" spd="-99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80" y="-7778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81481E-6 L -0.17361 -0.29043 " pathEditMode="relative" rAng="0" ptsTypes="AA">
                                      <p:cBhvr>
                                        <p:cTn id="49" dur="500" spd="-99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81" y="-1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125"/>
                            </p:stCondLst>
                            <p:childTnLst>
                              <p:par>
                                <p:cTn id="51" presetID="2" presetClass="entr" presetSubtype="2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decel="533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decel="533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533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 autoUpdateAnimBg="0"/>
      <p:bldP spid="7" grpId="1" animBg="1" autoUpdateAnimBg="0"/>
      <p:bldP spid="9" grpId="0" animBg="1" autoUpdateAnimBg="0"/>
      <p:bldP spid="9" grpId="1" animBg="1" autoUpdateAnimBg="0"/>
      <p:bldP spid="10" grpId="0" animBg="1" autoUpdateAnimBg="0"/>
      <p:bldP spid="10" grpId="1" animBg="1" autoUpdateAnimBg="0"/>
      <p:bldP spid="11" grpId="0" animBg="1" autoUpdateAnimBg="0"/>
      <p:bldP spid="11" grpId="1" animBg="1" autoUpdateAnimBg="0"/>
      <p:bldP spid="12" grpId="0" animBg="1" autoUpdateAnimBg="0"/>
      <p:bldP spid="12" grpId="1" animBg="1" autoUpdateAnimBg="0"/>
      <p:bldP spid="14" grpId="0" animBg="1" autoUpdateAnimBg="0"/>
      <p:bldP spid="15" grpId="0" autoUpdateAnimBg="0"/>
      <p:bldP spid="16" grpId="0"/>
      <p:bldP spid="17" grpId="0"/>
      <p:bldP spid="18" grpId="0"/>
      <p:bldP spid="1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1" t="7401" b="11071"/>
          <a:stretch>
            <a:fillRect/>
          </a:stretch>
        </p:blipFill>
        <p:spPr>
          <a:xfrm>
            <a:off x="4935690" y="13646"/>
            <a:ext cx="7273445" cy="5540985"/>
          </a:xfrm>
          <a:prstGeom prst="rect">
            <a:avLst/>
          </a:prstGeom>
        </p:spPr>
      </p:pic>
      <p:pic>
        <p:nvPicPr>
          <p:cNvPr id="8" name="Picture 4" descr="C:\Users\ABC\Desktop\GR-010 (2)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710" y="3502254"/>
            <a:ext cx="5459106" cy="41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2634474" y="1932139"/>
            <a:ext cx="6878557" cy="1857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33" tIns="43316" rIns="86633" bIns="433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1500" cap="all" spc="-143" dirty="0" smtClean="0">
                <a:solidFill>
                  <a:srgbClr val="102D50"/>
                </a:solidFill>
                <a:latin typeface="方正细等线_GBK" panose="03000509000000000000" pitchFamily="65" charset="-122"/>
                <a:ea typeface="方正细等线_GBK" panose="03000509000000000000" pitchFamily="65" charset="-122"/>
                <a:cs typeface="+mn-ea"/>
                <a:sym typeface="+mn-lt"/>
              </a:rPr>
              <a:t>THANKS</a:t>
            </a:r>
            <a:endParaRPr lang="zh-CN" altLang="en-US" sz="11500" cap="all" spc="-143" dirty="0">
              <a:solidFill>
                <a:srgbClr val="102D50"/>
              </a:solidFill>
              <a:latin typeface="方正细等线_GBK" panose="03000509000000000000" pitchFamily="65" charset="-122"/>
              <a:ea typeface="方正细等线_GBK" panose="03000509000000000000" pitchFamily="65" charset="-122"/>
              <a:cs typeface="+mn-ea"/>
              <a:sym typeface="+mn-lt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2050445" y="4374855"/>
            <a:ext cx="6342923" cy="8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33" tIns="43316" rIns="86633" bIns="433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fontAlgn="base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rgbClr val="6D317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CONTRACTED WIND POWERPOINT TEMPLATE DESIGNS CONTRACTED WIND ERPOINT </a:t>
            </a:r>
            <a:r>
              <a:rPr lang="en-US" altLang="zh-CN" sz="1200" dirty="0" smtClean="0">
                <a:solidFill>
                  <a:srgbClr val="6D317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TE </a:t>
            </a:r>
            <a:r>
              <a:rPr lang="en-US" altLang="zh-CN" sz="1200" dirty="0">
                <a:solidFill>
                  <a:srgbClr val="6D317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DESIGNS CONTRACTED WIND POWERPOINT TEMPLATE DESIGNS CONTRACTED </a:t>
            </a:r>
            <a:r>
              <a:rPr lang="en-US" altLang="zh-CN" sz="1200" dirty="0" smtClean="0">
                <a:solidFill>
                  <a:srgbClr val="6D317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WIN</a:t>
            </a:r>
            <a:endParaRPr lang="zh-CN" altLang="en-US" sz="1200" dirty="0">
              <a:solidFill>
                <a:srgbClr val="6D317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1904081" y="3901107"/>
            <a:ext cx="7274009" cy="430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729" tIns="60864" rIns="121729" bIns="6086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1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cap="all" dirty="0">
                <a:solidFill>
                  <a:srgbClr val="102D5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||</a:t>
            </a:r>
            <a:r>
              <a:rPr lang="zh-CN" altLang="en-US" sz="2000" cap="all" dirty="0">
                <a:solidFill>
                  <a:srgbClr val="102D5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述职报告</a:t>
            </a:r>
            <a:r>
              <a:rPr lang="en-US" altLang="zh-CN" sz="2000" cap="all" dirty="0">
                <a:solidFill>
                  <a:srgbClr val="102D5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||</a:t>
            </a:r>
            <a:r>
              <a:rPr lang="zh-CN" altLang="en-US" sz="2000" cap="all" dirty="0">
                <a:solidFill>
                  <a:srgbClr val="102D5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个人简历</a:t>
            </a:r>
            <a:r>
              <a:rPr lang="en-US" altLang="zh-CN" sz="2000" cap="all" dirty="0">
                <a:solidFill>
                  <a:srgbClr val="102D5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||</a:t>
            </a:r>
            <a:r>
              <a:rPr lang="zh-CN" altLang="en-US" sz="2000" cap="all" dirty="0">
                <a:solidFill>
                  <a:srgbClr val="102D5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工作总结</a:t>
            </a:r>
            <a:r>
              <a:rPr lang="en-US" altLang="zh-CN" sz="2000" cap="all" dirty="0">
                <a:solidFill>
                  <a:srgbClr val="102D5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||</a:t>
            </a:r>
            <a:r>
              <a:rPr lang="zh-CN" altLang="en-US" sz="2000" cap="all" dirty="0">
                <a:solidFill>
                  <a:srgbClr val="102D5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岗位竞聘</a:t>
            </a:r>
            <a:r>
              <a:rPr lang="en-US" altLang="zh-CN" sz="2000" cap="all" dirty="0">
                <a:solidFill>
                  <a:srgbClr val="102D5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||</a:t>
            </a:r>
            <a:endParaRPr lang="zh-CN" altLang="en-US" sz="2000" cap="all" dirty="0">
              <a:solidFill>
                <a:srgbClr val="102D50"/>
              </a:solidFill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53" r="76594"/>
          <a:stretch>
            <a:fillRect/>
          </a:stretch>
        </p:blipFill>
        <p:spPr>
          <a:xfrm>
            <a:off x="-18" y="4242440"/>
            <a:ext cx="2200592" cy="2615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3000">
        <p15:prstTrans prst="pageCurlDouble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50"/>
                            </p:stCondLst>
                            <p:childTnLst>
                              <p:par>
                                <p:cTn id="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1" grpId="0"/>
      <p:bldP spid="1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1" t="7401" b="11071"/>
          <a:stretch>
            <a:fillRect/>
          </a:stretch>
        </p:blipFill>
        <p:spPr>
          <a:xfrm>
            <a:off x="4935690" y="13646"/>
            <a:ext cx="7273445" cy="55409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53" r="76594"/>
          <a:stretch>
            <a:fillRect/>
          </a:stretch>
        </p:blipFill>
        <p:spPr>
          <a:xfrm>
            <a:off x="11340" y="4188480"/>
            <a:ext cx="2241867" cy="266462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23239" y="3402972"/>
            <a:ext cx="5660837" cy="54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33" tIns="43316" rIns="86633" bIns="433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8000" dirty="0">
                <a:solidFill>
                  <a:srgbClr val="102D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自我介绍</a:t>
            </a:r>
          </a:p>
        </p:txBody>
      </p:sp>
      <p:sp>
        <p:nvSpPr>
          <p:cNvPr id="16" name="TextBox 11"/>
          <p:cNvSpPr txBox="1"/>
          <p:nvPr/>
        </p:nvSpPr>
        <p:spPr>
          <a:xfrm>
            <a:off x="4453336" y="2232747"/>
            <a:ext cx="2179475" cy="764508"/>
          </a:xfrm>
          <a:prstGeom prst="rect">
            <a:avLst/>
          </a:prstGeom>
          <a:noFill/>
        </p:spPr>
        <p:txBody>
          <a:bodyPr wrap="square" lIns="86560" tIns="43277" rIns="86560" bIns="43277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dirty="0">
                <a:solidFill>
                  <a:srgbClr val="6D3178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400" dirty="0">
                <a:solidFill>
                  <a:srgbClr val="6D3178"/>
                </a:solidFill>
              </a:rPr>
              <a:t>PART 01</a:t>
            </a:r>
            <a:endParaRPr lang="zh-CN" altLang="en-US" sz="4400" dirty="0">
              <a:solidFill>
                <a:srgbClr val="6D3178"/>
              </a:solidFill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3175996" y="4455150"/>
            <a:ext cx="4886351" cy="82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33" tIns="43316" rIns="86633" bIns="433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fontAlgn="base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65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CONTRACTED WIND POWERPOINT TEMPLATE DESIGNS CONTRACTED WIND TE DESIGNS CONTRACTED WIND POWERPOINT TEMPLATE DESIGNS CONTRACTED WIN POWERPOINT TEMPLATE</a:t>
            </a:r>
            <a:endParaRPr lang="zh-CN" altLang="en-US" sz="1065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Click="0" advTm="3000">
        <p15:prstTrans prst="curtains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1"/>
          <p:cNvSpPr txBox="1"/>
          <p:nvPr/>
        </p:nvSpPr>
        <p:spPr>
          <a:xfrm>
            <a:off x="5415279" y="328607"/>
            <a:ext cx="2641093" cy="502611"/>
          </a:xfrm>
          <a:prstGeom prst="rect">
            <a:avLst/>
          </a:prstGeom>
          <a:noFill/>
        </p:spPr>
        <p:txBody>
          <a:bodyPr wrap="square" lIns="91289" tIns="45643" rIns="91289" bIns="45643" rtlCol="0">
            <a:spAutoFit/>
          </a:bodyPr>
          <a:lstStyle/>
          <a:p>
            <a:pPr defTabSz="912495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基本信息</a:t>
            </a:r>
            <a:endParaRPr lang="en-US" altLang="zh-CN" sz="2665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6713"/>
          </a:xfrm>
        </p:spPr>
        <p:txBody>
          <a:bodyPr/>
          <a:lstStyle/>
          <a:p>
            <a:fld id="{AB42095A-155F-4828-88E3-4DF16DB3926E}" type="slidenum">
              <a:rPr lang="zh-CN" altLang="en-US" smtClean="0">
                <a:solidFill>
                  <a:srgbClr val="393939">
                    <a:tint val="75000"/>
                  </a:srgbClr>
                </a:solidFill>
              </a:rPr>
              <a:t>4</a:t>
            </a:fld>
            <a:endParaRPr lang="zh-CN" altLang="en-US" dirty="0">
              <a:solidFill>
                <a:srgbClr val="393939">
                  <a:tint val="75000"/>
                </a:srgbClr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071887" y="2721428"/>
            <a:ext cx="4605867" cy="0"/>
          </a:xfrm>
          <a:prstGeom prst="line">
            <a:avLst/>
          </a:prstGeom>
          <a:ln w="12700">
            <a:solidFill>
              <a:srgbClr val="9CA3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071887" y="2063447"/>
            <a:ext cx="4605867" cy="0"/>
          </a:xfrm>
          <a:prstGeom prst="line">
            <a:avLst/>
          </a:prstGeom>
          <a:ln w="12700">
            <a:solidFill>
              <a:srgbClr val="9CA3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071887" y="3379409"/>
            <a:ext cx="4605867" cy="0"/>
          </a:xfrm>
          <a:prstGeom prst="line">
            <a:avLst/>
          </a:prstGeom>
          <a:ln w="12700">
            <a:solidFill>
              <a:srgbClr val="9CA3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071887" y="4037391"/>
            <a:ext cx="4605867" cy="0"/>
          </a:xfrm>
          <a:prstGeom prst="line">
            <a:avLst/>
          </a:prstGeom>
          <a:ln w="12700">
            <a:solidFill>
              <a:srgbClr val="9CA3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071887" y="4677139"/>
            <a:ext cx="4605867" cy="0"/>
          </a:xfrm>
          <a:prstGeom prst="line">
            <a:avLst/>
          </a:prstGeom>
          <a:ln w="12700">
            <a:solidFill>
              <a:srgbClr val="9CA3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671807" y="1531256"/>
            <a:ext cx="0" cy="3696304"/>
          </a:xfrm>
          <a:prstGeom prst="line">
            <a:avLst/>
          </a:prstGeom>
          <a:ln w="12700">
            <a:solidFill>
              <a:srgbClr val="9CA3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7"/>
          <p:cNvSpPr txBox="1">
            <a:spLocks noChangeArrowheads="1"/>
          </p:cNvSpPr>
          <p:nvPr/>
        </p:nvSpPr>
        <p:spPr bwMode="auto">
          <a:xfrm>
            <a:off x="1952647" y="5313832"/>
            <a:ext cx="2307756" cy="49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9" tIns="45643" rIns="91289" bIns="45643"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912495">
              <a:lnSpc>
                <a:spcPct val="130000"/>
              </a:lnSpc>
            </a:pPr>
            <a:r>
              <a:rPr lang="zh-CN" altLang="en-US" sz="2400" b="1" spc="400" dirty="0">
                <a:solidFill>
                  <a:srgbClr val="102D50"/>
                </a:solidFill>
                <a:latin typeface="Arial" panose="020B0604020202020204" pitchFamily="34" charset="0"/>
              </a:rPr>
              <a:t>欧阳小小</a:t>
            </a:r>
          </a:p>
        </p:txBody>
      </p:sp>
      <p:sp>
        <p:nvSpPr>
          <p:cNvPr id="18" name="文本框 8"/>
          <p:cNvSpPr txBox="1">
            <a:spLocks noChangeArrowheads="1"/>
          </p:cNvSpPr>
          <p:nvPr/>
        </p:nvSpPr>
        <p:spPr bwMode="auto">
          <a:xfrm>
            <a:off x="1550769" y="5900704"/>
            <a:ext cx="3111472" cy="50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9" tIns="45643" rIns="91289" bIns="45643"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912495">
              <a:lnSpc>
                <a:spcPct val="130000"/>
              </a:lnSpc>
            </a:pPr>
            <a:r>
              <a:rPr lang="zh-CN" altLang="en-US" sz="1600" dirty="0">
                <a:solidFill>
                  <a:srgbClr val="393939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</a:rPr>
              <a:t>梦想总是留给有准备的人</a:t>
            </a:r>
          </a:p>
        </p:txBody>
      </p:sp>
      <p:sp>
        <p:nvSpPr>
          <p:cNvPr id="19" name="TextBox 14"/>
          <p:cNvSpPr txBox="1"/>
          <p:nvPr/>
        </p:nvSpPr>
        <p:spPr>
          <a:xfrm>
            <a:off x="5752601" y="1600394"/>
            <a:ext cx="3240360" cy="438426"/>
          </a:xfrm>
          <a:prstGeom prst="rect">
            <a:avLst/>
          </a:prstGeom>
          <a:noFill/>
        </p:spPr>
        <p:txBody>
          <a:bodyPr wrap="square" lIns="91289" tIns="45643" rIns="91289" bIns="45643" rtlCol="0">
            <a:spAutoFit/>
          </a:bodyPr>
          <a:lstStyle/>
          <a:p>
            <a:pPr defTabSz="912495">
              <a:lnSpc>
                <a:spcPts val="2695"/>
              </a:lnSpc>
            </a:pPr>
            <a:r>
              <a:rPr lang="zh-CN" altLang="en-US" sz="2000" dirty="0">
                <a:solidFill>
                  <a:srgbClr val="102D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      历</a:t>
            </a:r>
            <a:r>
              <a:rPr lang="zh-CN" altLang="en-US" sz="2000" dirty="0">
                <a:solidFill>
                  <a:srgbClr val="6152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：大学本科</a:t>
            </a:r>
            <a:endParaRPr lang="en-US" altLang="zh-CN" sz="2000" dirty="0">
              <a:solidFill>
                <a:srgbClr val="6152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5"/>
          <p:cNvSpPr txBox="1"/>
          <p:nvPr/>
        </p:nvSpPr>
        <p:spPr>
          <a:xfrm>
            <a:off x="5752601" y="2881789"/>
            <a:ext cx="4176464" cy="438426"/>
          </a:xfrm>
          <a:prstGeom prst="rect">
            <a:avLst/>
          </a:prstGeom>
          <a:noFill/>
        </p:spPr>
        <p:txBody>
          <a:bodyPr wrap="square" lIns="91289" tIns="45643" rIns="91289" bIns="45643" rtlCol="0">
            <a:spAutoFit/>
          </a:bodyPr>
          <a:lstStyle/>
          <a:p>
            <a:pPr defTabSz="912495">
              <a:lnSpc>
                <a:spcPts val="2695"/>
              </a:lnSpc>
            </a:pPr>
            <a:r>
              <a:rPr lang="zh-CN" altLang="en-US" sz="2000" dirty="0">
                <a:solidFill>
                  <a:srgbClr val="102D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      业</a:t>
            </a:r>
            <a:r>
              <a:rPr lang="zh-CN" altLang="en-US" sz="2000" b="1" dirty="0">
                <a:solidFill>
                  <a:srgbClr val="102D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solidFill>
                  <a:srgbClr val="6152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某某学院某某专业</a:t>
            </a:r>
            <a:endParaRPr lang="en-US" altLang="zh-CN" sz="2000" dirty="0">
              <a:solidFill>
                <a:srgbClr val="6152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17"/>
          <p:cNvSpPr txBox="1"/>
          <p:nvPr/>
        </p:nvSpPr>
        <p:spPr>
          <a:xfrm>
            <a:off x="5752601" y="2241091"/>
            <a:ext cx="3240360" cy="438426"/>
          </a:xfrm>
          <a:prstGeom prst="rect">
            <a:avLst/>
          </a:prstGeom>
          <a:noFill/>
        </p:spPr>
        <p:txBody>
          <a:bodyPr wrap="square" lIns="91289" tIns="45643" rIns="91289" bIns="45643" rtlCol="0">
            <a:spAutoFit/>
          </a:bodyPr>
          <a:lstStyle/>
          <a:p>
            <a:pPr defTabSz="912495">
              <a:lnSpc>
                <a:spcPts val="2695"/>
              </a:lnSpc>
            </a:pPr>
            <a:r>
              <a:rPr lang="zh-CN" altLang="en-US" sz="2000" dirty="0">
                <a:solidFill>
                  <a:srgbClr val="102D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毕业院校</a:t>
            </a:r>
            <a:r>
              <a:rPr lang="zh-CN" altLang="en-US" sz="2000" b="1" dirty="0">
                <a:solidFill>
                  <a:srgbClr val="6152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solidFill>
                  <a:srgbClr val="6152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华中师范大学</a:t>
            </a:r>
            <a:endParaRPr lang="en-US" altLang="zh-CN" sz="2000" dirty="0">
              <a:solidFill>
                <a:srgbClr val="6152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18"/>
          <p:cNvSpPr txBox="1"/>
          <p:nvPr/>
        </p:nvSpPr>
        <p:spPr>
          <a:xfrm>
            <a:off x="5752609" y="3522485"/>
            <a:ext cx="4664411" cy="438426"/>
          </a:xfrm>
          <a:prstGeom prst="rect">
            <a:avLst/>
          </a:prstGeom>
          <a:noFill/>
        </p:spPr>
        <p:txBody>
          <a:bodyPr wrap="square" lIns="91289" tIns="45643" rIns="91289" bIns="45643" rtlCol="0">
            <a:spAutoFit/>
          </a:bodyPr>
          <a:lstStyle/>
          <a:p>
            <a:pPr defTabSz="912495">
              <a:lnSpc>
                <a:spcPts val="2695"/>
              </a:lnSpc>
            </a:pPr>
            <a:r>
              <a:rPr lang="zh-CN" altLang="en-US" sz="2000" dirty="0">
                <a:solidFill>
                  <a:srgbClr val="102D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通讯地址</a:t>
            </a:r>
            <a:r>
              <a:rPr lang="zh-CN" altLang="en-US" sz="2000" b="1" dirty="0">
                <a:solidFill>
                  <a:srgbClr val="6152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solidFill>
                  <a:srgbClr val="6152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武汉市华中师范大学</a:t>
            </a:r>
            <a:endParaRPr lang="en-US" altLang="zh-CN" sz="2000" dirty="0">
              <a:solidFill>
                <a:srgbClr val="6152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19"/>
          <p:cNvSpPr txBox="1"/>
          <p:nvPr/>
        </p:nvSpPr>
        <p:spPr>
          <a:xfrm>
            <a:off x="5752601" y="4163184"/>
            <a:ext cx="3844352" cy="438426"/>
          </a:xfrm>
          <a:prstGeom prst="rect">
            <a:avLst/>
          </a:prstGeom>
          <a:noFill/>
        </p:spPr>
        <p:txBody>
          <a:bodyPr wrap="square" lIns="91289" tIns="45643" rIns="91289" bIns="45643" rtlCol="0">
            <a:spAutoFit/>
          </a:bodyPr>
          <a:lstStyle/>
          <a:p>
            <a:pPr defTabSz="912495">
              <a:lnSpc>
                <a:spcPts val="2695"/>
              </a:lnSpc>
            </a:pPr>
            <a:r>
              <a:rPr lang="zh-CN" altLang="en-US" sz="2000" dirty="0">
                <a:solidFill>
                  <a:srgbClr val="102D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      话</a:t>
            </a:r>
            <a:r>
              <a:rPr lang="zh-CN" altLang="en-US" sz="2000" b="1" dirty="0">
                <a:solidFill>
                  <a:srgbClr val="6152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6152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139-1234-5678</a:t>
            </a:r>
          </a:p>
        </p:txBody>
      </p:sp>
      <p:sp>
        <p:nvSpPr>
          <p:cNvPr id="24" name="TextBox 21"/>
          <p:cNvSpPr txBox="1"/>
          <p:nvPr/>
        </p:nvSpPr>
        <p:spPr>
          <a:xfrm>
            <a:off x="5752601" y="4773150"/>
            <a:ext cx="1632000" cy="438426"/>
          </a:xfrm>
          <a:prstGeom prst="rect">
            <a:avLst/>
          </a:prstGeom>
          <a:noFill/>
        </p:spPr>
        <p:txBody>
          <a:bodyPr wrap="square" lIns="91289" tIns="45643" rIns="91289" bIns="45643" rtlCol="0">
            <a:spAutoFit/>
          </a:bodyPr>
          <a:lstStyle/>
          <a:p>
            <a:pPr defTabSz="912495">
              <a:lnSpc>
                <a:spcPts val="2695"/>
              </a:lnSpc>
            </a:pPr>
            <a:r>
              <a:rPr lang="zh-CN" altLang="en-US" sz="2000" dirty="0">
                <a:solidFill>
                  <a:srgbClr val="102D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自我评价：</a:t>
            </a:r>
            <a:endParaRPr lang="en-US" altLang="zh-CN" sz="2000" dirty="0">
              <a:solidFill>
                <a:srgbClr val="102D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5752609" y="5253203"/>
            <a:ext cx="5121611" cy="941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9" tIns="45643" rIns="91289" bIns="45643"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defTabSz="912495">
              <a:lnSpc>
                <a:spcPct val="130000"/>
              </a:lnSpc>
            </a:pPr>
            <a:r>
              <a:rPr lang="zh-CN" altLang="en-US" sz="1465" dirty="0">
                <a:solidFill>
                  <a:srgbClr val="393939">
                    <a:lumMod val="75000"/>
                  </a:srgbClr>
                </a:solidFill>
                <a:latin typeface="微软雅黑" panose="020B0503020204020204" pitchFamily="34" charset="-122"/>
              </a:rPr>
              <a:t>我是一个爱学习、有计划、乐观向上、兴趣广泛的人，拥有较强的组织能力和适应能力、并具有较强的管理策划与组织管理协调能力。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28" y="1600417"/>
            <a:ext cx="3182784" cy="344737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3000">
        <p14:ripple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75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4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474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974"/>
                            </p:stCondLst>
                            <p:childTnLst>
                              <p:par>
                                <p:cTn id="6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74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1"/>
          <p:cNvSpPr txBox="1"/>
          <p:nvPr/>
        </p:nvSpPr>
        <p:spPr>
          <a:xfrm>
            <a:off x="5352368" y="331836"/>
            <a:ext cx="2641093" cy="523065"/>
          </a:xfrm>
          <a:prstGeom prst="rect">
            <a:avLst/>
          </a:prstGeom>
          <a:noFill/>
        </p:spPr>
        <p:txBody>
          <a:bodyPr wrap="square" lIns="91289" tIns="45643" rIns="91289" bIns="45643" rtlCol="0">
            <a:spAutoFit/>
          </a:bodyPr>
          <a:lstStyle/>
          <a:p>
            <a:pPr defTabSz="912495"/>
            <a:r>
              <a:rPr lang="zh-CN" altLang="en-US" sz="28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个人履历</a:t>
            </a:r>
            <a:endParaRPr lang="en-US" altLang="zh-CN" sz="28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-48683" y="5947297"/>
            <a:ext cx="7582768" cy="524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89" tIns="45643" rIns="91289" bIns="45643" rtlCol="0" anchor="ctr"/>
          <a:lstStyle/>
          <a:p>
            <a:pPr algn="ctr" defTabSz="912495"/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27" name="椭圆 4"/>
          <p:cNvSpPr/>
          <p:nvPr/>
        </p:nvSpPr>
        <p:spPr>
          <a:xfrm>
            <a:off x="7541228" y="4844963"/>
            <a:ext cx="577421" cy="1154844"/>
          </a:xfrm>
          <a:custGeom>
            <a:avLst/>
            <a:gdLst/>
            <a:ahLst/>
            <a:cxnLst/>
            <a:rect l="l" t="t" r="r" b="b"/>
            <a:pathLst>
              <a:path w="792088" h="1584176">
                <a:moveTo>
                  <a:pt x="0" y="0"/>
                </a:moveTo>
                <a:cubicBezTo>
                  <a:pt x="437458" y="0"/>
                  <a:pt x="792088" y="354630"/>
                  <a:pt x="792088" y="792088"/>
                </a:cubicBezTo>
                <a:cubicBezTo>
                  <a:pt x="792088" y="1229546"/>
                  <a:pt x="437458" y="1584176"/>
                  <a:pt x="0" y="1584176"/>
                </a:cubicBezTo>
                <a:lnTo>
                  <a:pt x="0" y="1512088"/>
                </a:lnTo>
                <a:cubicBezTo>
                  <a:pt x="397645" y="1512088"/>
                  <a:pt x="720000" y="1189733"/>
                  <a:pt x="720000" y="792088"/>
                </a:cubicBezTo>
                <a:cubicBezTo>
                  <a:pt x="720000" y="394443"/>
                  <a:pt x="397645" y="72088"/>
                  <a:pt x="0" y="72088"/>
                </a:cubicBezTo>
                <a:close/>
              </a:path>
            </a:pathLst>
          </a:custGeom>
          <a:solidFill>
            <a:srgbClr val="9CA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89" tIns="45643" rIns="91289" bIns="45643" rtlCol="0" anchor="ctr"/>
          <a:lstStyle/>
          <a:p>
            <a:pPr algn="ctr" defTabSz="912495"/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31746" y="4844940"/>
            <a:ext cx="4906497" cy="52488"/>
          </a:xfrm>
          <a:prstGeom prst="rect">
            <a:avLst/>
          </a:prstGeom>
          <a:solidFill>
            <a:srgbClr val="6D3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89" tIns="45643" rIns="91289" bIns="45643" rtlCol="0" anchor="ctr"/>
          <a:lstStyle/>
          <a:p>
            <a:pPr algn="ctr" defTabSz="912495"/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29" name="椭圆 4"/>
          <p:cNvSpPr/>
          <p:nvPr/>
        </p:nvSpPr>
        <p:spPr>
          <a:xfrm flipH="1">
            <a:off x="2049204" y="3742599"/>
            <a:ext cx="577421" cy="1154844"/>
          </a:xfrm>
          <a:custGeom>
            <a:avLst/>
            <a:gdLst/>
            <a:ahLst/>
            <a:cxnLst/>
            <a:rect l="l" t="t" r="r" b="b"/>
            <a:pathLst>
              <a:path w="792088" h="1584176">
                <a:moveTo>
                  <a:pt x="0" y="0"/>
                </a:moveTo>
                <a:cubicBezTo>
                  <a:pt x="437458" y="0"/>
                  <a:pt x="792088" y="354630"/>
                  <a:pt x="792088" y="792088"/>
                </a:cubicBezTo>
                <a:cubicBezTo>
                  <a:pt x="792088" y="1229546"/>
                  <a:pt x="437458" y="1584176"/>
                  <a:pt x="0" y="1584176"/>
                </a:cubicBezTo>
                <a:lnTo>
                  <a:pt x="0" y="1512088"/>
                </a:lnTo>
                <a:cubicBezTo>
                  <a:pt x="397645" y="1512088"/>
                  <a:pt x="720000" y="1189733"/>
                  <a:pt x="720000" y="792088"/>
                </a:cubicBezTo>
                <a:cubicBezTo>
                  <a:pt x="720000" y="394443"/>
                  <a:pt x="397645" y="72088"/>
                  <a:pt x="0" y="7208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89" tIns="45643" rIns="91289" bIns="45643" rtlCol="0" anchor="ctr"/>
          <a:lstStyle/>
          <a:p>
            <a:pPr algn="ctr" defTabSz="912495"/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26616" y="3746523"/>
            <a:ext cx="2676272" cy="52488"/>
          </a:xfrm>
          <a:prstGeom prst="rect">
            <a:avLst/>
          </a:prstGeom>
          <a:solidFill>
            <a:srgbClr val="102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89" tIns="45643" rIns="91289" bIns="45643" rtlCol="0" anchor="ctr"/>
          <a:lstStyle/>
          <a:p>
            <a:pPr algn="ctr" defTabSz="912495"/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31" name="椭圆 4"/>
          <p:cNvSpPr/>
          <p:nvPr/>
        </p:nvSpPr>
        <p:spPr>
          <a:xfrm>
            <a:off x="5302896" y="2641709"/>
            <a:ext cx="577421" cy="1154844"/>
          </a:xfrm>
          <a:custGeom>
            <a:avLst/>
            <a:gdLst/>
            <a:ahLst/>
            <a:cxnLst/>
            <a:rect l="l" t="t" r="r" b="b"/>
            <a:pathLst>
              <a:path w="792088" h="1584176">
                <a:moveTo>
                  <a:pt x="0" y="0"/>
                </a:moveTo>
                <a:cubicBezTo>
                  <a:pt x="437458" y="0"/>
                  <a:pt x="792088" y="354630"/>
                  <a:pt x="792088" y="792088"/>
                </a:cubicBezTo>
                <a:cubicBezTo>
                  <a:pt x="792088" y="1229546"/>
                  <a:pt x="437458" y="1584176"/>
                  <a:pt x="0" y="1584176"/>
                </a:cubicBezTo>
                <a:lnTo>
                  <a:pt x="0" y="1512088"/>
                </a:lnTo>
                <a:cubicBezTo>
                  <a:pt x="397645" y="1512088"/>
                  <a:pt x="720000" y="1189733"/>
                  <a:pt x="720000" y="792088"/>
                </a:cubicBezTo>
                <a:cubicBezTo>
                  <a:pt x="720000" y="394443"/>
                  <a:pt x="397645" y="72088"/>
                  <a:pt x="0" y="72088"/>
                </a:cubicBezTo>
                <a:close/>
              </a:path>
            </a:pathLst>
          </a:custGeom>
          <a:solidFill>
            <a:srgbClr val="9CA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89" tIns="45643" rIns="91289" bIns="45643" rtlCol="0" anchor="ctr"/>
          <a:lstStyle/>
          <a:p>
            <a:pPr algn="ctr" defTabSz="912495"/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03406" y="2641689"/>
            <a:ext cx="2099484" cy="52488"/>
          </a:xfrm>
          <a:prstGeom prst="rect">
            <a:avLst/>
          </a:prstGeom>
          <a:solidFill>
            <a:srgbClr val="6D3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89" tIns="45643" rIns="91289" bIns="45643" rtlCol="0" anchor="ctr"/>
          <a:lstStyle/>
          <a:p>
            <a:pPr algn="ctr" defTabSz="912495"/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33" name="椭圆 4"/>
          <p:cNvSpPr/>
          <p:nvPr/>
        </p:nvSpPr>
        <p:spPr>
          <a:xfrm flipH="1">
            <a:off x="2626626" y="1539358"/>
            <a:ext cx="577421" cy="1154844"/>
          </a:xfrm>
          <a:custGeom>
            <a:avLst/>
            <a:gdLst/>
            <a:ahLst/>
            <a:cxnLst/>
            <a:rect l="l" t="t" r="r" b="b"/>
            <a:pathLst>
              <a:path w="792088" h="1584176">
                <a:moveTo>
                  <a:pt x="0" y="0"/>
                </a:moveTo>
                <a:cubicBezTo>
                  <a:pt x="437458" y="0"/>
                  <a:pt x="792088" y="354630"/>
                  <a:pt x="792088" y="792088"/>
                </a:cubicBezTo>
                <a:cubicBezTo>
                  <a:pt x="792088" y="1229546"/>
                  <a:pt x="437458" y="1584176"/>
                  <a:pt x="0" y="1584176"/>
                </a:cubicBezTo>
                <a:lnTo>
                  <a:pt x="0" y="1512088"/>
                </a:lnTo>
                <a:cubicBezTo>
                  <a:pt x="397645" y="1512088"/>
                  <a:pt x="720000" y="1189733"/>
                  <a:pt x="720000" y="792088"/>
                </a:cubicBezTo>
                <a:cubicBezTo>
                  <a:pt x="720000" y="394443"/>
                  <a:pt x="397645" y="72088"/>
                  <a:pt x="0" y="7208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89" tIns="45643" rIns="91289" bIns="45643" rtlCol="0" anchor="ctr"/>
          <a:lstStyle/>
          <a:p>
            <a:pPr algn="ctr" defTabSz="912495"/>
            <a:endParaRPr lang="en-US" sz="3200">
              <a:solidFill>
                <a:srgbClr val="FFFFFF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204047" y="1380678"/>
            <a:ext cx="7530605" cy="364561"/>
            <a:chOff x="2440137" y="1223211"/>
            <a:chExt cx="5647954" cy="273421"/>
          </a:xfrm>
          <a:solidFill>
            <a:srgbClr val="9CA3EC"/>
          </a:solidFill>
        </p:grpSpPr>
        <p:sp>
          <p:nvSpPr>
            <p:cNvPr id="34" name="矩形 33"/>
            <p:cNvSpPr/>
            <p:nvPr/>
          </p:nvSpPr>
          <p:spPr>
            <a:xfrm>
              <a:off x="2440137" y="1342222"/>
              <a:ext cx="5352543" cy="393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2495"/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rot="5400000">
              <a:off x="7784095" y="1192637"/>
              <a:ext cx="273421" cy="3345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2495"/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36" name="文本框 34"/>
          <p:cNvSpPr>
            <a:spLocks noChangeArrowheads="1"/>
          </p:cNvSpPr>
          <p:nvPr/>
        </p:nvSpPr>
        <p:spPr bwMode="auto">
          <a:xfrm>
            <a:off x="8367849" y="4897434"/>
            <a:ext cx="2871352" cy="1076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9" tIns="45643" rIns="91289" bIns="45643">
            <a:spAutoFit/>
          </a:bodyPr>
          <a:lstStyle/>
          <a:p>
            <a:pPr defTabSz="912495">
              <a:lnSpc>
                <a:spcPct val="150000"/>
              </a:lnSpc>
            </a:pPr>
            <a:r>
              <a:rPr lang="en-US" altLang="zh-CN" sz="1600" b="1" dirty="0">
                <a:solidFill>
                  <a:srgbClr val="6152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</a:t>
            </a:r>
            <a:r>
              <a:rPr lang="zh-CN" altLang="en-US" sz="1600" b="1" dirty="0">
                <a:solidFill>
                  <a:srgbClr val="6152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添加文本标题</a:t>
            </a:r>
            <a:endParaRPr lang="en-US" altLang="zh-CN" sz="1600" b="1" dirty="0">
              <a:solidFill>
                <a:srgbClr val="6152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2495">
              <a:lnSpc>
                <a:spcPct val="150000"/>
              </a:lnSpc>
            </a:pPr>
            <a:r>
              <a:rPr lang="zh-CN" altLang="en-US" sz="1335" dirty="0">
                <a:solidFill>
                  <a:srgbClr val="39393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335" dirty="0">
                <a:solidFill>
                  <a:srgbClr val="39393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335" dirty="0">
                <a:solidFill>
                  <a:srgbClr val="39393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1335" dirty="0">
              <a:solidFill>
                <a:srgbClr val="2F2637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</p:txBody>
      </p:sp>
      <p:sp>
        <p:nvSpPr>
          <p:cNvPr id="37" name="文本框 34"/>
          <p:cNvSpPr>
            <a:spLocks noChangeArrowheads="1"/>
          </p:cNvSpPr>
          <p:nvPr/>
        </p:nvSpPr>
        <p:spPr bwMode="auto">
          <a:xfrm>
            <a:off x="2707639" y="3785262"/>
            <a:ext cx="3172671" cy="1076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9" tIns="45643" rIns="91289" bIns="45643">
            <a:spAutoFit/>
          </a:bodyPr>
          <a:lstStyle/>
          <a:p>
            <a:pPr defTabSz="912495">
              <a:lnSpc>
                <a:spcPct val="150000"/>
              </a:lnSpc>
            </a:pPr>
            <a:r>
              <a:rPr lang="en-US" altLang="zh-CN" sz="1600" b="1" dirty="0">
                <a:solidFill>
                  <a:srgbClr val="6152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lang="zh-CN" altLang="en-US" sz="1600" b="1" dirty="0">
                <a:solidFill>
                  <a:srgbClr val="6152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添加文本标题</a:t>
            </a:r>
            <a:endParaRPr lang="en-US" altLang="zh-CN" sz="1600" b="1" dirty="0">
              <a:solidFill>
                <a:srgbClr val="6152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2495">
              <a:lnSpc>
                <a:spcPct val="150000"/>
              </a:lnSpc>
            </a:pPr>
            <a:r>
              <a:rPr lang="zh-CN" altLang="en-US" sz="1335" dirty="0">
                <a:solidFill>
                  <a:srgbClr val="39393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335" dirty="0">
                <a:solidFill>
                  <a:srgbClr val="39393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335" dirty="0">
                <a:solidFill>
                  <a:srgbClr val="39393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1335" dirty="0">
              <a:solidFill>
                <a:srgbClr val="2F2637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</p:txBody>
      </p:sp>
      <p:sp>
        <p:nvSpPr>
          <p:cNvPr id="38" name="文本框 34"/>
          <p:cNvSpPr>
            <a:spLocks noChangeArrowheads="1"/>
          </p:cNvSpPr>
          <p:nvPr/>
        </p:nvSpPr>
        <p:spPr bwMode="auto">
          <a:xfrm>
            <a:off x="6192797" y="2670295"/>
            <a:ext cx="3172671" cy="1076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9" tIns="45643" rIns="91289" bIns="45643">
            <a:spAutoFit/>
          </a:bodyPr>
          <a:lstStyle/>
          <a:p>
            <a:pPr defTabSz="912495">
              <a:lnSpc>
                <a:spcPct val="150000"/>
              </a:lnSpc>
            </a:pPr>
            <a:r>
              <a:rPr lang="en-US" altLang="zh-CN" sz="1600" b="1" dirty="0">
                <a:solidFill>
                  <a:srgbClr val="6152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</a:t>
            </a:r>
            <a:r>
              <a:rPr lang="zh-CN" altLang="en-US" sz="1600" b="1" dirty="0">
                <a:solidFill>
                  <a:srgbClr val="6152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添加文本标题</a:t>
            </a:r>
            <a:endParaRPr lang="en-US" altLang="zh-CN" sz="1600" b="1" dirty="0">
              <a:solidFill>
                <a:srgbClr val="6152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2495">
              <a:lnSpc>
                <a:spcPct val="150000"/>
              </a:lnSpc>
            </a:pPr>
            <a:r>
              <a:rPr lang="zh-CN" altLang="en-US" sz="1335" dirty="0">
                <a:solidFill>
                  <a:srgbClr val="39393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335" dirty="0">
                <a:solidFill>
                  <a:srgbClr val="39393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335" dirty="0">
                <a:solidFill>
                  <a:srgbClr val="39393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1335" dirty="0">
              <a:solidFill>
                <a:srgbClr val="2F2637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</p:txBody>
      </p:sp>
      <p:sp>
        <p:nvSpPr>
          <p:cNvPr id="39" name="文本框 34"/>
          <p:cNvSpPr>
            <a:spLocks noChangeArrowheads="1"/>
          </p:cNvSpPr>
          <p:nvPr/>
        </p:nvSpPr>
        <p:spPr bwMode="auto">
          <a:xfrm>
            <a:off x="3203413" y="1571546"/>
            <a:ext cx="3172671" cy="1076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9" tIns="45643" rIns="91289" bIns="45643">
            <a:spAutoFit/>
          </a:bodyPr>
          <a:lstStyle/>
          <a:p>
            <a:pPr defTabSz="912495">
              <a:lnSpc>
                <a:spcPct val="150000"/>
              </a:lnSpc>
            </a:pPr>
            <a:r>
              <a:rPr lang="en-US" altLang="zh-CN" sz="1600" b="1" dirty="0">
                <a:solidFill>
                  <a:srgbClr val="6152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04.</a:t>
            </a:r>
            <a:r>
              <a:rPr lang="zh-CN" altLang="en-US" sz="1600" b="1" dirty="0">
                <a:solidFill>
                  <a:srgbClr val="6152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添加文本标题</a:t>
            </a:r>
            <a:endParaRPr lang="en-US" altLang="zh-CN" sz="1600" b="1" dirty="0">
              <a:solidFill>
                <a:srgbClr val="6152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2495">
              <a:lnSpc>
                <a:spcPct val="150000"/>
              </a:lnSpc>
            </a:pPr>
            <a:r>
              <a:rPr lang="zh-CN" altLang="en-US" sz="1335" dirty="0">
                <a:solidFill>
                  <a:srgbClr val="39393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335" dirty="0">
                <a:solidFill>
                  <a:srgbClr val="39393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335" dirty="0">
                <a:solidFill>
                  <a:srgbClr val="39393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1335" dirty="0">
              <a:solidFill>
                <a:srgbClr val="2F2637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3000">
        <p14:ripple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75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75"/>
                            </p:stCondLst>
                            <p:childTnLst>
                              <p:par>
                                <p:cTn id="40" presetID="2" presetClass="entr" presetSubtype="2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533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533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/>
      <p:bldP spid="37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1"/>
          <p:cNvSpPr txBox="1"/>
          <p:nvPr/>
        </p:nvSpPr>
        <p:spPr>
          <a:xfrm>
            <a:off x="5312743" y="309376"/>
            <a:ext cx="2641093" cy="523065"/>
          </a:xfrm>
          <a:prstGeom prst="rect">
            <a:avLst/>
          </a:prstGeom>
          <a:noFill/>
        </p:spPr>
        <p:txBody>
          <a:bodyPr wrap="square" lIns="91289" tIns="45643" rIns="91289" bIns="45643" rtlCol="0">
            <a:spAutoFit/>
          </a:bodyPr>
          <a:lstStyle/>
          <a:p>
            <a:pPr defTabSz="912495"/>
            <a:r>
              <a:rPr lang="zh-CN" altLang="en-US" sz="28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所获荣誉</a:t>
            </a:r>
            <a:endParaRPr lang="en-US" altLang="zh-CN" sz="28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5398050" y="1858608"/>
            <a:ext cx="1235260" cy="2222400"/>
            <a:chOff x="3851919" y="1591543"/>
            <a:chExt cx="1385318" cy="2492375"/>
          </a:xfrm>
          <a:solidFill>
            <a:srgbClr val="9CA3EC"/>
          </a:solidFill>
        </p:grpSpPr>
        <p:sp>
          <p:nvSpPr>
            <p:cNvPr id="7" name="矩形 27"/>
            <p:cNvSpPr/>
            <p:nvPr/>
          </p:nvSpPr>
          <p:spPr>
            <a:xfrm flipH="1">
              <a:off x="4067944" y="1591543"/>
              <a:ext cx="689223" cy="1027832"/>
            </a:xfrm>
            <a:custGeom>
              <a:avLst/>
              <a:gdLst/>
              <a:ahLst/>
              <a:cxnLst/>
              <a:rect l="l" t="t" r="r" b="b"/>
              <a:pathLst>
                <a:path w="689223" h="1027832">
                  <a:moveTo>
                    <a:pt x="439813" y="108968"/>
                  </a:moveTo>
                  <a:cubicBezTo>
                    <a:pt x="399126" y="108968"/>
                    <a:pt x="366143" y="141951"/>
                    <a:pt x="366143" y="182638"/>
                  </a:cubicBezTo>
                  <a:cubicBezTo>
                    <a:pt x="366143" y="223325"/>
                    <a:pt x="399126" y="256308"/>
                    <a:pt x="439813" y="256308"/>
                  </a:cubicBezTo>
                  <a:cubicBezTo>
                    <a:pt x="480500" y="256308"/>
                    <a:pt x="513483" y="223325"/>
                    <a:pt x="513483" y="182638"/>
                  </a:cubicBezTo>
                  <a:cubicBezTo>
                    <a:pt x="513483" y="141951"/>
                    <a:pt x="480500" y="108968"/>
                    <a:pt x="439813" y="108968"/>
                  </a:cubicBezTo>
                  <a:close/>
                  <a:moveTo>
                    <a:pt x="311944" y="0"/>
                  </a:moveTo>
                  <a:lnTo>
                    <a:pt x="689223" y="0"/>
                  </a:lnTo>
                  <a:lnTo>
                    <a:pt x="372517" y="1025450"/>
                  </a:lnTo>
                  <a:lnTo>
                    <a:pt x="0" y="102783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2495"/>
              <a:endParaRPr lang="zh-CN" altLang="en-US" sz="2135">
                <a:solidFill>
                  <a:prstClr val="white"/>
                </a:solidFill>
              </a:endParaRPr>
            </a:p>
          </p:txBody>
        </p:sp>
        <p:sp>
          <p:nvSpPr>
            <p:cNvPr id="9" name="椭圆 22"/>
            <p:cNvSpPr/>
            <p:nvPr/>
          </p:nvSpPr>
          <p:spPr>
            <a:xfrm>
              <a:off x="3851919" y="2447355"/>
              <a:ext cx="1385318" cy="1636563"/>
            </a:xfrm>
            <a:custGeom>
              <a:avLst/>
              <a:gdLst/>
              <a:ahLst/>
              <a:cxnLst/>
              <a:rect l="l" t="t" r="r" b="b"/>
              <a:pathLst>
                <a:path w="1385318" h="1636563">
                  <a:moveTo>
                    <a:pt x="692658" y="409189"/>
                  </a:moveTo>
                  <a:cubicBezTo>
                    <a:pt x="987972" y="409189"/>
                    <a:pt x="1227372" y="648589"/>
                    <a:pt x="1227372" y="943903"/>
                  </a:cubicBezTo>
                  <a:cubicBezTo>
                    <a:pt x="1227372" y="1239217"/>
                    <a:pt x="987972" y="1478617"/>
                    <a:pt x="692658" y="1478617"/>
                  </a:cubicBezTo>
                  <a:cubicBezTo>
                    <a:pt x="397344" y="1478617"/>
                    <a:pt x="157944" y="1239217"/>
                    <a:pt x="157944" y="943903"/>
                  </a:cubicBezTo>
                  <a:cubicBezTo>
                    <a:pt x="157944" y="648589"/>
                    <a:pt x="397344" y="409189"/>
                    <a:pt x="692658" y="409189"/>
                  </a:cubicBezTo>
                  <a:close/>
                  <a:moveTo>
                    <a:pt x="692658" y="367839"/>
                  </a:moveTo>
                  <a:cubicBezTo>
                    <a:pt x="374507" y="367839"/>
                    <a:pt x="116594" y="625752"/>
                    <a:pt x="116594" y="943903"/>
                  </a:cubicBezTo>
                  <a:cubicBezTo>
                    <a:pt x="116594" y="1262054"/>
                    <a:pt x="374507" y="1519967"/>
                    <a:pt x="692658" y="1519967"/>
                  </a:cubicBezTo>
                  <a:cubicBezTo>
                    <a:pt x="1010809" y="1519967"/>
                    <a:pt x="1268722" y="1262054"/>
                    <a:pt x="1268722" y="943903"/>
                  </a:cubicBezTo>
                  <a:cubicBezTo>
                    <a:pt x="1268722" y="625752"/>
                    <a:pt x="1010809" y="367839"/>
                    <a:pt x="692658" y="367839"/>
                  </a:cubicBezTo>
                  <a:close/>
                  <a:moveTo>
                    <a:pt x="453480" y="72008"/>
                  </a:moveTo>
                  <a:lnTo>
                    <a:pt x="453480" y="296230"/>
                  </a:lnTo>
                  <a:cubicBezTo>
                    <a:pt x="527423" y="266333"/>
                    <a:pt x="608279" y="251245"/>
                    <a:pt x="692659" y="251245"/>
                  </a:cubicBezTo>
                  <a:cubicBezTo>
                    <a:pt x="786546" y="251245"/>
                    <a:pt x="876070" y="269925"/>
                    <a:pt x="957536" y="304207"/>
                  </a:cubicBezTo>
                  <a:lnTo>
                    <a:pt x="957536" y="72008"/>
                  </a:lnTo>
                  <a:close/>
                  <a:moveTo>
                    <a:pt x="381472" y="0"/>
                  </a:moveTo>
                  <a:lnTo>
                    <a:pt x="1029544" y="0"/>
                  </a:lnTo>
                  <a:lnTo>
                    <a:pt x="1029544" y="72008"/>
                  </a:lnTo>
                  <a:lnTo>
                    <a:pt x="1029544" y="342191"/>
                  </a:lnTo>
                  <a:cubicBezTo>
                    <a:pt x="1242479" y="458018"/>
                    <a:pt x="1385318" y="684280"/>
                    <a:pt x="1385318" y="943904"/>
                  </a:cubicBezTo>
                  <a:cubicBezTo>
                    <a:pt x="1385318" y="1326449"/>
                    <a:pt x="1075204" y="1636563"/>
                    <a:pt x="692659" y="1636563"/>
                  </a:cubicBezTo>
                  <a:cubicBezTo>
                    <a:pt x="310114" y="1636563"/>
                    <a:pt x="0" y="1326449"/>
                    <a:pt x="0" y="943904"/>
                  </a:cubicBezTo>
                  <a:cubicBezTo>
                    <a:pt x="0" y="673806"/>
                    <a:pt x="154597" y="439816"/>
                    <a:pt x="381472" y="328243"/>
                  </a:cubicBezTo>
                  <a:lnTo>
                    <a:pt x="381472" y="7200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2495"/>
              <a:endParaRPr lang="zh-CN" altLang="en-US" sz="2135">
                <a:solidFill>
                  <a:prstClr val="white"/>
                </a:solidFill>
              </a:endParaRPr>
            </a:p>
          </p:txBody>
        </p:sp>
        <p:sp>
          <p:nvSpPr>
            <p:cNvPr id="10" name="矩形 27"/>
            <p:cNvSpPr/>
            <p:nvPr/>
          </p:nvSpPr>
          <p:spPr>
            <a:xfrm>
              <a:off x="4393306" y="1591543"/>
              <a:ext cx="689223" cy="1027832"/>
            </a:xfrm>
            <a:custGeom>
              <a:avLst/>
              <a:gdLst/>
              <a:ahLst/>
              <a:cxnLst/>
              <a:rect l="l" t="t" r="r" b="b"/>
              <a:pathLst>
                <a:path w="689223" h="1027832">
                  <a:moveTo>
                    <a:pt x="439813" y="108968"/>
                  </a:moveTo>
                  <a:cubicBezTo>
                    <a:pt x="399126" y="108968"/>
                    <a:pt x="366143" y="141951"/>
                    <a:pt x="366143" y="182638"/>
                  </a:cubicBezTo>
                  <a:cubicBezTo>
                    <a:pt x="366143" y="223325"/>
                    <a:pt x="399126" y="256308"/>
                    <a:pt x="439813" y="256308"/>
                  </a:cubicBezTo>
                  <a:cubicBezTo>
                    <a:pt x="480500" y="256308"/>
                    <a:pt x="513483" y="223325"/>
                    <a:pt x="513483" y="182638"/>
                  </a:cubicBezTo>
                  <a:cubicBezTo>
                    <a:pt x="513483" y="141951"/>
                    <a:pt x="480500" y="108968"/>
                    <a:pt x="439813" y="108968"/>
                  </a:cubicBezTo>
                  <a:close/>
                  <a:moveTo>
                    <a:pt x="311944" y="0"/>
                  </a:moveTo>
                  <a:lnTo>
                    <a:pt x="689223" y="0"/>
                  </a:lnTo>
                  <a:lnTo>
                    <a:pt x="372517" y="1025450"/>
                  </a:lnTo>
                  <a:lnTo>
                    <a:pt x="0" y="102783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2495"/>
              <a:endParaRPr lang="zh-CN" altLang="en-US" sz="2135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96"/>
          <p:cNvSpPr txBox="1"/>
          <p:nvPr/>
        </p:nvSpPr>
        <p:spPr>
          <a:xfrm>
            <a:off x="5785624" y="3301317"/>
            <a:ext cx="460077" cy="420409"/>
          </a:xfrm>
          <a:prstGeom prst="rect">
            <a:avLst/>
          </a:prstGeom>
          <a:noFill/>
        </p:spPr>
        <p:txBody>
          <a:bodyPr wrap="none" lIns="91289" tIns="45643" rIns="91289" bIns="45643" rtlCol="0">
            <a:spAutoFit/>
          </a:bodyPr>
          <a:lstStyle/>
          <a:p>
            <a:pPr algn="ctr" defTabSz="912495"/>
            <a:r>
              <a:rPr lang="en-US" altLang="zh-CN" sz="2135" dirty="0">
                <a:solidFill>
                  <a:prstClr val="white"/>
                </a:solidFill>
              </a:rPr>
              <a:t>03</a:t>
            </a:r>
            <a:endParaRPr lang="zh-CN" altLang="en-US" sz="2135" dirty="0">
              <a:solidFill>
                <a:prstClr val="white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296708" y="1859741"/>
            <a:ext cx="1234629" cy="2221264"/>
            <a:chOff x="3851919" y="1591543"/>
            <a:chExt cx="1385318" cy="249237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" name="矩形 27"/>
            <p:cNvSpPr/>
            <p:nvPr/>
          </p:nvSpPr>
          <p:spPr>
            <a:xfrm flipH="1">
              <a:off x="4067944" y="1591543"/>
              <a:ext cx="689223" cy="1027832"/>
            </a:xfrm>
            <a:custGeom>
              <a:avLst/>
              <a:gdLst/>
              <a:ahLst/>
              <a:cxnLst/>
              <a:rect l="l" t="t" r="r" b="b"/>
              <a:pathLst>
                <a:path w="689223" h="1027832">
                  <a:moveTo>
                    <a:pt x="439813" y="108968"/>
                  </a:moveTo>
                  <a:cubicBezTo>
                    <a:pt x="399126" y="108968"/>
                    <a:pt x="366143" y="141951"/>
                    <a:pt x="366143" y="182638"/>
                  </a:cubicBezTo>
                  <a:cubicBezTo>
                    <a:pt x="366143" y="223325"/>
                    <a:pt x="399126" y="256308"/>
                    <a:pt x="439813" y="256308"/>
                  </a:cubicBezTo>
                  <a:cubicBezTo>
                    <a:pt x="480500" y="256308"/>
                    <a:pt x="513483" y="223325"/>
                    <a:pt x="513483" y="182638"/>
                  </a:cubicBezTo>
                  <a:cubicBezTo>
                    <a:pt x="513483" y="141951"/>
                    <a:pt x="480500" y="108968"/>
                    <a:pt x="439813" y="108968"/>
                  </a:cubicBezTo>
                  <a:close/>
                  <a:moveTo>
                    <a:pt x="311944" y="0"/>
                  </a:moveTo>
                  <a:lnTo>
                    <a:pt x="689223" y="0"/>
                  </a:lnTo>
                  <a:lnTo>
                    <a:pt x="372517" y="1025450"/>
                  </a:lnTo>
                  <a:lnTo>
                    <a:pt x="0" y="102783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2495"/>
              <a:endParaRPr lang="zh-CN" altLang="en-US" sz="2135">
                <a:solidFill>
                  <a:prstClr val="white"/>
                </a:solidFill>
              </a:endParaRPr>
            </a:p>
          </p:txBody>
        </p:sp>
        <p:sp>
          <p:nvSpPr>
            <p:cNvPr id="14" name="椭圆 22"/>
            <p:cNvSpPr/>
            <p:nvPr/>
          </p:nvSpPr>
          <p:spPr>
            <a:xfrm>
              <a:off x="3851919" y="2447355"/>
              <a:ext cx="1385318" cy="1636563"/>
            </a:xfrm>
            <a:custGeom>
              <a:avLst/>
              <a:gdLst/>
              <a:ahLst/>
              <a:cxnLst/>
              <a:rect l="l" t="t" r="r" b="b"/>
              <a:pathLst>
                <a:path w="1385318" h="1636563">
                  <a:moveTo>
                    <a:pt x="692658" y="409189"/>
                  </a:moveTo>
                  <a:cubicBezTo>
                    <a:pt x="987972" y="409189"/>
                    <a:pt x="1227372" y="648589"/>
                    <a:pt x="1227372" y="943903"/>
                  </a:cubicBezTo>
                  <a:cubicBezTo>
                    <a:pt x="1227372" y="1239217"/>
                    <a:pt x="987972" y="1478617"/>
                    <a:pt x="692658" y="1478617"/>
                  </a:cubicBezTo>
                  <a:cubicBezTo>
                    <a:pt x="397344" y="1478617"/>
                    <a:pt x="157944" y="1239217"/>
                    <a:pt x="157944" y="943903"/>
                  </a:cubicBezTo>
                  <a:cubicBezTo>
                    <a:pt x="157944" y="648589"/>
                    <a:pt x="397344" y="409189"/>
                    <a:pt x="692658" y="409189"/>
                  </a:cubicBezTo>
                  <a:close/>
                  <a:moveTo>
                    <a:pt x="692658" y="367839"/>
                  </a:moveTo>
                  <a:cubicBezTo>
                    <a:pt x="374507" y="367839"/>
                    <a:pt x="116594" y="625752"/>
                    <a:pt x="116594" y="943903"/>
                  </a:cubicBezTo>
                  <a:cubicBezTo>
                    <a:pt x="116594" y="1262054"/>
                    <a:pt x="374507" y="1519967"/>
                    <a:pt x="692658" y="1519967"/>
                  </a:cubicBezTo>
                  <a:cubicBezTo>
                    <a:pt x="1010809" y="1519967"/>
                    <a:pt x="1268722" y="1262054"/>
                    <a:pt x="1268722" y="943903"/>
                  </a:cubicBezTo>
                  <a:cubicBezTo>
                    <a:pt x="1268722" y="625752"/>
                    <a:pt x="1010809" y="367839"/>
                    <a:pt x="692658" y="367839"/>
                  </a:cubicBezTo>
                  <a:close/>
                  <a:moveTo>
                    <a:pt x="453480" y="72008"/>
                  </a:moveTo>
                  <a:lnTo>
                    <a:pt x="453480" y="296230"/>
                  </a:lnTo>
                  <a:cubicBezTo>
                    <a:pt x="527423" y="266333"/>
                    <a:pt x="608279" y="251245"/>
                    <a:pt x="692659" y="251245"/>
                  </a:cubicBezTo>
                  <a:cubicBezTo>
                    <a:pt x="786546" y="251245"/>
                    <a:pt x="876070" y="269925"/>
                    <a:pt x="957536" y="304207"/>
                  </a:cubicBezTo>
                  <a:lnTo>
                    <a:pt x="957536" y="72008"/>
                  </a:lnTo>
                  <a:close/>
                  <a:moveTo>
                    <a:pt x="381472" y="0"/>
                  </a:moveTo>
                  <a:lnTo>
                    <a:pt x="1029544" y="0"/>
                  </a:lnTo>
                  <a:lnTo>
                    <a:pt x="1029544" y="72008"/>
                  </a:lnTo>
                  <a:lnTo>
                    <a:pt x="1029544" y="342191"/>
                  </a:lnTo>
                  <a:cubicBezTo>
                    <a:pt x="1242479" y="458018"/>
                    <a:pt x="1385318" y="684280"/>
                    <a:pt x="1385318" y="943904"/>
                  </a:cubicBezTo>
                  <a:cubicBezTo>
                    <a:pt x="1385318" y="1326449"/>
                    <a:pt x="1075204" y="1636563"/>
                    <a:pt x="692659" y="1636563"/>
                  </a:cubicBezTo>
                  <a:cubicBezTo>
                    <a:pt x="310114" y="1636563"/>
                    <a:pt x="0" y="1326449"/>
                    <a:pt x="0" y="943904"/>
                  </a:cubicBezTo>
                  <a:cubicBezTo>
                    <a:pt x="0" y="673806"/>
                    <a:pt x="154597" y="439816"/>
                    <a:pt x="381472" y="328243"/>
                  </a:cubicBezTo>
                  <a:lnTo>
                    <a:pt x="381472" y="7200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2495"/>
              <a:endParaRPr lang="zh-CN" altLang="en-US" sz="2135">
                <a:solidFill>
                  <a:prstClr val="white"/>
                </a:solidFill>
              </a:endParaRPr>
            </a:p>
          </p:txBody>
        </p:sp>
        <p:sp>
          <p:nvSpPr>
            <p:cNvPr id="15" name="矩形 27"/>
            <p:cNvSpPr/>
            <p:nvPr/>
          </p:nvSpPr>
          <p:spPr>
            <a:xfrm>
              <a:off x="4393306" y="1591543"/>
              <a:ext cx="689223" cy="1027832"/>
            </a:xfrm>
            <a:custGeom>
              <a:avLst/>
              <a:gdLst/>
              <a:ahLst/>
              <a:cxnLst/>
              <a:rect l="l" t="t" r="r" b="b"/>
              <a:pathLst>
                <a:path w="689223" h="1027832">
                  <a:moveTo>
                    <a:pt x="439813" y="108968"/>
                  </a:moveTo>
                  <a:cubicBezTo>
                    <a:pt x="399126" y="108968"/>
                    <a:pt x="366143" y="141951"/>
                    <a:pt x="366143" y="182638"/>
                  </a:cubicBezTo>
                  <a:cubicBezTo>
                    <a:pt x="366143" y="223325"/>
                    <a:pt x="399126" y="256308"/>
                    <a:pt x="439813" y="256308"/>
                  </a:cubicBezTo>
                  <a:cubicBezTo>
                    <a:pt x="480500" y="256308"/>
                    <a:pt x="513483" y="223325"/>
                    <a:pt x="513483" y="182638"/>
                  </a:cubicBezTo>
                  <a:cubicBezTo>
                    <a:pt x="513483" y="141951"/>
                    <a:pt x="480500" y="108968"/>
                    <a:pt x="439813" y="108968"/>
                  </a:cubicBezTo>
                  <a:close/>
                  <a:moveTo>
                    <a:pt x="311944" y="0"/>
                  </a:moveTo>
                  <a:lnTo>
                    <a:pt x="689223" y="0"/>
                  </a:lnTo>
                  <a:lnTo>
                    <a:pt x="372517" y="1025450"/>
                  </a:lnTo>
                  <a:lnTo>
                    <a:pt x="0" y="102783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2495"/>
              <a:endParaRPr lang="zh-CN" altLang="en-US" sz="2135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02"/>
          <p:cNvSpPr txBox="1"/>
          <p:nvPr/>
        </p:nvSpPr>
        <p:spPr>
          <a:xfrm>
            <a:off x="3683990" y="3241044"/>
            <a:ext cx="460077" cy="420409"/>
          </a:xfrm>
          <a:prstGeom prst="rect">
            <a:avLst/>
          </a:prstGeom>
          <a:noFill/>
        </p:spPr>
        <p:txBody>
          <a:bodyPr wrap="none" lIns="91289" tIns="45643" rIns="91289" bIns="45643" rtlCol="0">
            <a:spAutoFit/>
          </a:bodyPr>
          <a:lstStyle/>
          <a:p>
            <a:pPr algn="ctr" defTabSz="912495"/>
            <a:r>
              <a:rPr lang="en-US" altLang="zh-CN" sz="2135" dirty="0">
                <a:solidFill>
                  <a:prstClr val="white"/>
                </a:solidFill>
              </a:rPr>
              <a:t>02</a:t>
            </a:r>
            <a:endParaRPr lang="zh-CN" altLang="en-US" sz="2135" dirty="0">
              <a:solidFill>
                <a:prstClr val="white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660667" y="1859741"/>
            <a:ext cx="1234629" cy="2221264"/>
            <a:chOff x="3851919" y="1591543"/>
            <a:chExt cx="1385318" cy="249237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8" name="矩形 27"/>
            <p:cNvSpPr/>
            <p:nvPr/>
          </p:nvSpPr>
          <p:spPr>
            <a:xfrm flipH="1">
              <a:off x="4067944" y="1591543"/>
              <a:ext cx="689223" cy="1027832"/>
            </a:xfrm>
            <a:custGeom>
              <a:avLst/>
              <a:gdLst/>
              <a:ahLst/>
              <a:cxnLst/>
              <a:rect l="l" t="t" r="r" b="b"/>
              <a:pathLst>
                <a:path w="689223" h="1027832">
                  <a:moveTo>
                    <a:pt x="439813" y="108968"/>
                  </a:moveTo>
                  <a:cubicBezTo>
                    <a:pt x="399126" y="108968"/>
                    <a:pt x="366143" y="141951"/>
                    <a:pt x="366143" y="182638"/>
                  </a:cubicBezTo>
                  <a:cubicBezTo>
                    <a:pt x="366143" y="223325"/>
                    <a:pt x="399126" y="256308"/>
                    <a:pt x="439813" y="256308"/>
                  </a:cubicBezTo>
                  <a:cubicBezTo>
                    <a:pt x="480500" y="256308"/>
                    <a:pt x="513483" y="223325"/>
                    <a:pt x="513483" y="182638"/>
                  </a:cubicBezTo>
                  <a:cubicBezTo>
                    <a:pt x="513483" y="141951"/>
                    <a:pt x="480500" y="108968"/>
                    <a:pt x="439813" y="108968"/>
                  </a:cubicBezTo>
                  <a:close/>
                  <a:moveTo>
                    <a:pt x="311944" y="0"/>
                  </a:moveTo>
                  <a:lnTo>
                    <a:pt x="689223" y="0"/>
                  </a:lnTo>
                  <a:lnTo>
                    <a:pt x="372517" y="1025450"/>
                  </a:lnTo>
                  <a:lnTo>
                    <a:pt x="0" y="102783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2495"/>
              <a:endParaRPr lang="zh-CN" altLang="en-US" sz="2135">
                <a:solidFill>
                  <a:prstClr val="white"/>
                </a:solidFill>
              </a:endParaRPr>
            </a:p>
          </p:txBody>
        </p:sp>
        <p:sp>
          <p:nvSpPr>
            <p:cNvPr id="19" name="椭圆 22"/>
            <p:cNvSpPr/>
            <p:nvPr/>
          </p:nvSpPr>
          <p:spPr>
            <a:xfrm>
              <a:off x="3851919" y="2447355"/>
              <a:ext cx="1385318" cy="1636563"/>
            </a:xfrm>
            <a:custGeom>
              <a:avLst/>
              <a:gdLst/>
              <a:ahLst/>
              <a:cxnLst/>
              <a:rect l="l" t="t" r="r" b="b"/>
              <a:pathLst>
                <a:path w="1385318" h="1636563">
                  <a:moveTo>
                    <a:pt x="692658" y="409189"/>
                  </a:moveTo>
                  <a:cubicBezTo>
                    <a:pt x="987972" y="409189"/>
                    <a:pt x="1227372" y="648589"/>
                    <a:pt x="1227372" y="943903"/>
                  </a:cubicBezTo>
                  <a:cubicBezTo>
                    <a:pt x="1227372" y="1239217"/>
                    <a:pt x="987972" y="1478617"/>
                    <a:pt x="692658" y="1478617"/>
                  </a:cubicBezTo>
                  <a:cubicBezTo>
                    <a:pt x="397344" y="1478617"/>
                    <a:pt x="157944" y="1239217"/>
                    <a:pt x="157944" y="943903"/>
                  </a:cubicBezTo>
                  <a:cubicBezTo>
                    <a:pt x="157944" y="648589"/>
                    <a:pt x="397344" y="409189"/>
                    <a:pt x="692658" y="409189"/>
                  </a:cubicBezTo>
                  <a:close/>
                  <a:moveTo>
                    <a:pt x="692658" y="367839"/>
                  </a:moveTo>
                  <a:cubicBezTo>
                    <a:pt x="374507" y="367839"/>
                    <a:pt x="116594" y="625752"/>
                    <a:pt x="116594" y="943903"/>
                  </a:cubicBezTo>
                  <a:cubicBezTo>
                    <a:pt x="116594" y="1262054"/>
                    <a:pt x="374507" y="1519967"/>
                    <a:pt x="692658" y="1519967"/>
                  </a:cubicBezTo>
                  <a:cubicBezTo>
                    <a:pt x="1010809" y="1519967"/>
                    <a:pt x="1268722" y="1262054"/>
                    <a:pt x="1268722" y="943903"/>
                  </a:cubicBezTo>
                  <a:cubicBezTo>
                    <a:pt x="1268722" y="625752"/>
                    <a:pt x="1010809" y="367839"/>
                    <a:pt x="692658" y="367839"/>
                  </a:cubicBezTo>
                  <a:close/>
                  <a:moveTo>
                    <a:pt x="453480" y="72008"/>
                  </a:moveTo>
                  <a:lnTo>
                    <a:pt x="453480" y="296230"/>
                  </a:lnTo>
                  <a:cubicBezTo>
                    <a:pt x="527423" y="266333"/>
                    <a:pt x="608279" y="251245"/>
                    <a:pt x="692659" y="251245"/>
                  </a:cubicBezTo>
                  <a:cubicBezTo>
                    <a:pt x="786546" y="251245"/>
                    <a:pt x="876070" y="269925"/>
                    <a:pt x="957536" y="304207"/>
                  </a:cubicBezTo>
                  <a:lnTo>
                    <a:pt x="957536" y="72008"/>
                  </a:lnTo>
                  <a:close/>
                  <a:moveTo>
                    <a:pt x="381472" y="0"/>
                  </a:moveTo>
                  <a:lnTo>
                    <a:pt x="1029544" y="0"/>
                  </a:lnTo>
                  <a:lnTo>
                    <a:pt x="1029544" y="72008"/>
                  </a:lnTo>
                  <a:lnTo>
                    <a:pt x="1029544" y="342191"/>
                  </a:lnTo>
                  <a:cubicBezTo>
                    <a:pt x="1242479" y="458018"/>
                    <a:pt x="1385318" y="684280"/>
                    <a:pt x="1385318" y="943904"/>
                  </a:cubicBezTo>
                  <a:cubicBezTo>
                    <a:pt x="1385318" y="1326449"/>
                    <a:pt x="1075204" y="1636563"/>
                    <a:pt x="692659" y="1636563"/>
                  </a:cubicBezTo>
                  <a:cubicBezTo>
                    <a:pt x="310114" y="1636563"/>
                    <a:pt x="0" y="1326449"/>
                    <a:pt x="0" y="943904"/>
                  </a:cubicBezTo>
                  <a:cubicBezTo>
                    <a:pt x="0" y="673806"/>
                    <a:pt x="154597" y="439816"/>
                    <a:pt x="381472" y="328243"/>
                  </a:cubicBezTo>
                  <a:lnTo>
                    <a:pt x="381472" y="7200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2495"/>
              <a:endParaRPr lang="zh-CN" altLang="en-US" sz="2135">
                <a:solidFill>
                  <a:prstClr val="white"/>
                </a:solidFill>
              </a:endParaRPr>
            </a:p>
          </p:txBody>
        </p:sp>
        <p:sp>
          <p:nvSpPr>
            <p:cNvPr id="20" name="矩形 27"/>
            <p:cNvSpPr/>
            <p:nvPr/>
          </p:nvSpPr>
          <p:spPr>
            <a:xfrm>
              <a:off x="4393306" y="1591543"/>
              <a:ext cx="689223" cy="1027832"/>
            </a:xfrm>
            <a:custGeom>
              <a:avLst/>
              <a:gdLst/>
              <a:ahLst/>
              <a:cxnLst/>
              <a:rect l="l" t="t" r="r" b="b"/>
              <a:pathLst>
                <a:path w="689223" h="1027832">
                  <a:moveTo>
                    <a:pt x="439813" y="108968"/>
                  </a:moveTo>
                  <a:cubicBezTo>
                    <a:pt x="399126" y="108968"/>
                    <a:pt x="366143" y="141951"/>
                    <a:pt x="366143" y="182638"/>
                  </a:cubicBezTo>
                  <a:cubicBezTo>
                    <a:pt x="366143" y="223325"/>
                    <a:pt x="399126" y="256308"/>
                    <a:pt x="439813" y="256308"/>
                  </a:cubicBezTo>
                  <a:cubicBezTo>
                    <a:pt x="480500" y="256308"/>
                    <a:pt x="513483" y="223325"/>
                    <a:pt x="513483" y="182638"/>
                  </a:cubicBezTo>
                  <a:cubicBezTo>
                    <a:pt x="513483" y="141951"/>
                    <a:pt x="480500" y="108968"/>
                    <a:pt x="439813" y="108968"/>
                  </a:cubicBezTo>
                  <a:close/>
                  <a:moveTo>
                    <a:pt x="311944" y="0"/>
                  </a:moveTo>
                  <a:lnTo>
                    <a:pt x="689223" y="0"/>
                  </a:lnTo>
                  <a:lnTo>
                    <a:pt x="372517" y="1025450"/>
                  </a:lnTo>
                  <a:lnTo>
                    <a:pt x="0" y="102783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2495"/>
              <a:endParaRPr lang="zh-CN" altLang="en-US" sz="2135">
                <a:solidFill>
                  <a:prstClr val="white"/>
                </a:solidFill>
              </a:endParaRPr>
            </a:p>
          </p:txBody>
        </p:sp>
      </p:grpSp>
      <p:sp>
        <p:nvSpPr>
          <p:cNvPr id="21" name="TextBox 108"/>
          <p:cNvSpPr txBox="1"/>
          <p:nvPr/>
        </p:nvSpPr>
        <p:spPr>
          <a:xfrm>
            <a:off x="8047949" y="3241044"/>
            <a:ext cx="460077" cy="420409"/>
          </a:xfrm>
          <a:prstGeom prst="rect">
            <a:avLst/>
          </a:prstGeom>
          <a:noFill/>
        </p:spPr>
        <p:txBody>
          <a:bodyPr wrap="none" lIns="91289" tIns="45643" rIns="91289" bIns="45643" rtlCol="0">
            <a:spAutoFit/>
          </a:bodyPr>
          <a:lstStyle/>
          <a:p>
            <a:pPr algn="ctr" defTabSz="912495"/>
            <a:r>
              <a:rPr lang="en-US" altLang="zh-CN" sz="2135" dirty="0">
                <a:solidFill>
                  <a:prstClr val="white"/>
                </a:solidFill>
              </a:rPr>
              <a:t>04</a:t>
            </a:r>
            <a:endParaRPr lang="zh-CN" altLang="en-US" sz="2135" dirty="0">
              <a:solidFill>
                <a:prstClr val="white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9761987" y="1859741"/>
            <a:ext cx="1234629" cy="2221264"/>
            <a:chOff x="3851919" y="1591543"/>
            <a:chExt cx="1385318" cy="2492375"/>
          </a:xfrm>
          <a:solidFill>
            <a:srgbClr val="9CA3EC"/>
          </a:solidFill>
        </p:grpSpPr>
        <p:sp>
          <p:nvSpPr>
            <p:cNvPr id="23" name="矩形 27"/>
            <p:cNvSpPr/>
            <p:nvPr/>
          </p:nvSpPr>
          <p:spPr>
            <a:xfrm flipH="1">
              <a:off x="4067944" y="1591543"/>
              <a:ext cx="689223" cy="1027832"/>
            </a:xfrm>
            <a:custGeom>
              <a:avLst/>
              <a:gdLst/>
              <a:ahLst/>
              <a:cxnLst/>
              <a:rect l="l" t="t" r="r" b="b"/>
              <a:pathLst>
                <a:path w="689223" h="1027832">
                  <a:moveTo>
                    <a:pt x="439813" y="108968"/>
                  </a:moveTo>
                  <a:cubicBezTo>
                    <a:pt x="399126" y="108968"/>
                    <a:pt x="366143" y="141951"/>
                    <a:pt x="366143" y="182638"/>
                  </a:cubicBezTo>
                  <a:cubicBezTo>
                    <a:pt x="366143" y="223325"/>
                    <a:pt x="399126" y="256308"/>
                    <a:pt x="439813" y="256308"/>
                  </a:cubicBezTo>
                  <a:cubicBezTo>
                    <a:pt x="480500" y="256308"/>
                    <a:pt x="513483" y="223325"/>
                    <a:pt x="513483" y="182638"/>
                  </a:cubicBezTo>
                  <a:cubicBezTo>
                    <a:pt x="513483" y="141951"/>
                    <a:pt x="480500" y="108968"/>
                    <a:pt x="439813" y="108968"/>
                  </a:cubicBezTo>
                  <a:close/>
                  <a:moveTo>
                    <a:pt x="311944" y="0"/>
                  </a:moveTo>
                  <a:lnTo>
                    <a:pt x="689223" y="0"/>
                  </a:lnTo>
                  <a:lnTo>
                    <a:pt x="372517" y="1025450"/>
                  </a:lnTo>
                  <a:lnTo>
                    <a:pt x="0" y="102783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2495"/>
              <a:endParaRPr lang="zh-CN" altLang="en-US" sz="2135">
                <a:solidFill>
                  <a:prstClr val="white"/>
                </a:solidFill>
              </a:endParaRPr>
            </a:p>
          </p:txBody>
        </p:sp>
        <p:sp>
          <p:nvSpPr>
            <p:cNvPr id="24" name="椭圆 22"/>
            <p:cNvSpPr/>
            <p:nvPr/>
          </p:nvSpPr>
          <p:spPr>
            <a:xfrm>
              <a:off x="3851919" y="2447355"/>
              <a:ext cx="1385318" cy="1636563"/>
            </a:xfrm>
            <a:custGeom>
              <a:avLst/>
              <a:gdLst/>
              <a:ahLst/>
              <a:cxnLst/>
              <a:rect l="l" t="t" r="r" b="b"/>
              <a:pathLst>
                <a:path w="1385318" h="1636563">
                  <a:moveTo>
                    <a:pt x="692658" y="409189"/>
                  </a:moveTo>
                  <a:cubicBezTo>
                    <a:pt x="987972" y="409189"/>
                    <a:pt x="1227372" y="648589"/>
                    <a:pt x="1227372" y="943903"/>
                  </a:cubicBezTo>
                  <a:cubicBezTo>
                    <a:pt x="1227372" y="1239217"/>
                    <a:pt x="987972" y="1478617"/>
                    <a:pt x="692658" y="1478617"/>
                  </a:cubicBezTo>
                  <a:cubicBezTo>
                    <a:pt x="397344" y="1478617"/>
                    <a:pt x="157944" y="1239217"/>
                    <a:pt x="157944" y="943903"/>
                  </a:cubicBezTo>
                  <a:cubicBezTo>
                    <a:pt x="157944" y="648589"/>
                    <a:pt x="397344" y="409189"/>
                    <a:pt x="692658" y="409189"/>
                  </a:cubicBezTo>
                  <a:close/>
                  <a:moveTo>
                    <a:pt x="692658" y="367839"/>
                  </a:moveTo>
                  <a:cubicBezTo>
                    <a:pt x="374507" y="367839"/>
                    <a:pt x="116594" y="625752"/>
                    <a:pt x="116594" y="943903"/>
                  </a:cubicBezTo>
                  <a:cubicBezTo>
                    <a:pt x="116594" y="1262054"/>
                    <a:pt x="374507" y="1519967"/>
                    <a:pt x="692658" y="1519967"/>
                  </a:cubicBezTo>
                  <a:cubicBezTo>
                    <a:pt x="1010809" y="1519967"/>
                    <a:pt x="1268722" y="1262054"/>
                    <a:pt x="1268722" y="943903"/>
                  </a:cubicBezTo>
                  <a:cubicBezTo>
                    <a:pt x="1268722" y="625752"/>
                    <a:pt x="1010809" y="367839"/>
                    <a:pt x="692658" y="367839"/>
                  </a:cubicBezTo>
                  <a:close/>
                  <a:moveTo>
                    <a:pt x="453480" y="72008"/>
                  </a:moveTo>
                  <a:lnTo>
                    <a:pt x="453480" y="296230"/>
                  </a:lnTo>
                  <a:cubicBezTo>
                    <a:pt x="527423" y="266333"/>
                    <a:pt x="608279" y="251245"/>
                    <a:pt x="692659" y="251245"/>
                  </a:cubicBezTo>
                  <a:cubicBezTo>
                    <a:pt x="786546" y="251245"/>
                    <a:pt x="876070" y="269925"/>
                    <a:pt x="957536" y="304207"/>
                  </a:cubicBezTo>
                  <a:lnTo>
                    <a:pt x="957536" y="72008"/>
                  </a:lnTo>
                  <a:close/>
                  <a:moveTo>
                    <a:pt x="381472" y="0"/>
                  </a:moveTo>
                  <a:lnTo>
                    <a:pt x="1029544" y="0"/>
                  </a:lnTo>
                  <a:lnTo>
                    <a:pt x="1029544" y="72008"/>
                  </a:lnTo>
                  <a:lnTo>
                    <a:pt x="1029544" y="342191"/>
                  </a:lnTo>
                  <a:cubicBezTo>
                    <a:pt x="1242479" y="458018"/>
                    <a:pt x="1385318" y="684280"/>
                    <a:pt x="1385318" y="943904"/>
                  </a:cubicBezTo>
                  <a:cubicBezTo>
                    <a:pt x="1385318" y="1326449"/>
                    <a:pt x="1075204" y="1636563"/>
                    <a:pt x="692659" y="1636563"/>
                  </a:cubicBezTo>
                  <a:cubicBezTo>
                    <a:pt x="310114" y="1636563"/>
                    <a:pt x="0" y="1326449"/>
                    <a:pt x="0" y="943904"/>
                  </a:cubicBezTo>
                  <a:cubicBezTo>
                    <a:pt x="0" y="673806"/>
                    <a:pt x="154597" y="439816"/>
                    <a:pt x="381472" y="328243"/>
                  </a:cubicBezTo>
                  <a:lnTo>
                    <a:pt x="381472" y="7200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2495"/>
              <a:endParaRPr lang="zh-CN" altLang="en-US" sz="2135">
                <a:solidFill>
                  <a:prstClr val="white"/>
                </a:solidFill>
              </a:endParaRPr>
            </a:p>
          </p:txBody>
        </p:sp>
        <p:sp>
          <p:nvSpPr>
            <p:cNvPr id="25" name="矩形 27"/>
            <p:cNvSpPr/>
            <p:nvPr/>
          </p:nvSpPr>
          <p:spPr>
            <a:xfrm>
              <a:off x="4393306" y="1591543"/>
              <a:ext cx="689223" cy="1027832"/>
            </a:xfrm>
            <a:custGeom>
              <a:avLst/>
              <a:gdLst/>
              <a:ahLst/>
              <a:cxnLst/>
              <a:rect l="l" t="t" r="r" b="b"/>
              <a:pathLst>
                <a:path w="689223" h="1027832">
                  <a:moveTo>
                    <a:pt x="439813" y="108968"/>
                  </a:moveTo>
                  <a:cubicBezTo>
                    <a:pt x="399126" y="108968"/>
                    <a:pt x="366143" y="141951"/>
                    <a:pt x="366143" y="182638"/>
                  </a:cubicBezTo>
                  <a:cubicBezTo>
                    <a:pt x="366143" y="223325"/>
                    <a:pt x="399126" y="256308"/>
                    <a:pt x="439813" y="256308"/>
                  </a:cubicBezTo>
                  <a:cubicBezTo>
                    <a:pt x="480500" y="256308"/>
                    <a:pt x="513483" y="223325"/>
                    <a:pt x="513483" y="182638"/>
                  </a:cubicBezTo>
                  <a:cubicBezTo>
                    <a:pt x="513483" y="141951"/>
                    <a:pt x="480500" y="108968"/>
                    <a:pt x="439813" y="108968"/>
                  </a:cubicBezTo>
                  <a:close/>
                  <a:moveTo>
                    <a:pt x="311944" y="0"/>
                  </a:moveTo>
                  <a:lnTo>
                    <a:pt x="689223" y="0"/>
                  </a:lnTo>
                  <a:lnTo>
                    <a:pt x="372517" y="1025450"/>
                  </a:lnTo>
                  <a:lnTo>
                    <a:pt x="0" y="102783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2495"/>
              <a:endParaRPr lang="zh-CN" altLang="en-US" sz="2135">
                <a:solidFill>
                  <a:prstClr val="white"/>
                </a:solidFill>
              </a:endParaRPr>
            </a:p>
          </p:txBody>
        </p:sp>
      </p:grpSp>
      <p:sp>
        <p:nvSpPr>
          <p:cNvPr id="26" name="TextBox 108"/>
          <p:cNvSpPr txBox="1"/>
          <p:nvPr/>
        </p:nvSpPr>
        <p:spPr>
          <a:xfrm>
            <a:off x="10149257" y="3241044"/>
            <a:ext cx="460077" cy="420409"/>
          </a:xfrm>
          <a:prstGeom prst="rect">
            <a:avLst/>
          </a:prstGeom>
          <a:noFill/>
        </p:spPr>
        <p:txBody>
          <a:bodyPr wrap="none" lIns="91289" tIns="45643" rIns="91289" bIns="45643" rtlCol="0">
            <a:spAutoFit/>
          </a:bodyPr>
          <a:lstStyle/>
          <a:p>
            <a:pPr algn="ctr" defTabSz="912495"/>
            <a:r>
              <a:rPr lang="en-US" altLang="zh-CN" sz="2135" dirty="0">
                <a:solidFill>
                  <a:prstClr val="white"/>
                </a:solidFill>
              </a:rPr>
              <a:t>05</a:t>
            </a:r>
            <a:endParaRPr lang="zh-CN" altLang="en-US" sz="2135" dirty="0">
              <a:solidFill>
                <a:prstClr val="white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195391" y="1859741"/>
            <a:ext cx="1234629" cy="2221264"/>
            <a:chOff x="3851919" y="1591543"/>
            <a:chExt cx="1385318" cy="2492375"/>
          </a:xfrm>
          <a:solidFill>
            <a:srgbClr val="9CA3EC"/>
          </a:solidFill>
        </p:grpSpPr>
        <p:sp>
          <p:nvSpPr>
            <p:cNvPr id="28" name="矩形 27"/>
            <p:cNvSpPr/>
            <p:nvPr/>
          </p:nvSpPr>
          <p:spPr>
            <a:xfrm flipH="1">
              <a:off x="4067944" y="1591543"/>
              <a:ext cx="689223" cy="1027832"/>
            </a:xfrm>
            <a:custGeom>
              <a:avLst/>
              <a:gdLst/>
              <a:ahLst/>
              <a:cxnLst/>
              <a:rect l="l" t="t" r="r" b="b"/>
              <a:pathLst>
                <a:path w="689223" h="1027832">
                  <a:moveTo>
                    <a:pt x="439813" y="108968"/>
                  </a:moveTo>
                  <a:cubicBezTo>
                    <a:pt x="399126" y="108968"/>
                    <a:pt x="366143" y="141951"/>
                    <a:pt x="366143" y="182638"/>
                  </a:cubicBezTo>
                  <a:cubicBezTo>
                    <a:pt x="366143" y="223325"/>
                    <a:pt x="399126" y="256308"/>
                    <a:pt x="439813" y="256308"/>
                  </a:cubicBezTo>
                  <a:cubicBezTo>
                    <a:pt x="480500" y="256308"/>
                    <a:pt x="513483" y="223325"/>
                    <a:pt x="513483" y="182638"/>
                  </a:cubicBezTo>
                  <a:cubicBezTo>
                    <a:pt x="513483" y="141951"/>
                    <a:pt x="480500" y="108968"/>
                    <a:pt x="439813" y="108968"/>
                  </a:cubicBezTo>
                  <a:close/>
                  <a:moveTo>
                    <a:pt x="311944" y="0"/>
                  </a:moveTo>
                  <a:lnTo>
                    <a:pt x="689223" y="0"/>
                  </a:lnTo>
                  <a:lnTo>
                    <a:pt x="372517" y="1025450"/>
                  </a:lnTo>
                  <a:lnTo>
                    <a:pt x="0" y="102783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2495"/>
              <a:endParaRPr lang="zh-CN" altLang="en-US" sz="2135">
                <a:solidFill>
                  <a:prstClr val="white"/>
                </a:solidFill>
              </a:endParaRPr>
            </a:p>
          </p:txBody>
        </p:sp>
        <p:sp>
          <p:nvSpPr>
            <p:cNvPr id="29" name="椭圆 22"/>
            <p:cNvSpPr/>
            <p:nvPr/>
          </p:nvSpPr>
          <p:spPr>
            <a:xfrm>
              <a:off x="3851919" y="2447355"/>
              <a:ext cx="1385318" cy="1636563"/>
            </a:xfrm>
            <a:custGeom>
              <a:avLst/>
              <a:gdLst/>
              <a:ahLst/>
              <a:cxnLst/>
              <a:rect l="l" t="t" r="r" b="b"/>
              <a:pathLst>
                <a:path w="1385318" h="1636563">
                  <a:moveTo>
                    <a:pt x="692658" y="409189"/>
                  </a:moveTo>
                  <a:cubicBezTo>
                    <a:pt x="987972" y="409189"/>
                    <a:pt x="1227372" y="648589"/>
                    <a:pt x="1227372" y="943903"/>
                  </a:cubicBezTo>
                  <a:cubicBezTo>
                    <a:pt x="1227372" y="1239217"/>
                    <a:pt x="987972" y="1478617"/>
                    <a:pt x="692658" y="1478617"/>
                  </a:cubicBezTo>
                  <a:cubicBezTo>
                    <a:pt x="397344" y="1478617"/>
                    <a:pt x="157944" y="1239217"/>
                    <a:pt x="157944" y="943903"/>
                  </a:cubicBezTo>
                  <a:cubicBezTo>
                    <a:pt x="157944" y="648589"/>
                    <a:pt x="397344" y="409189"/>
                    <a:pt x="692658" y="409189"/>
                  </a:cubicBezTo>
                  <a:close/>
                  <a:moveTo>
                    <a:pt x="692658" y="367839"/>
                  </a:moveTo>
                  <a:cubicBezTo>
                    <a:pt x="374507" y="367839"/>
                    <a:pt x="116594" y="625752"/>
                    <a:pt x="116594" y="943903"/>
                  </a:cubicBezTo>
                  <a:cubicBezTo>
                    <a:pt x="116594" y="1262054"/>
                    <a:pt x="374507" y="1519967"/>
                    <a:pt x="692658" y="1519967"/>
                  </a:cubicBezTo>
                  <a:cubicBezTo>
                    <a:pt x="1010809" y="1519967"/>
                    <a:pt x="1268722" y="1262054"/>
                    <a:pt x="1268722" y="943903"/>
                  </a:cubicBezTo>
                  <a:cubicBezTo>
                    <a:pt x="1268722" y="625752"/>
                    <a:pt x="1010809" y="367839"/>
                    <a:pt x="692658" y="367839"/>
                  </a:cubicBezTo>
                  <a:close/>
                  <a:moveTo>
                    <a:pt x="453480" y="72008"/>
                  </a:moveTo>
                  <a:lnTo>
                    <a:pt x="453480" y="296230"/>
                  </a:lnTo>
                  <a:cubicBezTo>
                    <a:pt x="527423" y="266333"/>
                    <a:pt x="608279" y="251245"/>
                    <a:pt x="692659" y="251245"/>
                  </a:cubicBezTo>
                  <a:cubicBezTo>
                    <a:pt x="786546" y="251245"/>
                    <a:pt x="876070" y="269925"/>
                    <a:pt x="957536" y="304207"/>
                  </a:cubicBezTo>
                  <a:lnTo>
                    <a:pt x="957536" y="72008"/>
                  </a:lnTo>
                  <a:close/>
                  <a:moveTo>
                    <a:pt x="381472" y="0"/>
                  </a:moveTo>
                  <a:lnTo>
                    <a:pt x="1029544" y="0"/>
                  </a:lnTo>
                  <a:lnTo>
                    <a:pt x="1029544" y="72008"/>
                  </a:lnTo>
                  <a:lnTo>
                    <a:pt x="1029544" y="342191"/>
                  </a:lnTo>
                  <a:cubicBezTo>
                    <a:pt x="1242479" y="458018"/>
                    <a:pt x="1385318" y="684280"/>
                    <a:pt x="1385318" y="943904"/>
                  </a:cubicBezTo>
                  <a:cubicBezTo>
                    <a:pt x="1385318" y="1326449"/>
                    <a:pt x="1075204" y="1636563"/>
                    <a:pt x="692659" y="1636563"/>
                  </a:cubicBezTo>
                  <a:cubicBezTo>
                    <a:pt x="310114" y="1636563"/>
                    <a:pt x="0" y="1326449"/>
                    <a:pt x="0" y="943904"/>
                  </a:cubicBezTo>
                  <a:cubicBezTo>
                    <a:pt x="0" y="673806"/>
                    <a:pt x="154597" y="439816"/>
                    <a:pt x="381472" y="328243"/>
                  </a:cubicBezTo>
                  <a:lnTo>
                    <a:pt x="381472" y="7200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2495"/>
              <a:endParaRPr lang="zh-CN" altLang="en-US" sz="2135">
                <a:solidFill>
                  <a:prstClr val="white"/>
                </a:solidFill>
              </a:endParaRPr>
            </a:p>
          </p:txBody>
        </p:sp>
        <p:sp>
          <p:nvSpPr>
            <p:cNvPr id="30" name="矩形 27"/>
            <p:cNvSpPr/>
            <p:nvPr/>
          </p:nvSpPr>
          <p:spPr>
            <a:xfrm>
              <a:off x="4393306" y="1591543"/>
              <a:ext cx="689223" cy="1027832"/>
            </a:xfrm>
            <a:custGeom>
              <a:avLst/>
              <a:gdLst/>
              <a:ahLst/>
              <a:cxnLst/>
              <a:rect l="l" t="t" r="r" b="b"/>
              <a:pathLst>
                <a:path w="689223" h="1027832">
                  <a:moveTo>
                    <a:pt x="439813" y="108968"/>
                  </a:moveTo>
                  <a:cubicBezTo>
                    <a:pt x="399126" y="108968"/>
                    <a:pt x="366143" y="141951"/>
                    <a:pt x="366143" y="182638"/>
                  </a:cubicBezTo>
                  <a:cubicBezTo>
                    <a:pt x="366143" y="223325"/>
                    <a:pt x="399126" y="256308"/>
                    <a:pt x="439813" y="256308"/>
                  </a:cubicBezTo>
                  <a:cubicBezTo>
                    <a:pt x="480500" y="256308"/>
                    <a:pt x="513483" y="223325"/>
                    <a:pt x="513483" y="182638"/>
                  </a:cubicBezTo>
                  <a:cubicBezTo>
                    <a:pt x="513483" y="141951"/>
                    <a:pt x="480500" y="108968"/>
                    <a:pt x="439813" y="108968"/>
                  </a:cubicBezTo>
                  <a:close/>
                  <a:moveTo>
                    <a:pt x="311944" y="0"/>
                  </a:moveTo>
                  <a:lnTo>
                    <a:pt x="689223" y="0"/>
                  </a:lnTo>
                  <a:lnTo>
                    <a:pt x="372517" y="1025450"/>
                  </a:lnTo>
                  <a:lnTo>
                    <a:pt x="0" y="102783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2495"/>
              <a:endParaRPr lang="zh-CN" altLang="en-US" sz="2135">
                <a:solidFill>
                  <a:prstClr val="white"/>
                </a:solidFill>
              </a:endParaRPr>
            </a:p>
          </p:txBody>
        </p:sp>
      </p:grpSp>
      <p:sp>
        <p:nvSpPr>
          <p:cNvPr id="31" name="TextBox 102"/>
          <p:cNvSpPr txBox="1"/>
          <p:nvPr/>
        </p:nvSpPr>
        <p:spPr>
          <a:xfrm>
            <a:off x="1582670" y="3241044"/>
            <a:ext cx="460077" cy="420409"/>
          </a:xfrm>
          <a:prstGeom prst="rect">
            <a:avLst/>
          </a:prstGeom>
          <a:noFill/>
        </p:spPr>
        <p:txBody>
          <a:bodyPr wrap="none" lIns="91289" tIns="45643" rIns="91289" bIns="45643" rtlCol="0">
            <a:spAutoFit/>
          </a:bodyPr>
          <a:lstStyle/>
          <a:p>
            <a:pPr algn="ctr" defTabSz="912495"/>
            <a:r>
              <a:rPr lang="en-US" altLang="zh-CN" sz="2135" dirty="0">
                <a:solidFill>
                  <a:prstClr val="white"/>
                </a:solidFill>
              </a:rPr>
              <a:t>01</a:t>
            </a:r>
            <a:endParaRPr lang="zh-CN" altLang="en-US" sz="2135" dirty="0">
              <a:solidFill>
                <a:prstClr val="white"/>
              </a:solidFill>
            </a:endParaRPr>
          </a:p>
        </p:txBody>
      </p:sp>
      <p:sp>
        <p:nvSpPr>
          <p:cNvPr id="32" name="文本框 34"/>
          <p:cNvSpPr>
            <a:spLocks noChangeArrowheads="1"/>
          </p:cNvSpPr>
          <p:nvPr/>
        </p:nvSpPr>
        <p:spPr bwMode="auto">
          <a:xfrm>
            <a:off x="863608" y="4233945"/>
            <a:ext cx="1662883" cy="132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9" tIns="45643" rIns="91289" bIns="45643">
            <a:spAutoFit/>
          </a:bodyPr>
          <a:lstStyle/>
          <a:p>
            <a:pPr algn="ctr" defTabSz="912495">
              <a:lnSpc>
                <a:spcPct val="150000"/>
              </a:lnSpc>
            </a:pPr>
            <a:r>
              <a:rPr lang="zh-CN" altLang="en-US" sz="1335" b="1" dirty="0">
                <a:solidFill>
                  <a:srgbClr val="39393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添加文本标题</a:t>
            </a:r>
            <a:endParaRPr lang="en-US" altLang="zh-CN" sz="1335" b="1" dirty="0">
              <a:solidFill>
                <a:srgbClr val="393939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2495">
              <a:lnSpc>
                <a:spcPct val="150000"/>
              </a:lnSpc>
            </a:pPr>
            <a:r>
              <a:rPr lang="zh-CN" altLang="en-US" sz="1335" dirty="0">
                <a:solidFill>
                  <a:srgbClr val="39393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添加适当的文字一页的文字最好不要超过</a:t>
            </a:r>
            <a:r>
              <a:rPr lang="en-US" altLang="zh-CN" sz="1335" dirty="0">
                <a:solidFill>
                  <a:srgbClr val="39393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endParaRPr lang="en-US" altLang="zh-CN" sz="1335" dirty="0">
              <a:solidFill>
                <a:srgbClr val="2F2637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</p:txBody>
      </p:sp>
      <p:sp>
        <p:nvSpPr>
          <p:cNvPr id="33" name="文本框 34"/>
          <p:cNvSpPr>
            <a:spLocks noChangeArrowheads="1"/>
          </p:cNvSpPr>
          <p:nvPr/>
        </p:nvSpPr>
        <p:spPr bwMode="auto">
          <a:xfrm>
            <a:off x="3082581" y="4233945"/>
            <a:ext cx="1662883" cy="132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9" tIns="45643" rIns="91289" bIns="45643">
            <a:spAutoFit/>
          </a:bodyPr>
          <a:lstStyle/>
          <a:p>
            <a:pPr algn="ctr" defTabSz="912495">
              <a:lnSpc>
                <a:spcPct val="150000"/>
              </a:lnSpc>
            </a:pPr>
            <a:r>
              <a:rPr lang="zh-CN" altLang="en-US" sz="1335" b="1" dirty="0">
                <a:solidFill>
                  <a:srgbClr val="39393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添加文本标题</a:t>
            </a:r>
            <a:endParaRPr lang="en-US" altLang="zh-CN" sz="1335" b="1" dirty="0">
              <a:solidFill>
                <a:srgbClr val="393939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2495">
              <a:lnSpc>
                <a:spcPct val="150000"/>
              </a:lnSpc>
            </a:pPr>
            <a:r>
              <a:rPr lang="zh-CN" altLang="en-US" sz="1335" dirty="0">
                <a:solidFill>
                  <a:srgbClr val="39393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添加适当的文字一页的文字最好不要超过</a:t>
            </a:r>
            <a:r>
              <a:rPr lang="en-US" altLang="zh-CN" sz="1335" dirty="0">
                <a:solidFill>
                  <a:srgbClr val="39393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endParaRPr lang="en-US" altLang="zh-CN" sz="1335" dirty="0">
              <a:solidFill>
                <a:srgbClr val="2F2637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</p:txBody>
      </p:sp>
      <p:sp>
        <p:nvSpPr>
          <p:cNvPr id="34" name="文本框 34"/>
          <p:cNvSpPr>
            <a:spLocks noChangeArrowheads="1"/>
          </p:cNvSpPr>
          <p:nvPr/>
        </p:nvSpPr>
        <p:spPr bwMode="auto">
          <a:xfrm>
            <a:off x="5184216" y="4233945"/>
            <a:ext cx="1662883" cy="132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9" tIns="45643" rIns="91289" bIns="45643">
            <a:spAutoFit/>
          </a:bodyPr>
          <a:lstStyle/>
          <a:p>
            <a:pPr algn="ctr" defTabSz="912495">
              <a:lnSpc>
                <a:spcPct val="150000"/>
              </a:lnSpc>
            </a:pPr>
            <a:r>
              <a:rPr lang="zh-CN" altLang="en-US" sz="1335" b="1" dirty="0">
                <a:solidFill>
                  <a:srgbClr val="39393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添加文本标题</a:t>
            </a:r>
            <a:endParaRPr lang="en-US" altLang="zh-CN" sz="1335" b="1" dirty="0">
              <a:solidFill>
                <a:srgbClr val="393939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2495">
              <a:lnSpc>
                <a:spcPct val="150000"/>
              </a:lnSpc>
            </a:pPr>
            <a:r>
              <a:rPr lang="zh-CN" altLang="en-US" sz="1335" dirty="0">
                <a:solidFill>
                  <a:srgbClr val="39393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添加适当的文字一页的文字最好不要超过</a:t>
            </a:r>
            <a:r>
              <a:rPr lang="en-US" altLang="zh-CN" sz="1335" dirty="0">
                <a:solidFill>
                  <a:srgbClr val="39393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endParaRPr lang="en-US" altLang="zh-CN" sz="1335" dirty="0">
              <a:solidFill>
                <a:srgbClr val="2F2637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</p:txBody>
      </p:sp>
      <p:sp>
        <p:nvSpPr>
          <p:cNvPr id="35" name="文本框 34"/>
          <p:cNvSpPr>
            <a:spLocks noChangeArrowheads="1"/>
          </p:cNvSpPr>
          <p:nvPr/>
        </p:nvSpPr>
        <p:spPr bwMode="auto">
          <a:xfrm>
            <a:off x="7446540" y="4233945"/>
            <a:ext cx="1662883" cy="132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9" tIns="45643" rIns="91289" bIns="45643">
            <a:spAutoFit/>
          </a:bodyPr>
          <a:lstStyle/>
          <a:p>
            <a:pPr algn="ctr" defTabSz="912495">
              <a:lnSpc>
                <a:spcPct val="150000"/>
              </a:lnSpc>
            </a:pPr>
            <a:r>
              <a:rPr lang="zh-CN" altLang="en-US" sz="1335" b="1" dirty="0">
                <a:solidFill>
                  <a:srgbClr val="39393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添加文本标题</a:t>
            </a:r>
            <a:endParaRPr lang="en-US" altLang="zh-CN" sz="1335" b="1" dirty="0">
              <a:solidFill>
                <a:srgbClr val="393939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2495">
              <a:lnSpc>
                <a:spcPct val="150000"/>
              </a:lnSpc>
            </a:pPr>
            <a:r>
              <a:rPr lang="zh-CN" altLang="en-US" sz="1335" dirty="0">
                <a:solidFill>
                  <a:srgbClr val="39393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添加适当的文字一页的文字最好不要超过</a:t>
            </a:r>
            <a:r>
              <a:rPr lang="en-US" altLang="zh-CN" sz="1335" dirty="0">
                <a:solidFill>
                  <a:srgbClr val="39393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endParaRPr lang="en-US" altLang="zh-CN" sz="1335" dirty="0">
              <a:solidFill>
                <a:srgbClr val="2F2637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</p:txBody>
      </p:sp>
      <p:sp>
        <p:nvSpPr>
          <p:cNvPr id="36" name="文本框 34"/>
          <p:cNvSpPr>
            <a:spLocks noChangeArrowheads="1"/>
          </p:cNvSpPr>
          <p:nvPr/>
        </p:nvSpPr>
        <p:spPr bwMode="auto">
          <a:xfrm>
            <a:off x="9599533" y="4233945"/>
            <a:ext cx="1662883" cy="132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9" tIns="45643" rIns="91289" bIns="45643">
            <a:spAutoFit/>
          </a:bodyPr>
          <a:lstStyle/>
          <a:p>
            <a:pPr algn="ctr" defTabSz="912495">
              <a:lnSpc>
                <a:spcPct val="150000"/>
              </a:lnSpc>
            </a:pPr>
            <a:r>
              <a:rPr lang="zh-CN" altLang="en-US" sz="1335" b="1" dirty="0">
                <a:solidFill>
                  <a:srgbClr val="39393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添加文本标题</a:t>
            </a:r>
            <a:endParaRPr lang="en-US" altLang="zh-CN" sz="1335" b="1" dirty="0">
              <a:solidFill>
                <a:srgbClr val="393939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2495">
              <a:lnSpc>
                <a:spcPct val="150000"/>
              </a:lnSpc>
            </a:pPr>
            <a:r>
              <a:rPr lang="zh-CN" altLang="en-US" sz="1335" dirty="0">
                <a:solidFill>
                  <a:srgbClr val="39393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添加适当的文字一页的文字最好不要超过</a:t>
            </a:r>
            <a:r>
              <a:rPr lang="en-US" altLang="zh-CN" sz="1335" dirty="0">
                <a:solidFill>
                  <a:srgbClr val="39393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endParaRPr lang="en-US" altLang="zh-CN" sz="1335" dirty="0">
              <a:solidFill>
                <a:srgbClr val="2F2637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3000">
        <p14:ripple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75"/>
                            </p:stCondLst>
                            <p:childTnLst>
                              <p:par>
                                <p:cTn id="12" presetID="2" presetClass="entr" presetSubtype="4" decel="533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533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533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533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533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475"/>
                            </p:stCondLst>
                            <p:childTnLst>
                              <p:par>
                                <p:cTn id="59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533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533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decel="533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6" grpId="0"/>
      <p:bldP spid="21" grpId="0"/>
      <p:bldP spid="26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1"/>
          <p:cNvSpPr txBox="1"/>
          <p:nvPr/>
        </p:nvSpPr>
        <p:spPr>
          <a:xfrm>
            <a:off x="5270270" y="320951"/>
            <a:ext cx="2641093" cy="523065"/>
          </a:xfrm>
          <a:prstGeom prst="rect">
            <a:avLst/>
          </a:prstGeom>
          <a:noFill/>
        </p:spPr>
        <p:txBody>
          <a:bodyPr wrap="square" lIns="91289" tIns="45643" rIns="91289" bIns="45643" rtlCol="0">
            <a:spAutoFit/>
          </a:bodyPr>
          <a:lstStyle/>
          <a:p>
            <a:pPr defTabSz="912495"/>
            <a:r>
              <a:rPr lang="zh-CN" altLang="en-US" sz="28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自我分析</a:t>
            </a:r>
            <a:endParaRPr lang="en-US" altLang="zh-CN" sz="28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760" y="1485504"/>
            <a:ext cx="3948337" cy="5264451"/>
          </a:xfrm>
          <a:prstGeom prst="rect">
            <a:avLst/>
          </a:prstGeom>
          <a:effectLst/>
        </p:spPr>
      </p:pic>
      <p:sp>
        <p:nvSpPr>
          <p:cNvPr id="7" name="TextBox 4"/>
          <p:cNvSpPr txBox="1"/>
          <p:nvPr/>
        </p:nvSpPr>
        <p:spPr>
          <a:xfrm>
            <a:off x="2209249" y="1585512"/>
            <a:ext cx="5473560" cy="861554"/>
          </a:xfrm>
          <a:prstGeom prst="rect">
            <a:avLst/>
          </a:prstGeom>
          <a:noFill/>
        </p:spPr>
        <p:txBody>
          <a:bodyPr wrap="square" lIns="121700" tIns="60851" rIns="121700" bIns="60851" rtlCol="0">
            <a:spAutoFit/>
          </a:bodyPr>
          <a:lstStyle/>
          <a:p>
            <a:pPr defTabSz="912495">
              <a:lnSpc>
                <a:spcPct val="150000"/>
              </a:lnSpc>
            </a:pPr>
            <a:r>
              <a:rPr lang="zh-CN" altLang="en-US" sz="1600" dirty="0">
                <a:solidFill>
                  <a:srgbClr val="393939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根据自己的需要添加适当的文字，模板中的所有颜色板式均可自由编辑替换，添加适当的文字。</a:t>
            </a:r>
          </a:p>
        </p:txBody>
      </p:sp>
      <p:sp>
        <p:nvSpPr>
          <p:cNvPr id="9" name="泪滴形 8"/>
          <p:cNvSpPr/>
          <p:nvPr/>
        </p:nvSpPr>
        <p:spPr>
          <a:xfrm>
            <a:off x="1293560" y="1680376"/>
            <a:ext cx="672000" cy="672000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0851" rIns="0" bIns="60851" rtlCol="0" anchor="ctr"/>
          <a:lstStyle/>
          <a:p>
            <a:pPr algn="ctr" defTabSz="912495"/>
            <a:r>
              <a:rPr lang="en-US" altLang="zh-CN" sz="146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465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2209249" y="2724061"/>
            <a:ext cx="5473560" cy="861554"/>
          </a:xfrm>
          <a:prstGeom prst="rect">
            <a:avLst/>
          </a:prstGeom>
          <a:noFill/>
        </p:spPr>
        <p:txBody>
          <a:bodyPr wrap="square" lIns="121700" tIns="60851" rIns="121700" bIns="60851" rtlCol="0">
            <a:spAutoFit/>
          </a:bodyPr>
          <a:lstStyle/>
          <a:p>
            <a:pPr defTabSz="912495">
              <a:lnSpc>
                <a:spcPct val="150000"/>
              </a:lnSpc>
            </a:pPr>
            <a:r>
              <a:rPr lang="zh-CN" altLang="en-US" sz="1600" dirty="0">
                <a:solidFill>
                  <a:srgbClr val="393939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根据自己的需要添加适当的文字，模板中的所有颜色板式均可自由编辑替换，添加适当的文字。</a:t>
            </a:r>
          </a:p>
        </p:txBody>
      </p:sp>
      <p:sp>
        <p:nvSpPr>
          <p:cNvPr id="11" name="泪滴形 10"/>
          <p:cNvSpPr/>
          <p:nvPr/>
        </p:nvSpPr>
        <p:spPr>
          <a:xfrm>
            <a:off x="1293560" y="2818928"/>
            <a:ext cx="672000" cy="672000"/>
          </a:xfrm>
          <a:prstGeom prst="teardrop">
            <a:avLst/>
          </a:prstGeom>
          <a:solidFill>
            <a:srgbClr val="9CA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0851" rIns="0" bIns="60851" rtlCol="0" anchor="ctr"/>
          <a:lstStyle/>
          <a:p>
            <a:pPr algn="ctr" defTabSz="912495"/>
            <a:r>
              <a:rPr lang="en-US" altLang="zh-CN" sz="146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465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2209249" y="3862613"/>
            <a:ext cx="5473560" cy="861554"/>
          </a:xfrm>
          <a:prstGeom prst="rect">
            <a:avLst/>
          </a:prstGeom>
          <a:noFill/>
        </p:spPr>
        <p:txBody>
          <a:bodyPr wrap="square" lIns="121700" tIns="60851" rIns="121700" bIns="60851" rtlCol="0">
            <a:spAutoFit/>
          </a:bodyPr>
          <a:lstStyle/>
          <a:p>
            <a:pPr defTabSz="912495">
              <a:lnSpc>
                <a:spcPct val="150000"/>
              </a:lnSpc>
            </a:pPr>
            <a:r>
              <a:rPr lang="zh-CN" altLang="en-US" sz="1600" dirty="0">
                <a:solidFill>
                  <a:srgbClr val="393939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根据自己的需要添加适当的文字，模板中的所有颜色板式均可自由编辑替换，添加适当的文字。</a:t>
            </a:r>
          </a:p>
        </p:txBody>
      </p:sp>
      <p:sp>
        <p:nvSpPr>
          <p:cNvPr id="13" name="泪滴形 12"/>
          <p:cNvSpPr/>
          <p:nvPr/>
        </p:nvSpPr>
        <p:spPr>
          <a:xfrm>
            <a:off x="1293560" y="3957477"/>
            <a:ext cx="672000" cy="672000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0851" rIns="0" bIns="60851" rtlCol="0" anchor="ctr"/>
          <a:lstStyle/>
          <a:p>
            <a:pPr algn="ctr" defTabSz="912495"/>
            <a:r>
              <a:rPr lang="en-US" altLang="zh-CN" sz="146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465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0"/>
          <p:cNvSpPr txBox="1"/>
          <p:nvPr/>
        </p:nvSpPr>
        <p:spPr>
          <a:xfrm>
            <a:off x="2209249" y="5001165"/>
            <a:ext cx="5473560" cy="861554"/>
          </a:xfrm>
          <a:prstGeom prst="rect">
            <a:avLst/>
          </a:prstGeom>
          <a:noFill/>
        </p:spPr>
        <p:txBody>
          <a:bodyPr wrap="square" lIns="121700" tIns="60851" rIns="121700" bIns="60851" rtlCol="0">
            <a:spAutoFit/>
          </a:bodyPr>
          <a:lstStyle/>
          <a:p>
            <a:pPr defTabSz="912495">
              <a:lnSpc>
                <a:spcPct val="150000"/>
              </a:lnSpc>
            </a:pPr>
            <a:r>
              <a:rPr lang="zh-CN" altLang="en-US" sz="1600" dirty="0">
                <a:solidFill>
                  <a:srgbClr val="393939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根据自己的需要添加适当的文字，模板中的所有颜色板式均可自由编辑替换，添加适当的文字。</a:t>
            </a:r>
          </a:p>
        </p:txBody>
      </p:sp>
      <p:sp>
        <p:nvSpPr>
          <p:cNvPr id="15" name="泪滴形 14"/>
          <p:cNvSpPr/>
          <p:nvPr/>
        </p:nvSpPr>
        <p:spPr>
          <a:xfrm>
            <a:off x="1293560" y="5096031"/>
            <a:ext cx="672000" cy="672000"/>
          </a:xfrm>
          <a:prstGeom prst="teardrop">
            <a:avLst/>
          </a:prstGeom>
          <a:solidFill>
            <a:srgbClr val="9CA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0851" rIns="0" bIns="60851" rtlCol="0" anchor="ctr"/>
          <a:lstStyle/>
          <a:p>
            <a:pPr algn="ctr" defTabSz="912495"/>
            <a:r>
              <a:rPr lang="en-US" altLang="zh-CN" sz="146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465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3000">
        <p14:ripple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75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75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75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75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75"/>
                            </p:stCondLst>
                            <p:childTnLst>
                              <p:par>
                                <p:cTn id="4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975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475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975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6318250" y="1712913"/>
            <a:ext cx="3844925" cy="3633787"/>
          </a:xfrm>
          <a:prstGeom prst="roundRect">
            <a:avLst>
              <a:gd name="adj" fmla="val 2255"/>
            </a:avLst>
          </a:prstGeom>
          <a:solidFill>
            <a:schemeClr val="bg1"/>
          </a:solidFill>
          <a:ln w="3175">
            <a:solidFill>
              <a:srgbClr val="D7D7D7"/>
            </a:solidFill>
            <a:bevel/>
          </a:ln>
        </p:spPr>
        <p:txBody>
          <a:bodyPr lIns="179961" tIns="45710" rIns="91420" bIns="4571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eaLnBrk="1" hangingPunct="1">
              <a:lnSpc>
                <a:spcPct val="150000"/>
              </a:lnSpc>
              <a:defRPr/>
            </a:pPr>
            <a:r>
              <a:rPr lang="zh-CN" altLang="en-US" sz="161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</a:t>
            </a:r>
            <a:endParaRPr lang="zh-CN" altLang="en-US" sz="1045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624013" y="1665288"/>
            <a:ext cx="3249612" cy="3273425"/>
          </a:xfrm>
          <a:prstGeom prst="ellipse">
            <a:avLst/>
          </a:prstGeom>
          <a:noFill/>
          <a:ln w="12700">
            <a:solidFill>
              <a:srgbClr val="4E639C"/>
            </a:solidFill>
            <a:prstDash val="dash"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0" tIns="45710" rIns="91420" bIns="4571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eaLnBrk="1" hangingPunct="1">
              <a:defRPr/>
            </a:pPr>
            <a:endParaRPr lang="zh-CN" altLang="zh-CN" sz="1705">
              <a:solidFill>
                <a:srgbClr val="000000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320800" y="1906588"/>
            <a:ext cx="1106488" cy="11144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91420" tIns="45710" rIns="91420" bIns="4571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3765" eaLnBrk="1" hangingPunct="1">
              <a:defRPr/>
            </a:pPr>
            <a:r>
              <a:rPr lang="zh-CN" altLang="en-US" sz="161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添加文本</a:t>
            </a:r>
            <a:r>
              <a:rPr lang="en-US" altLang="zh-CN" sz="161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3</a:t>
            </a:r>
            <a:endParaRPr lang="zh-CN" altLang="en-US" sz="161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4029075" y="1906588"/>
            <a:ext cx="1106488" cy="11144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91420" tIns="45710" rIns="91420" bIns="4571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3765" eaLnBrk="1" hangingPunct="1">
              <a:defRPr/>
            </a:pPr>
            <a:r>
              <a:rPr lang="zh-CN" altLang="en-US" sz="161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添加文本</a:t>
            </a:r>
            <a:r>
              <a:rPr lang="en-US" altLang="zh-CN" sz="161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1</a:t>
            </a:r>
            <a:endParaRPr lang="zh-CN" altLang="en-US" sz="161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724150" y="4357688"/>
            <a:ext cx="1108075" cy="11144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91420" tIns="45710" rIns="91420" bIns="4571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3765" eaLnBrk="1" hangingPunct="1">
              <a:defRPr/>
            </a:pPr>
            <a:r>
              <a:rPr lang="zh-CN" altLang="en-US" sz="161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添加文本</a:t>
            </a:r>
            <a:r>
              <a:rPr lang="en-US" altLang="zh-CN" sz="161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2</a:t>
            </a:r>
            <a:endParaRPr lang="zh-CN" altLang="en-US" sz="161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854325" y="1333500"/>
            <a:ext cx="752475" cy="758825"/>
          </a:xfrm>
          <a:prstGeom prst="ellipse">
            <a:avLst/>
          </a:prstGeom>
          <a:solidFill>
            <a:srgbClr val="9CA3EC"/>
          </a:solidFill>
          <a:ln>
            <a:noFill/>
          </a:ln>
        </p:spPr>
        <p:txBody>
          <a:bodyPr wrap="none" lIns="91420" tIns="45710" rIns="91420" bIns="4571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3765" eaLnBrk="1" hangingPunct="1">
              <a:defRPr/>
            </a:pPr>
            <a:r>
              <a:rPr lang="zh-CN" altLang="en-US" sz="1235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文本</a:t>
            </a:r>
            <a:r>
              <a:rPr lang="en-US" altLang="zh-CN" sz="1235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1</a:t>
            </a:r>
            <a:endParaRPr lang="zh-CN" altLang="en-US" sz="1235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265613" y="3646488"/>
            <a:ext cx="752475" cy="758825"/>
          </a:xfrm>
          <a:prstGeom prst="ellipse">
            <a:avLst/>
          </a:prstGeom>
          <a:solidFill>
            <a:srgbClr val="9CA3EC"/>
          </a:solidFill>
          <a:ln>
            <a:noFill/>
          </a:ln>
        </p:spPr>
        <p:txBody>
          <a:bodyPr wrap="none" lIns="91420" tIns="45710" rIns="91420" bIns="4571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3765" eaLnBrk="1" hangingPunct="1">
              <a:defRPr/>
            </a:pPr>
            <a:r>
              <a:rPr lang="zh-CN" altLang="en-US" sz="1235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文本</a:t>
            </a:r>
            <a:r>
              <a:rPr lang="en-US" altLang="zh-CN" sz="1235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2</a:t>
            </a:r>
            <a:endParaRPr lang="zh-CN" altLang="en-US" sz="1235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1435100" y="3683000"/>
            <a:ext cx="752475" cy="758825"/>
          </a:xfrm>
          <a:prstGeom prst="ellipse">
            <a:avLst/>
          </a:prstGeom>
          <a:solidFill>
            <a:srgbClr val="9CA3EC"/>
          </a:solidFill>
          <a:ln>
            <a:noFill/>
          </a:ln>
        </p:spPr>
        <p:txBody>
          <a:bodyPr wrap="none" lIns="91420" tIns="45710" rIns="91420" bIns="4571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3765" eaLnBrk="1" hangingPunct="1">
              <a:defRPr/>
            </a:pPr>
            <a:r>
              <a:rPr lang="zh-CN" altLang="en-US" sz="1235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文本</a:t>
            </a:r>
            <a:r>
              <a:rPr lang="en-US" altLang="zh-CN" sz="1235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3</a:t>
            </a:r>
            <a:endParaRPr lang="zh-CN" altLang="en-US" sz="1235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cxnSp>
        <p:nvCxnSpPr>
          <p:cNvPr id="11" name="AutoShape 11"/>
          <p:cNvCxnSpPr>
            <a:cxnSpLocks noChangeShapeType="1"/>
          </p:cNvCxnSpPr>
          <p:nvPr/>
        </p:nvCxnSpPr>
        <p:spPr bwMode="auto">
          <a:xfrm flipH="1" flipV="1">
            <a:off x="3268663" y="3898900"/>
            <a:ext cx="9525" cy="441325"/>
          </a:xfrm>
          <a:prstGeom prst="straightConnector1">
            <a:avLst/>
          </a:prstGeom>
          <a:noFill/>
          <a:ln w="9525">
            <a:solidFill>
              <a:srgbClr val="4E639C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2"/>
          <p:cNvCxnSpPr>
            <a:cxnSpLocks noChangeShapeType="1"/>
          </p:cNvCxnSpPr>
          <p:nvPr/>
        </p:nvCxnSpPr>
        <p:spPr bwMode="auto">
          <a:xfrm flipH="1">
            <a:off x="3790950" y="2878138"/>
            <a:ext cx="398463" cy="106362"/>
          </a:xfrm>
          <a:prstGeom prst="straightConnector1">
            <a:avLst/>
          </a:prstGeom>
          <a:noFill/>
          <a:ln w="9525">
            <a:solidFill>
              <a:srgbClr val="4E639C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3"/>
          <p:cNvCxnSpPr>
            <a:cxnSpLocks noChangeShapeType="1"/>
          </p:cNvCxnSpPr>
          <p:nvPr/>
        </p:nvCxnSpPr>
        <p:spPr bwMode="auto">
          <a:xfrm>
            <a:off x="2243138" y="2843213"/>
            <a:ext cx="479425" cy="106362"/>
          </a:xfrm>
          <a:prstGeom prst="straightConnector1">
            <a:avLst/>
          </a:prstGeom>
          <a:noFill/>
          <a:ln w="9525">
            <a:solidFill>
              <a:srgbClr val="4E639C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AutoShape 22"/>
          <p:cNvSpPr>
            <a:spLocks noChangeArrowheads="1"/>
          </p:cNvSpPr>
          <p:nvPr/>
        </p:nvSpPr>
        <p:spPr bwMode="auto">
          <a:xfrm>
            <a:off x="6454775" y="1501775"/>
            <a:ext cx="3570288" cy="488950"/>
          </a:xfrm>
          <a:prstGeom prst="roundRect">
            <a:avLst>
              <a:gd name="adj" fmla="val 0"/>
            </a:avLst>
          </a:prstGeom>
          <a:solidFill>
            <a:srgbClr val="9CA3EC"/>
          </a:solidFill>
          <a:ln>
            <a:noFill/>
          </a:ln>
        </p:spPr>
        <p:txBody>
          <a:bodyPr lIns="91420" tIns="45710" rIns="91420" bIns="4571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3765" eaLnBrk="1" hangingPunct="1">
              <a:lnSpc>
                <a:spcPct val="120000"/>
              </a:lnSpc>
              <a:defRPr/>
            </a:pPr>
            <a:r>
              <a:rPr lang="zh-CN" altLang="en-US" sz="161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单击此处添加文本</a:t>
            </a:r>
            <a:endParaRPr lang="zh-CN" altLang="en-US" sz="1705" dirty="0">
              <a:solidFill>
                <a:srgbClr val="393939"/>
              </a:solidFill>
            </a:endParaRP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2536825" y="2511425"/>
            <a:ext cx="1425575" cy="14049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91420" tIns="45710" rIns="91420" bIns="4571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3765" eaLnBrk="1" hangingPunct="1">
              <a:defRPr/>
            </a:pPr>
            <a:r>
              <a:rPr lang="zh-CN" altLang="en-US" sz="2370" b="1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标题</a:t>
            </a:r>
            <a:endParaRPr lang="zh-CN" altLang="en-US" sz="1705" b="1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16" name="矩形 25"/>
          <p:cNvSpPr>
            <a:spLocks noChangeArrowheads="1"/>
          </p:cNvSpPr>
          <p:nvPr/>
        </p:nvSpPr>
        <p:spPr bwMode="auto">
          <a:xfrm>
            <a:off x="6632575" y="2401888"/>
            <a:ext cx="3271838" cy="162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0" rIns="91420" bIns="4571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eaLnBrk="1" hangingPunct="1">
              <a:defRPr/>
            </a:pPr>
            <a:r>
              <a:rPr lang="zh-CN" altLang="en-US" sz="1420" dirty="0">
                <a:solidFill>
                  <a:srgbClr val="393939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420" dirty="0">
                <a:solidFill>
                  <a:srgbClr val="393939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200</a:t>
            </a:r>
            <a:r>
              <a:rPr lang="zh-CN" altLang="en-US" sz="1420" dirty="0">
                <a:solidFill>
                  <a:srgbClr val="393939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字以内，据统计每页幻灯片的最好控制在</a:t>
            </a:r>
            <a:r>
              <a:rPr lang="en-US" altLang="zh-CN" sz="1420" dirty="0">
                <a:solidFill>
                  <a:srgbClr val="393939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5</a:t>
            </a:r>
            <a:r>
              <a:rPr lang="zh-CN" altLang="en-US" sz="1420" dirty="0">
                <a:solidFill>
                  <a:srgbClr val="393939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分钟之内。此处添加详细文本描述，建议与标题相关并符合整体语言风格，语言描述尽量简洁生动</a:t>
            </a:r>
            <a:endParaRPr lang="en-US" altLang="zh-CN" sz="1420" dirty="0">
              <a:solidFill>
                <a:srgbClr val="393939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Freeform 12"/>
          <p:cNvSpPr>
            <a:spLocks noChangeArrowheads="1"/>
          </p:cNvSpPr>
          <p:nvPr/>
        </p:nvSpPr>
        <p:spPr bwMode="auto">
          <a:xfrm>
            <a:off x="8705850" y="4475163"/>
            <a:ext cx="515938" cy="520700"/>
          </a:xfrm>
          <a:custGeom>
            <a:avLst/>
            <a:gdLst>
              <a:gd name="T0" fmla="*/ 0 w 137"/>
              <a:gd name="T1" fmla="*/ 0 h 138"/>
              <a:gd name="T2" fmla="*/ 37660 w 137"/>
              <a:gd name="T3" fmla="*/ 245257 h 138"/>
              <a:gd name="T4" fmla="*/ 105447 w 137"/>
              <a:gd name="T5" fmla="*/ 177340 h 138"/>
              <a:gd name="T6" fmla="*/ 429321 w 137"/>
              <a:gd name="T7" fmla="*/ 501834 h 138"/>
              <a:gd name="T8" fmla="*/ 497108 w 137"/>
              <a:gd name="T9" fmla="*/ 501834 h 138"/>
              <a:gd name="T10" fmla="*/ 497108 w 137"/>
              <a:gd name="T11" fmla="*/ 430143 h 138"/>
              <a:gd name="T12" fmla="*/ 177001 w 137"/>
              <a:gd name="T13" fmla="*/ 109422 h 138"/>
              <a:gd name="T14" fmla="*/ 244788 w 137"/>
              <a:gd name="T15" fmla="*/ 37732 h 138"/>
              <a:gd name="T16" fmla="*/ 0 w 137"/>
              <a:gd name="T17" fmla="*/ 0 h 1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7"/>
              <a:gd name="T28" fmla="*/ 0 h 138"/>
              <a:gd name="T29" fmla="*/ 137 w 137"/>
              <a:gd name="T30" fmla="*/ 138 h 1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7" h="138">
                <a:moveTo>
                  <a:pt x="0" y="0"/>
                </a:moveTo>
                <a:cubicBezTo>
                  <a:pt x="10" y="65"/>
                  <a:pt x="10" y="65"/>
                  <a:pt x="10" y="65"/>
                </a:cubicBezTo>
                <a:cubicBezTo>
                  <a:pt x="28" y="47"/>
                  <a:pt x="28" y="47"/>
                  <a:pt x="28" y="47"/>
                </a:cubicBezTo>
                <a:cubicBezTo>
                  <a:pt x="114" y="133"/>
                  <a:pt x="114" y="133"/>
                  <a:pt x="114" y="133"/>
                </a:cubicBezTo>
                <a:cubicBezTo>
                  <a:pt x="119" y="138"/>
                  <a:pt x="127" y="138"/>
                  <a:pt x="132" y="133"/>
                </a:cubicBezTo>
                <a:cubicBezTo>
                  <a:pt x="137" y="127"/>
                  <a:pt x="137" y="119"/>
                  <a:pt x="132" y="114"/>
                </a:cubicBezTo>
                <a:cubicBezTo>
                  <a:pt x="47" y="29"/>
                  <a:pt x="47" y="29"/>
                  <a:pt x="47" y="29"/>
                </a:cubicBezTo>
                <a:cubicBezTo>
                  <a:pt x="65" y="10"/>
                  <a:pt x="65" y="10"/>
                  <a:pt x="65" y="10"/>
                </a:cubicBezTo>
                <a:lnTo>
                  <a:pt x="0" y="0"/>
                </a:lnTo>
                <a:close/>
              </a:path>
            </a:pathLst>
          </a:custGeom>
          <a:solidFill>
            <a:srgbClr val="86B55E"/>
          </a:solidFill>
          <a:ln>
            <a:noFill/>
          </a:ln>
        </p:spPr>
        <p:txBody>
          <a:bodyPr lIns="91420" tIns="45710" rIns="91420" bIns="45710"/>
          <a:lstStyle/>
          <a:p>
            <a:pPr defTabSz="913765">
              <a:defRPr/>
            </a:pPr>
            <a:endParaRPr lang="zh-CN" altLang="en-US" sz="1705">
              <a:solidFill>
                <a:srgbClr val="393939"/>
              </a:solidFill>
              <a:latin typeface="等线"/>
            </a:endParaRPr>
          </a:p>
        </p:txBody>
      </p:sp>
      <p:sp>
        <p:nvSpPr>
          <p:cNvPr id="18" name="Freeform 14"/>
          <p:cNvSpPr>
            <a:spLocks noChangeArrowheads="1"/>
          </p:cNvSpPr>
          <p:nvPr/>
        </p:nvSpPr>
        <p:spPr bwMode="auto">
          <a:xfrm>
            <a:off x="9377363" y="4475163"/>
            <a:ext cx="515937" cy="517525"/>
          </a:xfrm>
          <a:custGeom>
            <a:avLst/>
            <a:gdLst>
              <a:gd name="T0" fmla="*/ 0 w 137"/>
              <a:gd name="T1" fmla="*/ 517525 h 137"/>
              <a:gd name="T2" fmla="*/ 244788 w 137"/>
              <a:gd name="T3" fmla="*/ 483527 h 137"/>
              <a:gd name="T4" fmla="*/ 177000 w 137"/>
              <a:gd name="T5" fmla="*/ 411753 h 137"/>
              <a:gd name="T6" fmla="*/ 497107 w 137"/>
              <a:gd name="T7" fmla="*/ 90661 h 137"/>
              <a:gd name="T8" fmla="*/ 497107 w 137"/>
              <a:gd name="T9" fmla="*/ 18888 h 137"/>
              <a:gd name="T10" fmla="*/ 429320 w 137"/>
              <a:gd name="T11" fmla="*/ 18888 h 137"/>
              <a:gd name="T12" fmla="*/ 105447 w 137"/>
              <a:gd name="T13" fmla="*/ 343757 h 137"/>
              <a:gd name="T14" fmla="*/ 37660 w 137"/>
              <a:gd name="T15" fmla="*/ 271984 h 137"/>
              <a:gd name="T16" fmla="*/ 0 w 137"/>
              <a:gd name="T17" fmla="*/ 517525 h 13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7"/>
              <a:gd name="T28" fmla="*/ 0 h 137"/>
              <a:gd name="T29" fmla="*/ 137 w 137"/>
              <a:gd name="T30" fmla="*/ 137 h 13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7" h="137">
                <a:moveTo>
                  <a:pt x="0" y="137"/>
                </a:moveTo>
                <a:cubicBezTo>
                  <a:pt x="65" y="128"/>
                  <a:pt x="65" y="128"/>
                  <a:pt x="65" y="128"/>
                </a:cubicBezTo>
                <a:cubicBezTo>
                  <a:pt x="47" y="109"/>
                  <a:pt x="47" y="109"/>
                  <a:pt x="47" y="109"/>
                </a:cubicBezTo>
                <a:cubicBezTo>
                  <a:pt x="132" y="24"/>
                  <a:pt x="132" y="24"/>
                  <a:pt x="132" y="24"/>
                </a:cubicBezTo>
                <a:cubicBezTo>
                  <a:pt x="137" y="19"/>
                  <a:pt x="137" y="10"/>
                  <a:pt x="132" y="5"/>
                </a:cubicBezTo>
                <a:cubicBezTo>
                  <a:pt x="127" y="0"/>
                  <a:pt x="119" y="0"/>
                  <a:pt x="114" y="5"/>
                </a:cubicBezTo>
                <a:cubicBezTo>
                  <a:pt x="28" y="91"/>
                  <a:pt x="28" y="91"/>
                  <a:pt x="28" y="91"/>
                </a:cubicBezTo>
                <a:cubicBezTo>
                  <a:pt x="10" y="72"/>
                  <a:pt x="10" y="72"/>
                  <a:pt x="10" y="72"/>
                </a:cubicBezTo>
                <a:lnTo>
                  <a:pt x="0" y="137"/>
                </a:lnTo>
                <a:close/>
              </a:path>
            </a:pathLst>
          </a:custGeom>
          <a:solidFill>
            <a:srgbClr val="86B55E"/>
          </a:solidFill>
          <a:ln>
            <a:noFill/>
          </a:ln>
        </p:spPr>
        <p:txBody>
          <a:bodyPr lIns="91420" tIns="45710" rIns="91420" bIns="45710"/>
          <a:lstStyle/>
          <a:p>
            <a:pPr defTabSz="913765">
              <a:defRPr/>
            </a:pPr>
            <a:endParaRPr lang="zh-CN" altLang="en-US" sz="1705">
              <a:solidFill>
                <a:srgbClr val="393939"/>
              </a:solidFill>
              <a:latin typeface="等线"/>
            </a:endParaRPr>
          </a:p>
        </p:txBody>
      </p:sp>
      <p:sp>
        <p:nvSpPr>
          <p:cNvPr id="19" name="Freeform 12"/>
          <p:cNvSpPr>
            <a:spLocks noChangeArrowheads="1"/>
          </p:cNvSpPr>
          <p:nvPr/>
        </p:nvSpPr>
        <p:spPr bwMode="auto">
          <a:xfrm rot="18991020">
            <a:off x="7947025" y="4214813"/>
            <a:ext cx="514350" cy="520700"/>
          </a:xfrm>
          <a:custGeom>
            <a:avLst/>
            <a:gdLst>
              <a:gd name="T0" fmla="*/ 0 w 137"/>
              <a:gd name="T1" fmla="*/ 0 h 138"/>
              <a:gd name="T2" fmla="*/ 37544 w 137"/>
              <a:gd name="T3" fmla="*/ 245257 h 138"/>
              <a:gd name="T4" fmla="*/ 105123 w 137"/>
              <a:gd name="T5" fmla="*/ 177340 h 138"/>
              <a:gd name="T6" fmla="*/ 427999 w 137"/>
              <a:gd name="T7" fmla="*/ 501834 h 138"/>
              <a:gd name="T8" fmla="*/ 495578 w 137"/>
              <a:gd name="T9" fmla="*/ 501834 h 138"/>
              <a:gd name="T10" fmla="*/ 495578 w 137"/>
              <a:gd name="T11" fmla="*/ 430143 h 138"/>
              <a:gd name="T12" fmla="*/ 176456 w 137"/>
              <a:gd name="T13" fmla="*/ 109422 h 138"/>
              <a:gd name="T14" fmla="*/ 244035 w 137"/>
              <a:gd name="T15" fmla="*/ 37732 h 138"/>
              <a:gd name="T16" fmla="*/ 0 w 137"/>
              <a:gd name="T17" fmla="*/ 0 h 1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7"/>
              <a:gd name="T28" fmla="*/ 0 h 138"/>
              <a:gd name="T29" fmla="*/ 137 w 137"/>
              <a:gd name="T30" fmla="*/ 138 h 1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7" h="138">
                <a:moveTo>
                  <a:pt x="0" y="0"/>
                </a:moveTo>
                <a:cubicBezTo>
                  <a:pt x="10" y="65"/>
                  <a:pt x="10" y="65"/>
                  <a:pt x="10" y="65"/>
                </a:cubicBezTo>
                <a:cubicBezTo>
                  <a:pt x="28" y="47"/>
                  <a:pt x="28" y="47"/>
                  <a:pt x="28" y="47"/>
                </a:cubicBezTo>
                <a:cubicBezTo>
                  <a:pt x="114" y="133"/>
                  <a:pt x="114" y="133"/>
                  <a:pt x="114" y="133"/>
                </a:cubicBezTo>
                <a:cubicBezTo>
                  <a:pt x="119" y="138"/>
                  <a:pt x="127" y="138"/>
                  <a:pt x="132" y="133"/>
                </a:cubicBezTo>
                <a:cubicBezTo>
                  <a:pt x="137" y="127"/>
                  <a:pt x="137" y="119"/>
                  <a:pt x="132" y="114"/>
                </a:cubicBezTo>
                <a:cubicBezTo>
                  <a:pt x="47" y="29"/>
                  <a:pt x="47" y="29"/>
                  <a:pt x="47" y="29"/>
                </a:cubicBezTo>
                <a:cubicBezTo>
                  <a:pt x="65" y="10"/>
                  <a:pt x="65" y="10"/>
                  <a:pt x="65" y="10"/>
                </a:cubicBezTo>
                <a:lnTo>
                  <a:pt x="0" y="0"/>
                </a:lnTo>
                <a:close/>
              </a:path>
            </a:pathLst>
          </a:custGeom>
          <a:solidFill>
            <a:srgbClr val="86B55E"/>
          </a:solidFill>
          <a:ln>
            <a:noFill/>
          </a:ln>
        </p:spPr>
        <p:txBody>
          <a:bodyPr lIns="91420" tIns="45710" rIns="91420" bIns="45710"/>
          <a:lstStyle/>
          <a:p>
            <a:pPr defTabSz="913765">
              <a:defRPr/>
            </a:pPr>
            <a:endParaRPr lang="zh-CN" altLang="en-US" sz="1705">
              <a:solidFill>
                <a:srgbClr val="393939"/>
              </a:solidFill>
              <a:latin typeface="等线"/>
            </a:endParaRPr>
          </a:p>
        </p:txBody>
      </p:sp>
      <p:sp>
        <p:nvSpPr>
          <p:cNvPr id="54" name="文本框 21"/>
          <p:cNvSpPr txBox="1"/>
          <p:nvPr/>
        </p:nvSpPr>
        <p:spPr>
          <a:xfrm>
            <a:off x="5270500" y="358775"/>
            <a:ext cx="2641600" cy="517525"/>
          </a:xfrm>
          <a:prstGeom prst="rect">
            <a:avLst/>
          </a:prstGeom>
          <a:noFill/>
        </p:spPr>
        <p:txBody>
          <a:bodyPr lIns="90758" tIns="45379" rIns="90758" bIns="45379">
            <a:spAutoFit/>
          </a:bodyPr>
          <a:lstStyle/>
          <a:p>
            <a:pPr defTabSz="907415">
              <a:buFont typeface="Arial" panose="020B0604020202020204" pitchFamily="34" charset="0"/>
              <a:buNone/>
              <a:defRPr/>
            </a:pPr>
            <a:r>
              <a:rPr lang="zh-CN" altLang="en-US" sz="27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自我分析</a:t>
            </a:r>
            <a:endParaRPr lang="en-US" altLang="zh-CN" sz="276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48148E-6 C 0.07227 0.00092 0.13177 0.10463 0.13177 0.23264 C 0.13164 0.3618 0.0724 0.46713 0.00013 0.46736 C -0.07278 0.4669 -0.13151 0.3618 -0.13164 0.23241 C -0.13151 0.1037 -0.07291 0.00092 -3.95833E-6 1.48148E-6 Z " pathEditMode="relative" rAng="0" ptsTypes="AAAAA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-0.00463 C 0.03867 0.10208 0.02331 0.24768 -0.03659 0.31968 C -0.09674 0.39167 -0.17917 0.36319 -0.21953 0.25671 C -0.26015 0.14884 -0.24388 0.0037 -0.18372 -0.06875 C -0.1237 -0.14051 -0.04258 -0.11204 -0.00182 -0.00463 Z " pathEditMode="relative" rAng="0" ptsTypes="AAAAA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85" y="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96296E-6 C -0.03281 0.11458 -0.11198 0.16134 -0.17643 0.10301 C -0.24102 0.04444 -0.26693 -0.09746 -0.23412 -0.21204 C -0.20091 -0.32709 -0.12162 -0.37223 -0.05664 -0.31412 C 0.00768 -0.25556 0.0332 -0.11528 8.33333E-7 2.96296E-6 Z " pathEditMode="relative" rAng="0" ptsTypes="AAAAA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06" y="-1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C -0.0724 0.00671 -0.13464 -0.0919 -0.13841 -0.22014 C -0.14232 -0.34885 -0.08607 -0.45996 -0.01393 -0.46667 C 0.05885 -0.47292 0.12057 -0.37338 0.12461 -0.24445 C 0.12813 -0.11598 0.07266 -0.00672 -2.08333E-7 3.33333E-6 Z " pathEditMode="relative" rAng="0" ptsTypes="AAAAA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" y="-2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11111E-6 C -0.03399 -0.11366 -0.01016 -0.25579 0.05364 -0.31597 C 0.11771 -0.37662 0.19804 -0.33287 0.2319 -0.21944 C 0.26575 -0.10509 0.24127 0.03658 0.17721 0.09769 C 0.11328 0.15787 0.03411 0.11435 2.29167E-6 -1.11111E-6 Z " pathEditMode="relative" rAng="0" ptsTypes="AAAAA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76" y="-1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C 0.03841 -0.10926 0.11953 -0.14352 0.18086 -0.07546 C 0.24231 -0.00718 0.26119 0.13843 0.22291 0.24722 C 0.18411 0.35671 0.10286 0.38958 0.04114 0.32153 C -0.02019 0.25324 -0.03868 0.10949 4.16667E-6 7.40741E-7 Z " pathEditMode="relative" rAng="0" ptsTypes="AAAAA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0" y="1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2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2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2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2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6" dur="22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793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293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793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1293"/>
                            </p:stCondLst>
                            <p:childTnLst>
                              <p:par>
                                <p:cTn id="9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2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3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 autoUpdateAnimBg="0"/>
      <p:bldP spid="4" grpId="0" bldLvl="0" animBg="1" autoUpdateAnimBg="0"/>
      <p:bldP spid="4" grpId="1" bldLvl="0" animBg="1" autoUpdateAnimBg="0"/>
      <p:bldP spid="5" grpId="0" bldLvl="0" animBg="1" autoUpdateAnimBg="0"/>
      <p:bldP spid="5" grpId="1" bldLvl="0" animBg="1" autoUpdateAnimBg="0"/>
      <p:bldP spid="6" grpId="0" bldLvl="0" animBg="1" autoUpdateAnimBg="0"/>
      <p:bldP spid="6" grpId="1" bldLvl="0" animBg="1" autoUpdateAnimBg="0"/>
      <p:bldP spid="7" grpId="0" bldLvl="0" animBg="1" autoUpdateAnimBg="0"/>
      <p:bldP spid="7" grpId="1" bldLvl="0" animBg="1" autoUpdateAnimBg="0"/>
      <p:bldP spid="8" grpId="0" bldLvl="0" animBg="1" autoUpdateAnimBg="0"/>
      <p:bldP spid="8" grpId="1" bldLvl="0" animBg="1" autoUpdateAnimBg="0"/>
      <p:bldP spid="9" grpId="0" bldLvl="0" animBg="1" autoUpdateAnimBg="0"/>
      <p:bldP spid="9" grpId="1" bldLvl="0" animBg="1" autoUpdateAnimBg="0"/>
      <p:bldP spid="10" grpId="0" bldLvl="0" animBg="1" autoUpdateAnimBg="0"/>
      <p:bldP spid="10" grpId="1" bldLvl="0" animBg="1" autoUpdateAnimBg="0"/>
      <p:bldP spid="11" grpId="0" animBg="1"/>
      <p:bldP spid="12" grpId="0" animBg="1"/>
      <p:bldP spid="13" grpId="0" animBg="1"/>
      <p:bldP spid="14" grpId="0" bldLvl="0" animBg="1" autoUpdateAnimBg="0"/>
      <p:bldP spid="15" grpId="0" bldLvl="0" animBg="1" autoUpdateAnimBg="0"/>
      <p:bldP spid="16" grpId="0" bldLvl="0" autoUpdateAnimBg="0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1" t="7401" b="11071"/>
          <a:stretch>
            <a:fillRect/>
          </a:stretch>
        </p:blipFill>
        <p:spPr>
          <a:xfrm>
            <a:off x="4935690" y="13646"/>
            <a:ext cx="7273445" cy="55409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53" r="76594"/>
          <a:stretch>
            <a:fillRect/>
          </a:stretch>
        </p:blipFill>
        <p:spPr>
          <a:xfrm>
            <a:off x="11340" y="4188480"/>
            <a:ext cx="2241867" cy="266462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23239" y="3402972"/>
            <a:ext cx="5660837" cy="54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33" tIns="43316" rIns="86633" bIns="433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8000" dirty="0" smtClean="0">
                <a:solidFill>
                  <a:srgbClr val="102D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岗位认知</a:t>
            </a:r>
            <a:endParaRPr lang="zh-CN" altLang="en-US" sz="8000" dirty="0">
              <a:solidFill>
                <a:srgbClr val="102D5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4453336" y="2232747"/>
            <a:ext cx="2179475" cy="764508"/>
          </a:xfrm>
          <a:prstGeom prst="rect">
            <a:avLst/>
          </a:prstGeom>
          <a:noFill/>
        </p:spPr>
        <p:txBody>
          <a:bodyPr wrap="square" lIns="86560" tIns="43277" rIns="86560" bIns="43277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dirty="0">
                <a:solidFill>
                  <a:srgbClr val="6D3178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400" dirty="0">
                <a:solidFill>
                  <a:srgbClr val="6D3178"/>
                </a:solidFill>
              </a:rPr>
              <a:t>PART </a:t>
            </a:r>
            <a:r>
              <a:rPr lang="en-US" altLang="zh-CN" sz="4400" dirty="0" smtClean="0">
                <a:solidFill>
                  <a:srgbClr val="6D3178"/>
                </a:solidFill>
              </a:rPr>
              <a:t>02</a:t>
            </a:r>
            <a:endParaRPr lang="zh-CN" altLang="en-US" sz="4400" dirty="0">
              <a:solidFill>
                <a:srgbClr val="6D3178"/>
              </a:solidFill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3175996" y="4455150"/>
            <a:ext cx="4886351" cy="82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33" tIns="43316" rIns="86633" bIns="433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fontAlgn="base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65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CONTRACTED WIND POWERPOINT TEMPLATE DESIGNS CONTRACTED WIND TE DESIGNS CONTRACTED WIND POWERPOINT TEMPLATE DESIGNS CONTRACTED WIN POWERPOINT TEMPLATE</a:t>
            </a:r>
            <a:endParaRPr lang="zh-CN" altLang="en-US" sz="1065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3000">
        <p15:prstTrans prst="drape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F9E84B29-7C1B-4A8F-B31D-35C4AB54A9C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KV6B0s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ClegdLu1C4NysDAACGDAAAJwAAAHVuaXZlcnNhbC9mbGFzaF9wdWJsaXNoaW5nX3NldHRpbmdzLnhtbNVX21IaMRi+5yky6XgpqxarMgtOKzBlVGCEtnrlhE1gM+aw3WRBvOrT9MH6JP2zAYTR2vXATHvBQP7D95//hPD4Vgo0YanhWtXwbnkHI6YiTbka1/CXQWv7ECNjiaJEaMVqWGmMjuulMMmGgpu4z6wFUYMARplqYms4tjapBsF0Oi1zk6SOq0VmAd+UIy2DJGWGKcvSIBFkBl92ljCD5wgFAOAjtZqr1UslhEKPdK5pJhjiFDxX3AVFREsQE+PAiw1JdDNOdaboiRY6Rel4WMPvWgeto9anhYyHanDJlMuJqQPRkW2VUMqdF0T0+R1DMePjGNw9qGA05dTGNbxXcSggHTxEybF96MShnGjIgbJzeMksocQSf/T2LLu1ZkHwJDpTRPJoABzk4q/hxuD681WveXHW7pxeD7rds0G7553IdYJ1nDBYNxSCQzpLI7a0ExJrSRSD36AzIsKwMFglLcRGWq05585oqAXkPteCNpJDRjtEspVq9G+4aoHkLkYjCETMavhjyonAiFsieLRUNtnQWG7zqrdWJRFgQXsydN7H9+Z9dqKYpIaturXgGJfzqP5NZ4Kimc6Q4DcMWY0g/kzCr5ih1eKgUaplToX2scgIDhYnnE0ZPc5zOgf8k6ErMCEz0IReTQSz3sL3jN+hIRvpFHAZmUBnA50bj19+FnBCjLkHJQsft/pn7Ubzut1pNC+3XICEToiKngkOBWcysRvBJzOktF3oQToikhmWF4VymvOKxFZ+eRkMl5nwZX7rYqxAb7Akm7HynML81YPCZmMyyQfRDVcODSPIoSQeExgRrAuuMlYUMCIKaSVmiESw1owb6wnXmQGKH2APbV7uoddHXOWnMaw2sJhSlhaC3Nnde1/Z/3BweFQtB79+/Nx+Umm+8HuCOHN+4588ufKXa//hNgwDt6UfX9o2zf7Nnd27aH4tktdO83JQqKTNfiG4bhGp7mkRqQt/yfRWLphCLsBSGvshg7UkuOSW0bdssRe0yavudt9jm2mTDcb8mtH4b0L2p+Uzce1dGAaPPlwdR3LFJSTCrcTla7e+X9mBl+ajrFIJ0Nb/O9RLvwFQSwMEFAACAAgApXoHSzDzi8S5AgAAUQoAACEAAAB1bml2ZXJzYWwvZmxhc2hfc2tpbl9zZXR0aW5ncy54bWyVVttO4zAQfd+vqLrvpOyNRTKVoLQSErsgQLw7yTSx6tiRPSnbv187sYndNjR0hFTPnGOPx2emEL1hYv5lMiGZ5FI9AyIThbYe75uw/GqaNohSnGVSIAg8E1JVlE/nX1fthyQt8hRLbkGN5axpBv0xs9lidnk+huLO+HlhbYiQyaqmYncvC3mW0mxTKNmI/GRq5a4GxZnY2IwuLxbLwQM403iHUEU5LX9bG0epFWgNNqVfS2snWZymwP1Js/YzktMf9fHt92hbphm2tOtza0O0mhawV+SL1eXqZhgvzO6fJiD8QwP9/s3aIJTTHah48+XK2iBD1k39GY3USha2oDHn40d853BJc9N+hnA7s3aSYC9kDzr5Cq48P26tBSD3Nex7YttVSf5o67o3EOyjpxzmqBogiV91MV3Kt4cGTX/AfE25NoDQ1YMeTdKPtNF+m9jX457gjYk8ADlHj3iVvKlg0eUbAGN/j18sbtpREeb37gsSVLB1ziDD3tkj/5qyHiADZ4985iyHB8F3hxnshzqSf+Mb6l7z4/KbKAhqlr5gfuWj9qR727k6SNU5PKaSOcy1TeeFVWCfjSStr0spOciJCLplBUUmxR+LS3ftZTRJ9gJOaseFRZAhh2N6a3M0UzosV7uO5eiisR67X4X+ct16gmaIX00pIs3Kyvwq6enE8UyXmMJMk+MMOyYNHNSdWMuRnIqqDagXKfnYU4RECLHtzYbAsmutIThJghKQ5HiRidvkWPVFU6WglubRGHjVxL4OV7Ki5OYPXxm8QR4TBoIdE0uznaDsXZSBwykAqMpKL9lu0UWqhiPjsAXf+YGjvfDQzYg2Eh1S2zXewxpDvTnPKEG6QdELJcTFgSOEV5OXjEdOGBiheaSpbm8Wtb0fwf3O0VD2s8xKLxxj7dopKdrYxA8raJz2X8n/UEsDBBQAAgAIAKV6B0s1CTVsAQMAAJcLAAAmAAAAdW5pdmVyc2FsL2h0bWxfcHVibGlzaGluZ19zZXR0aW5ncy54bWzNlt1SGjEUgO95ikw6XsqqtVWZXZxWYGT8gRHa6pUTNoHNmE22SRbEqz5NH6xP0pMNIIyWro50esEsOcn5zl9ykvD4PhVozLThSkZ4t7qDEZOxolyOIvyl39o+xMhYIikRSrIIS4XRcb0SZvlAcJP0mLWw1CDASFPLbIQTa7NaEEwmkyo3mXazSuQW+KYaqzTINDNMWqaDTJApfOw0YwbPCCUA8EuVnKnVKxWEQk+6UDQXDHEKnkvugiLi1KYCB37VgMR3I61ySU+UUBrp0SDC71oHraPW5/kaT2rwlEmXElMHoRPbGqGUOyeI6PEHhhLGRwl4e7CP0YRTm0R4b99RYHXwlFKwfeTEUU4UpEDaGT5lllBiiR96e5bdWzMXeBGdSpLyuA8zyIUf4Ub/9vSm27w6b1+e3fY7nfN+u+udKHSCVU4YrBoKwSGV65gt7ITEWhIn4DfoDIkwLAyWRfNlQyVXnHNjNFACUl9oYTQET8U0wp80JwIjbong8WLWEj1itsUFxOB0d6tDafEj0McbJ0QbtmxoPmNcFuP6N5ULiqYqR4LfMWQVgojyFP4lDC2nGw21SgupIMYiIzhlaMzZhNHjIksz4J8M3YCJNAdN2HyZYNZb+J7zBzRgQ6WBy8gYtirIufH86ovAGTHmEUrmPm71ztuN5m37stG83nIBEjomMn4hHErI0sxuhE+mSCo714N0xCQ3rCgK5bSYKxNb9fVlMDzNhS/zWxdjCb3BkmzGyksK81cPSptNyLg4iO5wFWg4ghxK4pkwEcNx5zJnZYExkUhJMUUkhkZl3LEec5UbkPgD7NHm9R56fcRlMRrBzQEWNWW6FHJnd+/9/oePB4dHtWrw68fP7bVKsxbeFcSZ8z38ZG0TXzTyp90wDFzvfL4NW53/qy7cvWp+LZOpy+Z1v1SRmr1SuE6ZVZ2zMquu/LXRXboySrkAbWbkjw00GsFTbhl9y03zisKvv3/9tnijwm8wirXb9/8Nwo8Wz62V91UYPPsArIB89TFdr/wGUEsDBBQAAgAIAKV6B0tjqZVpowEAAC4GAAAfAAAAdW5pdmVyc2FsL2h0bWxfc2tpbl9zZXR0aW5ncy5qc42UTW/CMAyG7/wKlF0nVPbF2G2DIiFxmDRu0w6hmFKRxlESOhjiv68uA5o2HcSX5u2T17WreNdq54tFrP3S3hXPxf7d3RcakGb1Gm5dXTToKenMiGQO0yQFkUhgFSQ7Hj3J+zPhM2ayMJ1tP8jWlPwY0psFF6aMK4+F9mjGo2Ue7dujbXyJf05iq1TWoaRSn2dra1F2IpQWpO1I1CkvGHYzKla5wgqMGegL6IJH4JgGwSDod5vIs+Njj6LMRZgqLrcTjLEz49Eq1riW86b8y60Cnf/x1V/afm8QOnYiMXZsIa0mDp8pmkmlwRj4y/sUUnhhwWcgSr5Bsf5BHeN6QRU6S0xij/Rrl6JMKx5DvUu9UX/05mIy97qWs7CxB+L+jsIhBN+CrlmFIwoHRLVWV/xApTGmjtTQes9PqEA+T2R84IYBhZejjyXbpu6dC30YUjDnCmHlCi09VzJtmhxXXHvrzKRjVlPJOvFdeuETfXnRoynf4cw/Rmx1jND+s824tTxapvl0yEcjdRxM/gx6LBdIQsr1CvQUUeT1fF368mry1v4XUEsDBBQAAgAIAKV6B0s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KV6B0uUE7MiaQAAAG4AAAAcAAAAdW5pdmVyc2FsL2xvY2FsX3NldHRpbmdzLnhtbA3MMQ6DMAxA0Z1TWN4p7daBwMZWltIDWMRFkRwbkYDg9mT7w9Nv+zMKHLylYOrw9XgisM7mgy4Of9NQvxFSJvUkpuxQDaHvqlZsJvlyzgUmWIUu3iaOJTKPFIscdhGo4VNe/8Aem666AVBLAwQUAAIACAD3klN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ClegdLU9anv90IAADpPQAAKQAAAHVuaXZlcnNhbC9za2luX2N1c3RvbWl6YXRpb25fc2V0dGluZ3MueG1s7VvNbuPIEb7nKRoKFtgFAuuH+nOgUUCRLZsYmdKKtD2TIBAosW0RJtkK2dKMFjrkRXLIJchb5F1y2OdIdZO0SFmSSXsWi2BpjgfD6vqqqrt+upuF6YVPjq+sQ0Y95yeLOdQ3CGOO/xj2f4dQb0FdGkwCEhIWVveUe8e36RfNf6CcBtSQWb5tBbbCR8N+DQ3FD+p25K7ahbfmoNlAnSZu4C5ScUuBsUtJvZQUGFMbdaVXPRARyQ3IgvjsuNReNTP6EqD5IQmY5tvka1/KcqeHsjO4CizbAb6w327yZ5do3alN/qBmvdVp4V1DliSpjZSWWldru07nsiPXEa41WzVpN+g2pIaE6q1W/bK9q3caLQnehpdtkNLEl23U7DSbDXXXwA1AI1keqA1l15Eu63UZtOHupbIbDgedWg3V63Wpqe5abWk4qCHglkCGLHX5AkqqNJDaO3kg17sSGirDwbC5wypuKy3UbeB2rbZrDgZSrbZf3P3s0su1p+aeTrKcrwg86oKjozy2qkeCq7dYBwEwm8RbuRYjaG6FRLM/VIa3o1EljkkRvwlHYkqWGhGB7Fse6f/873/+/I//9KriJRkR2tPhn6YjB3TO14xR/2JBfQYmXfg08Cy30v99FCGx/XmQdEOCIrgHa0H26jriJy8s1gVRC8850IJ6K8vfjugjvZhbi6fHgK59O5eZy+2KBK7jPwF37bKj4LOKXCdkGiNexj7c5U9+2AqqUki4eW3Mn1xI15oTN9FYEz8FcHuVr6/IAXTjhA4TULnOn3PQlfVIsg7oyvw5j/FBS9ZrHf68DmLkKwN2iSd54yy7a21JkFUSFcWzKLpar4rG0yqgj3yxs7jXHf2McynUGP+RW1jjTy4QnyBXmMtL8bKJ+asHjPHrYS3peaAFnJsuLjFJiJwMZsr4ZiLrn2ej8dV4NtCuKn0lykrE0/L7Rrv7td5q/9CrxrickowbGaplRhYSwlq1fLJ0czoezUAgHs10/Mms9PnfhaHjW3Ok6bjSj/9RWMBkiu8qff53HujtdIp1c2aMNBXPNGOmj02xLiNsYrXS/0zXaGltCGIUbRzyBbElQVCenYCg0HVsMcBLtuOvSQ596vhG1vTZFBvmVFNMbaxX+gYNgu0fhGRrzZYQPEsrRLYTWnOX2EIthIgY5+UFtItTGII/bOkAJ/Usx7/Io30q32v61cwcj0fGDOtqQqn0sW8jNbC4puKCprKBpyAjgI03eBt8JqJPSECy6xYWcq1dXY/g1+SGXDuPSxd+2RusmWBwyYT4OYAQOHgKUWcY9+OpytcQFCILraww/EIDOxM0adflkK3pyhhCUzFT8k0uJpENjnf8BYQOWbAc8m6wYchXeDYYf4IYh9wcFwSNP0JKfiwI+owNyCFs5IDp8p12JfOM4GmYJEiSgwuLx7u7RdZiATi+mhuHrkOg8BWGNBHZGF4U1mTgH2/BkZo8OpHtkWBYbPH26GwImBLYsM3l0AVlSMEqj64fb7U/z4ayNsLqDMJNHd/PTFEluVLP2iKfMmTZG8tfwAmWLKw1ZMIWxmzHFmPc88KEv62dn5DF4vrzXVy6dBV/+u4NJmUK3hHL4IgMyuCYsmKvaefLFs/gjYbwWD9pRZ4FeLMJhoJ1eaqNv42LQsdbu1GV/haOejauqLNeteP965Xfbb+AMUZUggcaVLSBQwuBMOzEfMuBzdMtBNT0IaibRPUcCj6/hxYSoI9jGTpF7xBzByuXMeQOVrSYiHs8MDQTDlv3ZM5vHznAIlcjrx33N78jugSu4c+pOicPFM5LLrE20UEG9i7h/jxeTh2VMluLqZkjMFwHmY9RUIFU1/H4HSqf2NsbnCxFtBtk5nNP164tstt1nsSOAOu89sjLc9hDQD1Bda0wietoU/rTOw2JpjiN9E6KHSCeEzS3r1L5+S6PGVieKtczRdYVzG8UPJ/d/DjIDr4mI9OYjeQBlwBp4llssYRd+IHf8/LLim4EKh7KIC+evEGsYLH879//lV/MgT0RFcXUPxaVA8nPqyZ+lvcXnTIS/jWHHFMeZKHiJScwvlAl0Pz3K1ODAP0mVxYr2pY86vFPXLlUQwrEbpRNU1aubyBLDJEUdB3AWbCgkBt5+hEKnzjrV/o3VvAEhdOk1C0qSKw8j01W2Ib9FXfNXMcnBeHv3on45E1tMpNVVdz9IUddZ/EUbb82XGDiz3zIpY9F5CnXsg7V+UAksR1WXKbY3JKqBSUhet8XhM3Rve6ZsP+g4lpQw1nm+4zPAupO+Jetl59ygYF/iIMw7rOAX+mTtzRHuKRfYt/1Hyw3BLY06ZB1AjZM+GExFpmlHXJPee7Yabkx5ZDxjrqwLyjRdNL82YFDmKIMxKfflDHPpBeWwzUrHkrJT1EPATr5yl4CUtRDgMF3lTHc7F6iDofS0OSD3MAK0vQ83gMe4os6FfMkb1kebsGIf5gNUwsVE7KcHrVJX+yOpuOROKE5LW1w9YTFPf/5AHPDMfOtwcgq5H2HDH0fv9XzAdxjDnPJ6egW04AcTM+Kvx7LgNgZx1Igah8cLkVERWy7Ih8qcBGxFkte6cMKimV8qHC1UVPmFG6V1DNezgohPVHORTVP4cQszgN9XsWLQWiU7OdBveqLdepVzzmoF4s97T9/7c1JgCEEHJKEZpaW5l4mX8LuxIE0YYkde2I0LYAtQbYPV6REV4qQCStxqkqCKnpJj8PRkjku2RA35kkRUmtzfvq9EJLsfGjLbEQeWLqMxJSjOZBie5EEcaXbh+JBCUwNnISJG9lRXDRSbNth1jwUsz9SqpK9Z5/VR3ajpEjzaM/UZ8oO3F49ogt4Ty1/r5reZqFEHWms5ui2ou8XdLX9oWy6lk3XsulaNl3LpmvZdC2brmXTtWy6lk3XsulaNl3LpmvZdC2brmXTtWy6lk3XsulaNl3LpmvZdP11m6570Tl7rikFeZquKdNz9Vz3/AVarnvQb7XjKi6bZcv1V225vq7qt9dxjUFly/UXbrmeSbr/557rIQ2gIO/k/+b+H1BLAwQUAAIACACmegdL7f+p5u4OAAATJAAAFwAAAHVuaXZlcnNhbC91bml2ZXJzYWwucG5n7ZprWJLZ2scxs5rJQ007ddS0cnbzjpFWZp4hSzvs1HI0RU2xcSeTCWqKhxCYapdNKtYc1PBA2aSpKRopiqjZQTJUMkEyRJ1ISRAIGUBAZD84137f+fB+e6/3mx+4nude1/qt9V/3/ax7rcW1fjwZesTic7vPQSCQxbGjgd+CQKvBIJBp9Lo1QMnzGHIK8DDJ+PbIQVDTkMMsYKxGBIQEgEAtxesXz5gB9mdpR6MzQCDLZ8afCSP1wT9BIOcHxwIDInLiJXw4OSU7jiFXmOetWTDf/bsjnWHrdvSrbSHml3ZeKrE/vspl1d27XwUSDHavq4vKDtQfFFngza9v/9tus3N227ay2bDwqzXfmP0D46BBLbT2UIaylyTYmQrW7dzGD792sR62Jg3GYJJImi7E4NzxhnMXlzTCKJafYkA0W0uCKD78fGIVINDh+Ucrzvb6YwMj63vf50MXz3TuBUqfFJ1EfheM6H0/hiAhbVYDJe236sMqzAp2RjU9Xg+YoHFzjosrRxdIu220PA+13jh+wl8Z4bsJsKaSHkSm15WbAK9p7p9ZA48DDr3Gzq47w4y101cbm9hKSDDWeL4R8CjoB6/LRndtONJsrPB+3Qq0Aq1AK9AKtAKtQCvQCrQCrUAr0Aq0Aq1AK9AKtAKtQCvQ/w90WjtMYTUaX3/6P3RakWFWwCBpekXIyaWnomkrfs/FfhvoY9ofVqUCtqSeF0WloFKpTsY/U2GKnEf2TL6LSFXqiRNQMEXe58diEA8n49SN1SjDNsY4Zm1Bqp+yi+O2OOIvKQo5RaWisqlQI2prhTPI39p0uVX3VbSm8iGs5NuxSL+uAu1t6SOD7p0vbFz18ut39mVNRsBG6YnXtbjz6fepepXsYbfiI/50hgaKl/dynPRyUoWmQLc0T9Q4DHGdcB+uJhr6T+j1pxQzpOO7PFnlHFYKWP3cgDPU5wrm4/BNYqkzN9GeV4Jh8bNTx1kFxONa5cIJER0Rdn/cEvRDeLjbdnixEF6HU8KdvldjIpmZYscr2rF42SYzlaU1NdminseXsILYT2Rn3TBjY1uby3v+oHG7lohMlyz2tIeXKzlvmlyBjXNlnGG3kE+GMRYJnj2aq9+HhSUsgl+Re7Sc84nhjVHw8/wY1ECDLijoB6JnN4kryVTfErcUhTA53aNKLrZjhiWOc8uHuDc0YUrhhG+opqApNnu9r5t+Pp8nPMn4jaeOpg7tqSPJlXkbU2UJw/wHsUFUqPCUKd3Oa5RrB8piDiQ38yx2iDcrc2/CuK1MZXo6elzYi6+MO3mruhtuKdoZymHVd5Nf7sMlOecUTouWdg+114F2kyzkN6Lo1UWOz2i6l7nUMN3u7snHpyWKdqiTC2z8ujsly7vAZToLBKog+ti3YqSZKTQsCS12KNdGZ+twjpdfeBeFC7MtzD2mKtdWir2eve+rI/XPI6JMdVqa+TGl3kt3t/rpujUen5yYv6TjH9g2+8VWL3XNIjqlkAsTSLYaDeW3ja+zUZzl8raxkm2T7fltiOXh/8JG2GeyyglhVAMFVZkYzsonc4XR66xt9q0p5tOjuy779zzl1wXM52wmPRPjspxh4LUypf7Ca3jf/LP2IZQGGZDAx36o5r1FdyCpsu00hmBbJq8KUH6QigTiHpFq5TXDaoSJCL0PY4W2nNhDNP1kaUJ6QOKnt4Plu9YWUux+G81red8nwmV5usMyufDVBXz0XxrIHHDaOza7TMM4JJSE0AtZXbDe7goDNXGyVkOOrfkuCJt1QD1m5hDZ1ZhICFQgYOxpAdLp7JJ5QfQu6MS3YX3C4+yzAtq1ENKZllnIhWHkHG180NK6R/VpshGigk7GY1X9jMgeeSopuXSshqcCetpAQ5oCkbCCqNJ0p2fL0Iwzo40ZAxDtgidP0NxQbg0uGWlSuFbzSAXv/g6LKISphdvPb/CDzKXBLL/yLvQZ8khzggKRK/yvsIA7ONfNvxyOsDO51024pKeHxrEcVrl8MSAG3+tN4WE/+PEe6KYh1OkkswK49hW8sVv7xyYo/rEh5aIu2ymllL+sB1GOpt6vkc6/QdoDAXPQkin3RYQXgM4yDnZqOz7oRHP7HbvFoktTPswReb488uZ9JJehDGfQJi6EHb5jq3D5ojAXHfmsPW/p9eBG974LChbq+VUavRt1w0SZIXN1E/IPxwmvb+0cLwkZ/lBNYyTWwRMm9cPhUPxv5KFu2VBzuyCW5FseVZqqLSYvC6p8F8ovIdI0Ylc3fpsJKLQ/aOlf57oSHkcgBARNz8ILqzgPctXOpfkog3buajOSGy7ynm4nSAcmaE3EKHipom3WqB9RTtvVWqw4K9g/imP3nIeKJiuJcAa5m1ScWCduZIo7ZPShN7mEF2m3WJQN4B+uiB2Lz66+RBTZnKEG11FvDIyQoEsvPQzbfkXxKNPzYrbbh69JOjmLmiWR1WrO1/L2g57UPWC5fqxyliTz962RKE8j+REse2rcCf+1jRqBZmLerCVdJbtuovtIYBjl7BkcvlPlyyodZDWUhg+ShUMeHEixvjEnbMTLsbwmhMXJTp/4bymnLjEiTKpjk2Ceu/DpWbyqQaYrkljCHIT7Lruk92tSzmMs7nExsW8rLeJBmZt973c4V1j6mYoO34OHQhRKMCfjNXGGYpPMJ7rEDDCl9b47gBmI7IvQebrG2oD7FodgtarO6hfr9jN3uxNkNYnZjujJj4T+HZfN0tL4gvQKj7CenNJTmP2vZGUim/P6R5Ib2VTJ2AXNWM25AVl31vI3fFksjwpIjrEsYURbKbE24FcyqOr12HTiBvhITYDaS5xA2ORMyEzdPBaUHZzE9+ENjLwVKlYX7CUIYLhcc+bdy0F8T1riox8TTBxOq3McwvWMN4NOhzWOIzXv+EjMaKN7CrFvUfqnr7/5WGUvaai5OBRlKtx7MLAr7ZRCaIK2aGdeuJ3uz99n9YYR/aVA0pd4oGfWrDWElrhXPDpWU/OOS0O24pVP+bSEloqS4TOBROKM+/6k/M+t7/vuKF9nbZ8nnuyhaKdIS2P1kMK0yFIOHbVlKgZwQHAcp5KzKN8WkCgq2QnkM77Ps7+OXNox3D0aIjB1Zvxw8fk1YvJWOOLTEOJ3AvP8lH85q8r2LjAjqVdSMJ3zO/h7bqPFKeHhfGnLZCtJfPkFnXRW835qMfImEcqyX11AigntHOq8jsL7bHZ2CR7HMbY0dE7qJjjTzFLyvLRTGqOfsZ9IaytMM+Ghixl7duF/bHJfcq+rK4fTkCwa+lrISNkkVpLJWwPyMnM7N9HWSQbGCO67k2drKpI/5drS3UhRo4+Rr/3xttM5vi/n3c7N3fvza0i20+0ZgjThufsIgwtqejwCF5sVohBmmwsW4mUJYeoiaVnKdhg4T9ZfG9mDFlYiwt5366Sx4gmMzD+2pqQRTROvwtVg/AjwenFoUKxdrZDDReFm2/zFo1/uD2FOz5ArUTwQqHaqq3jpuG7xeycPpB3Y7UrQl6zNpfi//7M0QJ1X09fECuHOEvqNM4TYhxtAHGU/PtFs63QRzhy6m0TfkuQV0fxAdzg7eP9GsLWrodepaUI7Sm27VR3OHPXho02gI/6Owp4v9hoQI7ehOZSGJ4eokmhqKCJCu2dQ0dfD4IYuZ3r5fL40leQsqa8JuTLtCiukZrD3rZF7oFM/i45Xe1Gqa+JYS3G1vo7LbiGmKhbHc74Ez2AdXI6y5XWJYX28pD6cG3yDXyAgJjDbr20jeAccv3CLQr2Yeea7n3moTqRSXozPU7aSsUWxA3r1ZA9Nr+KNTellPQsgOsavpCOJXGCtXJ8b8UFLmzW9uRy60To4O7GTv4guLV3203s5ApcmtWoEe5yc+JtlMiieCTb8dMTiiXheTn/UDUfEk9d8EszvKYOSpTkDNHRbHa/Vz1E5epOWV7ElTMGAgDl70cEi3XQBXnBxhtpbKMAM57izsXelm/jyt4eby9j550YRkeArz2uh+lmOEGrQuAOr7VLnhLKJ4zshJ2QdCO5G3Rzi0BhMyHKivub8OTsCTcXdthT4ZyW+U+GeAskQVRkiKgUygnSGw46LX54OP52AyL/X+c2+RTO+AxazueXFLLGlAFjMUNdQ+KTUvJHySKeFJ2ubbmy08vv0xMN0nJYSP1OFkUZ3zXiQO5K8URZ8UGUDurgUm1nMuOuiymH9Tqur7vPiI39e7vLQxzYLUFryhEri9pj1KyE62wFIKIy5tiOQYcf8uM+sfwa2c8qoq9ffWKQxL3REdYlOSS58EK/5eLoRQ5+7h/EbEgVf8/FH4gqOhihlPpuBRUOxHALLu8vJ5eJsKXQcAveJ5O8pA3YHDdqGrULszpdbYcGrC0bYFq87YtQ5Y0fUOX7/+ouaG91yttr1j1xrKlFqC8SDwLkyiaf7r9FtAO/gxx4Uue8sMR2fFsJyjr9sbLS/k9EqlT8qtpeTIpD3eCrw8n7sJ635FWnuyB6RCg/4rRCy8PaZZEl2HAgV6WsJJFPhTtIMrL/C0+K8eyCZlCX6rN+6mdHh/+jpym7EBMef6KRDXf/c3dnL/cABVJlxr5XhT7KSbQGjOCO5WbkcRa8b/ixatyX79Kav2nIl5+Gd2pdHIG8sr/Wr7rth67bcUVT7yugULH1O8Lp21Siaux/wzreotUbXaA6pqay7hCBs0iHqJCWmJlYNY7PaeTKFcctffzaF+0rRmWro4nTKaA0Wmypj2kZnm9bnhHXlSzYYjnHQUsVS+y88EyB4BL0CnPVlhqPi9o78HDlKlpC+c6Jf5Z1m0MANWFW0tSxP6Ms7sGccI+tCMNmPWkOz44BzB/1B/JR33/ct4jIF7F6IZGRbPJ3nC/vlUNfB3HXCXA5lVSC26kVlai5TND/N5D6/oe6SYRGpW+rOPv8cOC7x+f8Q9MfN+c74KfWTjI7LL+oW5oRL6cqqThlEl1FLoT2cQYuNRymbr/+XI1fHH4KZg8ZTV/n9mBf3SX7qvP+5djL76lfDecSq/9xQacT5eDON1tGTRdU1lISwkQwW/NyfN1o21ocUzl4FihRRTQ+r9D9SdhnbtK+NCfT40aaWIzKYPEye9rY9VcswSjgWFBrYdDDh8r8BUEsDBBQAAgAIAKZ6B0scmPMGSwAAAGsAAAAbAAAAdW5pdmVyc2FsL3VuaXZlcnNhbC5wbmcueG1ss7GvyM1RKEstKs7Mz7NVMtQzULK34+WyKShKLctMLVeoAIoBBSFASaESyDVCcMszU0oygEIGJiYIwYzUzPSMElslcwtjuKA+0EwAUEsBAgAAFAACAAgApXoHSxUOrShkBAAABxEAAB0AAAAAAAAAAQAAAAAAAAAAAHVuaXZlcnNhbC9jb21tb25fbWVzc2FnZXMubG5nUEsBAgAAFAACAAgApXoHS7tQuDcrAwAAhgwAACcAAAAAAAAAAQAAAAAAnwQAAHVuaXZlcnNhbC9mbGFzaF9wdWJsaXNoaW5nX3NldHRpbmdzLnhtbFBLAQIAABQAAgAIAKV6B0sw84vEuQIAAFEKAAAhAAAAAAAAAAEAAAAAAA8IAAB1bml2ZXJzYWwvZmxhc2hfc2tpbl9zZXR0aW5ncy54bWxQSwECAAAUAAIACAClegdLNQk1bAEDAACXCwAAJgAAAAAAAAABAAAAAAAHCwAAdW5pdmVyc2FsL2h0bWxfcHVibGlzaGluZ19zZXR0aW5ncy54bWxQSwECAAAUAAIACAClegdLY6mVaaMBAAAuBgAAHwAAAAAAAAABAAAAAABMDgAAdW5pdmVyc2FsL2h0bWxfc2tpbl9zZXR0aW5ncy5qc1BLAQIAABQAAgAIAKV6B0s9PC/RwQAAAOUBAAAaAAAAAAAAAAEAAAAAACwQAAB1bml2ZXJzYWwvaTE4bl9wcmVzZXRzLnhtbFBLAQIAABQAAgAIAKV6B0uUE7MiaQAAAG4AAAAcAAAAAAAAAAEAAAAAACURAAB1bml2ZXJzYWwvbG9jYWxfc2V0dGluZ3MueG1sUEsBAgAAFAACAAgA95JTRyO0Tvv7AgAAsAgAABQAAAAAAAAAAQAAAAAAyBEAAHVuaXZlcnNhbC9wbGF5ZXIueG1sUEsBAgAAFAACAAgApXoHS1PWp7/dCAAA6T0AACkAAAAAAAAAAQAAAAAA9RQAAHVuaXZlcnNhbC9za2luX2N1c3RvbWl6YXRpb25fc2V0dGluZ3MueG1sUEsBAgAAFAACAAgApnoHS+3/qebuDgAAEyQAABcAAAAAAAAAAAAAAAAAGR4AAHVuaXZlcnNhbC91bml2ZXJzYWwucG5nUEsBAgAAFAACAAgApnoHSxyY8wZLAAAAawAAABsAAAAAAAAAAQAAAAAAPC0AAHVuaXZlcnNhbC91bml2ZXJzYWwucG5nLnhtbFBLBQYAAAAACwALAEkDAADALQAAAAA="/>
  <p:tag name="ISPRING_PRESENTATION_TITLE" val="SK0096 简约清新时尚简历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heme/theme1.xml><?xml version="1.0" encoding="utf-8"?>
<a:theme xmlns:a="http://schemas.openxmlformats.org/drawingml/2006/main" name="4_自定义设计方案">
  <a:themeElements>
    <a:clrScheme name="自定义 6">
      <a:dk1>
        <a:srgbClr val="393939"/>
      </a:dk1>
      <a:lt1>
        <a:srgbClr val="FFFFFF"/>
      </a:lt1>
      <a:dk2>
        <a:srgbClr val="2A2A2A"/>
      </a:dk2>
      <a:lt2>
        <a:srgbClr val="FFFFFF"/>
      </a:lt2>
      <a:accent1>
        <a:srgbClr val="F585A8"/>
      </a:accent1>
      <a:accent2>
        <a:srgbClr val="BA4BC7"/>
      </a:accent2>
      <a:accent3>
        <a:srgbClr val="F585A8"/>
      </a:accent3>
      <a:accent4>
        <a:srgbClr val="BA4BC7"/>
      </a:accent4>
      <a:accent5>
        <a:srgbClr val="F585A8"/>
      </a:accent5>
      <a:accent6>
        <a:srgbClr val="BA4BC7"/>
      </a:accent6>
      <a:hlink>
        <a:srgbClr val="F585A8"/>
      </a:hlink>
      <a:folHlink>
        <a:srgbClr val="BA4BC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1706</Words>
  <Application>Microsoft Office PowerPoint</Application>
  <PresentationFormat>宽屏</PresentationFormat>
  <Paragraphs>212</Paragraphs>
  <Slides>23</Slides>
  <Notes>23</Notes>
  <HiddenSlides>0</HiddenSlides>
  <MMClips>1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0" baseType="lpstr">
      <vt:lpstr>Arial Unicode MS</vt:lpstr>
      <vt:lpstr>Roboto Light</vt:lpstr>
      <vt:lpstr>等线</vt:lpstr>
      <vt:lpstr>方正细等线_GBK</vt:lpstr>
      <vt:lpstr>方正中等线简体</vt:lpstr>
      <vt:lpstr>华文宋体</vt:lpstr>
      <vt:lpstr>宋体</vt:lpstr>
      <vt:lpstr>微软雅黑</vt:lpstr>
      <vt:lpstr>幼圆</vt:lpstr>
      <vt:lpstr>Arial</vt:lpstr>
      <vt:lpstr>Calibri</vt:lpstr>
      <vt:lpstr>Calibri Light</vt:lpstr>
      <vt:lpstr>Elephant</vt:lpstr>
      <vt:lpstr>Impact</vt:lpstr>
      <vt:lpstr>Open Sans</vt:lpstr>
      <vt:lpstr>Open Sans Light</vt:lpstr>
      <vt:lpstr>4_自定义设计方案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SK0096 简约清新时尚简历</dc:title>
  <dc:creator>尚可</dc:creator>
  <cp:lastModifiedBy>admin</cp:lastModifiedBy>
  <cp:revision>23</cp:revision>
  <dcterms:created xsi:type="dcterms:W3CDTF">2017-03-14T08:48:00Z</dcterms:created>
  <dcterms:modified xsi:type="dcterms:W3CDTF">2017-08-07T10:01:25Z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