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8B5B63-9079-4FB3-913F-92E5315C95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D92E9D-273D-47A2-B072-AF71DC46F6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15/08/2023 15:52:11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LLYWOOD MOVIES ANALYSIS" id="2" name="slide2">
            <a:extLst>
              <a:ext uri="{FF2B5EF4-FFF2-40B4-BE49-F238E27FC236}">
                <a16:creationId xmlns:a16="http://schemas.microsoft.com/office/drawing/2014/main" id="{7916D3EC-F131-4AE6-811E-D91641D1F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2023-08-15T12:52:12Z</dcterms:created>
  <dcterms:modified xsi:type="dcterms:W3CDTF">2023-08-15T12:52:12Z</dcterms:modified>
</cp:coreProperties>
</file>