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49F613-43B2-4C4D-A234-7931D77BAADD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D8C4D8-8510-4087-A28D-C01249382E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DB6114-9280-4BFC-8AA9-97D54DAB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lvince-kaunda-264a98273?lipi=urn%3Ali%3Apage%3Ad_flagship3_profile_view_base_contact_details%3Bkn%2BmaHccRXW2BV%2BU%2FZGO2Q%3D%3D" TargetMode="External"/><Relationship Id="rId2" Type="http://schemas.openxmlformats.org/officeDocument/2006/relationships/hyperlink" Target="https://github.com/CalvinceKaunda/AIRCRAFT-RISK-ANALYSI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39" y="822960"/>
            <a:ext cx="8638269" cy="3410712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/>
            </a:r>
            <a:br>
              <a:rPr lang="en-US" sz="4400" b="1" u="sng" dirty="0" smtClean="0"/>
            </a:br>
            <a:r>
              <a:rPr lang="en-US" sz="4400" b="1" u="sng" dirty="0" smtClean="0"/>
              <a:t>AVIATION DATASET ANALYSIS</a:t>
            </a:r>
            <a:br>
              <a:rPr lang="en-US" sz="4400" b="1" u="sng" dirty="0" smtClean="0"/>
            </a:br>
            <a:r>
              <a:rPr lang="en-US" sz="4400" b="1" u="sng" dirty="0" smtClean="0"/>
              <a:t/>
            </a:r>
            <a:br>
              <a:rPr lang="en-US" sz="4400" b="1" u="sng" dirty="0" smtClean="0"/>
            </a:br>
            <a:r>
              <a:rPr lang="en-US" sz="2000" b="1" i="1" dirty="0" smtClean="0"/>
              <a:t>by </a:t>
            </a:r>
            <a:r>
              <a:rPr lang="en-US" sz="2000" b="1" i="1" dirty="0" err="1"/>
              <a:t>C</a:t>
            </a:r>
            <a:r>
              <a:rPr lang="en-US" sz="2000" b="1" i="1" dirty="0" err="1" smtClean="0"/>
              <a:t>alvince</a:t>
            </a:r>
            <a:r>
              <a:rPr lang="en-US" sz="2000" b="1" i="1" dirty="0" smtClean="0"/>
              <a:t> </a:t>
            </a:r>
            <a:r>
              <a:rPr lang="en-US" sz="2000" b="1" i="1" dirty="0"/>
              <a:t>K</a:t>
            </a:r>
            <a:r>
              <a:rPr lang="en-US" sz="2000" b="1" i="1" dirty="0" smtClean="0"/>
              <a:t>aunda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9162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Business Problem and objectives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company is entering aviation industry to operate planes for private and commercial use but the company lacks understanding of the risks involved in aircraft operations</a:t>
            </a:r>
          </a:p>
          <a:p>
            <a:r>
              <a:rPr lang="en-US" sz="2000" dirty="0" smtClean="0"/>
              <a:t>Our task is to analyze the dataset and identify lowest-risk aircraft types for the company to consider.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0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Data understanding and exploration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did the analysis using the pandas library and found out some features about the data</a:t>
            </a:r>
          </a:p>
          <a:p>
            <a:r>
              <a:rPr lang="en-US" sz="2000" dirty="0" smtClean="0"/>
              <a:t>Our dataset has 88889 rows and 31 columns</a:t>
            </a:r>
          </a:p>
          <a:p>
            <a:r>
              <a:rPr lang="en-US" sz="2000" dirty="0" smtClean="0"/>
              <a:t>Not all columns are necessary for out analysis. </a:t>
            </a:r>
          </a:p>
          <a:p>
            <a:r>
              <a:rPr lang="en-US" sz="2000" dirty="0" smtClean="0"/>
              <a:t>I will first clean and filter our data</a:t>
            </a:r>
          </a:p>
          <a:p>
            <a:r>
              <a:rPr lang="en-US" sz="2000" dirty="0" smtClean="0"/>
              <a:t>The data consists of missing values and values which are irrelevant to the analysis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649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ANALYSIS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Necessary columns I needed for analysis include :investigation type, aircraft category, aircraft damage and injury severity</a:t>
            </a:r>
          </a:p>
          <a:p>
            <a:r>
              <a:rPr lang="en-US" sz="2000" dirty="0" smtClean="0"/>
              <a:t>Other columns were dropped together with missing values or irrelevant values</a:t>
            </a:r>
          </a:p>
          <a:p>
            <a:r>
              <a:rPr lang="en-US" sz="2000" dirty="0" smtClean="0"/>
              <a:t>The analysis included finding  distributions of aircraft types with aircraft damage, investigation type and injury severity</a:t>
            </a:r>
          </a:p>
          <a:p>
            <a:r>
              <a:rPr lang="en-US" dirty="0" smtClean="0"/>
              <a:t>Data was grouped into various categories using </a:t>
            </a:r>
            <a:r>
              <a:rPr lang="en-US" dirty="0" err="1" smtClean="0"/>
              <a:t>groupby</a:t>
            </a:r>
            <a:r>
              <a:rPr lang="en-US" dirty="0" smtClean="0"/>
              <a:t> functions and applying multiple filters to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539497"/>
            <a:ext cx="10826496" cy="1280160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90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Airplanes and helicopters have the most accidents BUT Rockets and ULTRs have the least accidents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3017520"/>
            <a:ext cx="11265408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420624"/>
            <a:ext cx="10512552" cy="1444751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FINDINGS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331720"/>
            <a:ext cx="10515600" cy="3845243"/>
          </a:xfrm>
        </p:spPr>
        <p:txBody>
          <a:bodyPr>
            <a:normAutofit/>
          </a:bodyPr>
          <a:lstStyle/>
          <a:p>
            <a:r>
              <a:rPr lang="en-US" sz="2000" dirty="0"/>
              <a:t>Airplanes have the highest non fatalities occurrence of more than the other aircrafts(above 20000)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3090672"/>
            <a:ext cx="11301984" cy="37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2859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CONCLUSION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72" y="2157984"/>
            <a:ext cx="10515600" cy="4599432"/>
          </a:xfrm>
        </p:spPr>
        <p:txBody>
          <a:bodyPr>
            <a:noAutofit/>
          </a:bodyPr>
          <a:lstStyle/>
          <a:p>
            <a:r>
              <a:rPr lang="en-US" sz="2000" dirty="0" smtClean="0"/>
              <a:t>Airplanes have the highest fatality occurrences with an average of 17 followed by helicopters with an average fatality occurrence count of 7.</a:t>
            </a:r>
          </a:p>
          <a:p>
            <a:r>
              <a:rPr lang="en-US" sz="2000" dirty="0" smtClean="0"/>
              <a:t> They however also have the highest count of non fatalities followed by helicopters. Airplane count is up to 9 times of helicopter count.</a:t>
            </a:r>
          </a:p>
          <a:p>
            <a:r>
              <a:rPr lang="en-US" sz="2000" dirty="0" smtClean="0"/>
              <a:t>Aircrafts with least numbers of accidents DO NOT have any non fatalities values indicating all accidents are fatal</a:t>
            </a:r>
          </a:p>
        </p:txBody>
      </p:sp>
    </p:spTree>
    <p:extLst>
      <p:ext uri="{BB962C8B-B14F-4D97-AF65-F5344CB8AC3E}">
        <p14:creationId xmlns:p14="http://schemas.microsoft.com/office/powerpoint/2010/main" val="27609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I would recommend Airplanes for entry into business as this is the aircraft with the highest number of non fatalities, hence quite safe for consumers.</a:t>
            </a:r>
          </a:p>
          <a:p>
            <a:r>
              <a:rPr lang="en-US" dirty="0"/>
              <a:t>The risk being considered here is in terms of the non-fatalities</a:t>
            </a:r>
          </a:p>
          <a:p>
            <a:r>
              <a:rPr lang="en-US" dirty="0"/>
              <a:t>If the risk being considered is in terms of damages I would recommend balloons as the have the least damages while airplanes have the most however accidents here result in fatalities 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THANK YOU</a:t>
            </a:r>
            <a:br>
              <a:rPr lang="en-US" b="1" i="1" u="sng" dirty="0" smtClean="0"/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sz="3200" b="1" i="1" dirty="0" smtClean="0"/>
              <a:t>Any Questions?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Contacts:</a:t>
            </a:r>
          </a:p>
          <a:p>
            <a:r>
              <a:rPr lang="en-US" i="1" cap="none" dirty="0" err="1" smtClean="0">
                <a:solidFill>
                  <a:schemeClr val="tx1"/>
                </a:solidFill>
              </a:rPr>
              <a:t>Calvince</a:t>
            </a:r>
            <a:r>
              <a:rPr lang="en-US" i="1" cap="none" dirty="0" smtClean="0">
                <a:solidFill>
                  <a:schemeClr val="tx1"/>
                </a:solidFill>
              </a:rPr>
              <a:t> Kaunda</a:t>
            </a:r>
          </a:p>
          <a:p>
            <a:r>
              <a:rPr lang="en-US" i="1" cap="none" dirty="0" smtClean="0">
                <a:solidFill>
                  <a:schemeClr val="tx1"/>
                </a:solidFill>
              </a:rPr>
              <a:t>Visit my </a:t>
            </a:r>
            <a:r>
              <a:rPr lang="en-US" i="1" cap="none" dirty="0" smtClean="0">
                <a:solidFill>
                  <a:schemeClr val="tx1"/>
                </a:solidFill>
                <a:hlinkClick r:id="rId2"/>
              </a:rPr>
              <a:t>GitHub </a:t>
            </a:r>
            <a:r>
              <a:rPr lang="en-US" i="1" cap="none" dirty="0" smtClean="0">
                <a:solidFill>
                  <a:schemeClr val="tx1"/>
                </a:solidFill>
              </a:rPr>
              <a:t>and </a:t>
            </a:r>
            <a:r>
              <a:rPr lang="en-US" i="1" cap="none" dirty="0" smtClean="0">
                <a:solidFill>
                  <a:schemeClr val="tx1"/>
                </a:solidFill>
                <a:hlinkClick r:id="rId3"/>
              </a:rPr>
              <a:t>LinkedIn</a:t>
            </a:r>
            <a:endParaRPr lang="en-US" i="1" cap="none" dirty="0" smtClean="0">
              <a:solidFill>
                <a:schemeClr val="tx1"/>
              </a:solidFill>
            </a:endParaRPr>
          </a:p>
          <a:p>
            <a:endParaRPr lang="en-US" i="1" cap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1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356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 AVIATION DATASET ANALYSIS  by Calvince Kaunda</vt:lpstr>
      <vt:lpstr>Business Problem and objectives</vt:lpstr>
      <vt:lpstr>Data understanding and exploration</vt:lpstr>
      <vt:lpstr>DATA ANALYSIS</vt:lpstr>
      <vt:lpstr>FINDINGS</vt:lpstr>
      <vt:lpstr>FINDINGS</vt:lpstr>
      <vt:lpstr>CONCLUSION</vt:lpstr>
      <vt:lpstr>RECOMMENDATIONS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DATASET ANALYSIS</dc:title>
  <dc:creator>user</dc:creator>
  <cp:lastModifiedBy>user</cp:lastModifiedBy>
  <cp:revision>8</cp:revision>
  <dcterms:created xsi:type="dcterms:W3CDTF">2024-12-01T17:13:34Z</dcterms:created>
  <dcterms:modified xsi:type="dcterms:W3CDTF">2024-12-01T18:43:24Z</dcterms:modified>
</cp:coreProperties>
</file>