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2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3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4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5.xml" ContentType="application/vnd.openxmlformats-officedocument.drawingml.chartshape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7" r:id="rId28"/>
    <p:sldId id="278" r:id="rId29"/>
    <p:sldId id="279" r:id="rId30"/>
    <p:sldId id="280" r:id="rId31"/>
    <p:sldId id="267" r:id="rId32"/>
    <p:sldId id="289" r:id="rId33"/>
    <p:sldId id="290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Test Error</a:t>
            </a:r>
          </a:p>
          <a:p>
            <a:pPr>
              <a:defRPr sz="1800"/>
            </a:pPr>
            <a:r>
              <a:rPr lang="en-US" sz="1800"/>
              <a:t>Dataset Iteration 72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72'!$B$1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72'!$D$3:$D$1002</c:f>
              <c:numCache>
                <c:formatCode>#,##0.000</c:formatCode>
                <c:ptCount val="1000"/>
                <c:pt idx="0">
                  <c:v>1.52173265712981</c:v>
                </c:pt>
                <c:pt idx="1">
                  <c:v>1.5707279428384799</c:v>
                </c:pt>
                <c:pt idx="2">
                  <c:v>1.37667392999992</c:v>
                </c:pt>
                <c:pt idx="3">
                  <c:v>1.16952316368842</c:v>
                </c:pt>
                <c:pt idx="4">
                  <c:v>1.0014548323963799</c:v>
                </c:pt>
                <c:pt idx="5">
                  <c:v>0.87895113769436095</c:v>
                </c:pt>
                <c:pt idx="6">
                  <c:v>0.79685983773330304</c:v>
                </c:pt>
                <c:pt idx="7">
                  <c:v>0.74673639470188902</c:v>
                </c:pt>
                <c:pt idx="8">
                  <c:v>0.71959460523072105</c:v>
                </c:pt>
                <c:pt idx="9">
                  <c:v>0.70745744921234199</c:v>
                </c:pt>
                <c:pt idx="10">
                  <c:v>0.70415319869429305</c:v>
                </c:pt>
                <c:pt idx="11">
                  <c:v>0.70540172241743104</c:v>
                </c:pt>
                <c:pt idx="12">
                  <c:v>0.70848620380606597</c:v>
                </c:pt>
                <c:pt idx="13">
                  <c:v>0.71181777637035204</c:v>
                </c:pt>
                <c:pt idx="14">
                  <c:v>0.71455605522586996</c:v>
                </c:pt>
                <c:pt idx="15">
                  <c:v>0.71632973980720105</c:v>
                </c:pt>
                <c:pt idx="16">
                  <c:v>0.71704765075854004</c:v>
                </c:pt>
                <c:pt idx="17">
                  <c:v>0.71677680945030597</c:v>
                </c:pt>
                <c:pt idx="18">
                  <c:v>0.71566607164453</c:v>
                </c:pt>
                <c:pt idx="19">
                  <c:v>0.71389941936081702</c:v>
                </c:pt>
                <c:pt idx="20">
                  <c:v>0.71166814157766201</c:v>
                </c:pt>
                <c:pt idx="21">
                  <c:v>0.709154896898742</c:v>
                </c:pt>
                <c:pt idx="22">
                  <c:v>0.706525183748966</c:v>
                </c:pt>
                <c:pt idx="23">
                  <c:v>0.70392338355956197</c:v>
                </c:pt>
                <c:pt idx="24">
                  <c:v>0.70147158636248597</c:v>
                </c:pt>
                <c:pt idx="25">
                  <c:v>0.69927006856722296</c:v>
                </c:pt>
                <c:pt idx="26">
                  <c:v>0.69739870996504005</c:v>
                </c:pt>
                <c:pt idx="27">
                  <c:v>0.69591890109593502</c:v>
                </c:pt>
                <c:pt idx="28">
                  <c:v>0.69487565973334098</c:v>
                </c:pt>
                <c:pt idx="29">
                  <c:v>0.69429978201379206</c:v>
                </c:pt>
                <c:pt idx="30">
                  <c:v>0.69420992204324194</c:v>
                </c:pt>
                <c:pt idx="31">
                  <c:v>0.69461453773001403</c:v>
                </c:pt>
                <c:pt idx="32">
                  <c:v>0.69551366899608702</c:v>
                </c:pt>
                <c:pt idx="33">
                  <c:v>0.69690053298927801</c:v>
                </c:pt>
                <c:pt idx="34">
                  <c:v>0.69876293297222003</c:v>
                </c:pt>
                <c:pt idx="35">
                  <c:v>0.701084485407931</c:v>
                </c:pt>
                <c:pt idx="36">
                  <c:v>0.70384567478681404</c:v>
                </c:pt>
                <c:pt idx="37">
                  <c:v>0.70702474883006095</c:v>
                </c:pt>
                <c:pt idx="38">
                  <c:v>0.71059846843280206</c:v>
                </c:pt>
                <c:pt idx="39">
                  <c:v>0.71454272746186098</c:v>
                </c:pt>
                <c:pt idx="40">
                  <c:v>0.71883305756792304</c:v>
                </c:pt>
                <c:pt idx="41">
                  <c:v>0.72344503271006499</c:v>
                </c:pt>
                <c:pt idx="42">
                  <c:v>0.728354587275723</c:v>
                </c:pt>
                <c:pt idx="43">
                  <c:v>0.73353826063280003</c:v>
                </c:pt>
                <c:pt idx="44">
                  <c:v>0.73897337976941702</c:v>
                </c:pt>
                <c:pt idx="45">
                  <c:v>0.744638190436958</c:v>
                </c:pt>
                <c:pt idx="46">
                  <c:v>0.75051194597196502</c:v>
                </c:pt>
                <c:pt idx="47">
                  <c:v>0.75657496177526096</c:v>
                </c:pt>
                <c:pt idx="48">
                  <c:v>0.76280864230240897</c:v>
                </c:pt>
                <c:pt idx="49">
                  <c:v>0.769195486387246</c:v>
                </c:pt>
                <c:pt idx="50">
                  <c:v>0.77571907579008503</c:v>
                </c:pt>
                <c:pt idx="51">
                  <c:v>0.78236405103759898</c:v>
                </c:pt>
                <c:pt idx="52">
                  <c:v>0.78911607790076299</c:v>
                </c:pt>
                <c:pt idx="53">
                  <c:v>0.79596180723534804</c:v>
                </c:pt>
                <c:pt idx="54">
                  <c:v>0.80288883037897696</c:v>
                </c:pt>
                <c:pt idx="55">
                  <c:v>0.80988563185086404</c:v>
                </c:pt>
                <c:pt idx="56">
                  <c:v>0.81694154072602898</c:v>
                </c:pt>
                <c:pt idx="57">
                  <c:v>0.82404668174566897</c:v>
                </c:pt>
                <c:pt idx="58">
                  <c:v>0.83119192697093003</c:v>
                </c:pt>
                <c:pt idx="59">
                  <c:v>0.83836884858025695</c:v>
                </c:pt>
                <c:pt idx="60">
                  <c:v>0.84556967324360399</c:v>
                </c:pt>
                <c:pt idx="61">
                  <c:v>0.85278723837350401</c:v>
                </c:pt>
                <c:pt idx="62">
                  <c:v>0.86001495044759202</c:v>
                </c:pt>
                <c:pt idx="63">
                  <c:v>0.86724674551478398</c:v>
                </c:pt>
                <c:pt idx="64">
                  <c:v>0.87447705193374603</c:v>
                </c:pt>
                <c:pt idx="65">
                  <c:v>0.881700755343926</c:v>
                </c:pt>
                <c:pt idx="66">
                  <c:v>0.88891316583337598</c:v>
                </c:pt>
                <c:pt idx="67">
                  <c:v>0.89610998724139601</c:v>
                </c:pt>
                <c:pt idx="68">
                  <c:v>0.90328728851554396</c:v>
                </c:pt>
                <c:pt idx="69">
                  <c:v>0.91044147703028899</c:v>
                </c:pt>
                <c:pt idx="70">
                  <c:v>0.91756927376697905</c:v>
                </c:pt>
                <c:pt idx="71">
                  <c:v>0.92466769025094198</c:v>
                </c:pt>
                <c:pt idx="72">
                  <c:v>0.93173400714039001</c:v>
                </c:pt>
                <c:pt idx="73">
                  <c:v>0.93876575436278697</c:v>
                </c:pt>
                <c:pt idx="74">
                  <c:v>0.94576069269677898</c:v>
                </c:pt>
                <c:pt idx="75">
                  <c:v>0.952716796701364</c:v>
                </c:pt>
                <c:pt idx="76">
                  <c:v>0.95963223889823301</c:v>
                </c:pt>
                <c:pt idx="77">
                  <c:v>0.96650537511794399</c:v>
                </c:pt>
                <c:pt idx="78">
                  <c:v>0.97333473092558298</c:v>
                </c:pt>
                <c:pt idx="79">
                  <c:v>0.98011898904665096</c:v>
                </c:pt>
                <c:pt idx="80">
                  <c:v>0.98685697771897396</c:v>
                </c:pt>
                <c:pt idx="81">
                  <c:v>0.99354765990140403</c:v>
                </c:pt>
                <c:pt idx="82">
                  <c:v>1.00019012327489</c:v>
                </c:pt>
                <c:pt idx="83">
                  <c:v>1.00678357097607</c:v>
                </c:pt>
                <c:pt idx="84">
                  <c:v>1.0133273130079801</c:v>
                </c:pt>
                <c:pt idx="85">
                  <c:v>1.01982075827645</c:v>
                </c:pt>
                <c:pt idx="86">
                  <c:v>1.02626340720484</c:v>
                </c:pt>
                <c:pt idx="87">
                  <c:v>1.03265484488321</c:v>
                </c:pt>
                <c:pt idx="88">
                  <c:v>1.03899473471153</c:v>
                </c:pt>
                <c:pt idx="89">
                  <c:v>1.0452828124995599</c:v>
                </c:pt>
                <c:pt idx="90">
                  <c:v>1.0515188809889999</c:v>
                </c:pt>
                <c:pt idx="91">
                  <c:v>1.0577028047663199</c:v>
                </c:pt>
                <c:pt idx="92">
                  <c:v>1.0638345055368099</c:v>
                </c:pt>
                <c:pt idx="93">
                  <c:v>1.06991395773317</c:v>
                </c:pt>
                <c:pt idx="94">
                  <c:v>1.0759411844336599</c:v>
                </c:pt>
                <c:pt idx="95">
                  <c:v>1.0819162535669999</c:v>
                </c:pt>
                <c:pt idx="96">
                  <c:v>1.0878392743829499</c:v>
                </c:pt>
                <c:pt idx="97">
                  <c:v>1.0937103941691</c:v>
                </c:pt>
                <c:pt idx="98">
                  <c:v>1.0995297951959899</c:v>
                </c:pt>
                <c:pt idx="99">
                  <c:v>1.1052976918740101</c:v>
                </c:pt>
                <c:pt idx="100">
                  <c:v>1.1110143281068701</c:v>
                </c:pt>
                <c:pt idx="101">
                  <c:v>1.1166799748274701</c:v>
                </c:pt>
                <c:pt idx="102">
                  <c:v>1.1222949277033401</c:v>
                </c:pt>
                <c:pt idx="103">
                  <c:v>1.12785950499943</c:v>
                </c:pt>
                <c:pt idx="104">
                  <c:v>1.1333740455874199</c:v>
                </c:pt>
                <c:pt idx="105">
                  <c:v>1.1388389070910301</c:v>
                </c:pt>
                <c:pt idx="106">
                  <c:v>1.1442544641580801</c:v>
                </c:pt>
                <c:pt idx="107">
                  <c:v>1.1496211068503299</c:v>
                </c:pt>
                <c:pt idx="108">
                  <c:v>1.1549392391431601</c:v>
                </c:pt>
                <c:pt idx="109">
                  <c:v>1.16020927752741</c:v>
                </c:pt>
                <c:pt idx="110">
                  <c:v>1.1654316497065</c:v>
                </c:pt>
                <c:pt idx="111">
                  <c:v>1.17060679338239</c:v>
                </c:pt>
                <c:pt idx="112">
                  <c:v>1.1757351551243</c:v>
                </c:pt>
                <c:pt idx="113">
                  <c:v>1.1808171893146699</c:v>
                </c:pt>
                <c:pt idx="114">
                  <c:v>1.18585335716725</c:v>
                </c:pt>
                <c:pt idx="115">
                  <c:v>1.19084412581247</c:v>
                </c:pt>
                <c:pt idx="116">
                  <c:v>1.1957899674456201</c:v>
                </c:pt>
                <c:pt idx="117">
                  <c:v>1.20069135853378</c:v>
                </c:pt>
                <c:pt idx="118">
                  <c:v>1.2055487790775401</c:v>
                </c:pt>
                <c:pt idx="119">
                  <c:v>1.2103627119239999</c:v>
                </c:pt>
                <c:pt idx="120">
                  <c:v>1.2151336421277601</c:v>
                </c:pt>
                <c:pt idx="121">
                  <c:v>1.21986205635662</c:v>
                </c:pt>
                <c:pt idx="122">
                  <c:v>1.22454844233931</c:v>
                </c:pt>
                <c:pt idx="123">
                  <c:v>1.22919328835234</c:v>
                </c:pt>
                <c:pt idx="124">
                  <c:v>1.2337970827436899</c:v>
                </c:pt>
                <c:pt idx="125">
                  <c:v>1.2383603134907499</c:v>
                </c:pt>
                <c:pt idx="126">
                  <c:v>1.2428834677904701</c:v>
                </c:pt>
                <c:pt idx="127">
                  <c:v>1.2473670316796599</c:v>
                </c:pt>
                <c:pt idx="128">
                  <c:v>1.25181148968346</c:v>
                </c:pt>
                <c:pt idx="129">
                  <c:v>1.2562173244902699</c:v>
                </c:pt>
                <c:pt idx="130">
                  <c:v>1.2605850166514001</c:v>
                </c:pt>
                <c:pt idx="131">
                  <c:v>1.2649150443039701</c:v>
                </c:pt>
                <c:pt idx="132">
                  <c:v>1.26920788291551</c:v>
                </c:pt>
                <c:pt idx="133">
                  <c:v>1.2734640050488899</c:v>
                </c:pt>
                <c:pt idx="134">
                  <c:v>1.2776838801464601</c:v>
                </c:pt>
                <c:pt idx="135">
                  <c:v>1.2818679743318999</c:v>
                </c:pt>
                <c:pt idx="136">
                  <c:v>1.2860167502290201</c:v>
                </c:pt>
                <c:pt idx="137">
                  <c:v>1.2901306667961601</c:v>
                </c:pt>
                <c:pt idx="138">
                  <c:v>1.29421017917533</c:v>
                </c:pt>
                <c:pt idx="139">
                  <c:v>1.2982557385551901</c:v>
                </c:pt>
                <c:pt idx="140">
                  <c:v>1.3022677920469301</c:v>
                </c:pt>
                <c:pt idx="141">
                  <c:v>1.3062467825723001</c:v>
                </c:pt>
                <c:pt idx="142">
                  <c:v>1.3101931487630001</c:v>
                </c:pt>
                <c:pt idx="143">
                  <c:v>1.3141073248706501</c:v>
                </c:pt>
                <c:pt idx="144">
                  <c:v>1.31798974068679</c:v>
                </c:pt>
                <c:pt idx="145">
                  <c:v>1.3218408214722199</c:v>
                </c:pt>
                <c:pt idx="146">
                  <c:v>1.3256609878950201</c:v>
                </c:pt>
                <c:pt idx="147">
                  <c:v>1.32945065597679</c:v>
                </c:pt>
                <c:pt idx="148">
                  <c:v>1.3332102370465899</c:v>
                </c:pt>
                <c:pt idx="149">
                  <c:v>1.3369401377019301</c:v>
                </c:pt>
                <c:pt idx="150">
                  <c:v>1.3406407597765899</c:v>
                </c:pt>
                <c:pt idx="151">
                  <c:v>1.3443125003145999</c:v>
                </c:pt>
                <c:pt idx="152">
                  <c:v>1.3479557515501599</c:v>
                </c:pt>
                <c:pt idx="153">
                  <c:v>1.3515709008929599</c:v>
                </c:pt>
                <c:pt idx="154">
                  <c:v>1.3551583309186399</c:v>
                </c:pt>
                <c:pt idx="155">
                  <c:v>1.35871841936402</c:v>
                </c:pt>
                <c:pt idx="156">
                  <c:v>1.36225153912675</c:v>
                </c:pt>
                <c:pt idx="157">
                  <c:v>1.36575805826912</c:v>
                </c:pt>
                <c:pt idx="158">
                  <c:v>1.36923834002573</c:v>
                </c:pt>
                <c:pt idx="159">
                  <c:v>1.37269274281473</c:v>
                </c:pt>
                <c:pt idx="160">
                  <c:v>1.37612162025239</c:v>
                </c:pt>
                <c:pt idx="161">
                  <c:v>1.3795253211708201</c:v>
                </c:pt>
                <c:pt idx="162">
                  <c:v>1.3829041896384999</c:v>
                </c:pt>
                <c:pt idx="163">
                  <c:v>1.38625856498353</c:v>
                </c:pt>
                <c:pt idx="164">
                  <c:v>1.38958878181932</c:v>
                </c:pt>
                <c:pt idx="165">
                  <c:v>1.3928951700725301</c:v>
                </c:pt>
                <c:pt idx="166">
                  <c:v>1.3961780550131999</c:v>
                </c:pt>
                <c:pt idx="167">
                  <c:v>1.39943775728674</c:v>
                </c:pt>
                <c:pt idx="168">
                  <c:v>1.40267459294774</c:v>
                </c:pt>
                <c:pt idx="169">
                  <c:v>1.40588887349539</c:v>
                </c:pt>
                <c:pt idx="170">
                  <c:v>1.4090809059104901</c:v>
                </c:pt>
                <c:pt idx="171">
                  <c:v>1.4122509926936599</c:v>
                </c:pt>
                <c:pt idx="172">
                  <c:v>1.4153994319050001</c:v>
                </c:pt>
                <c:pt idx="173">
                  <c:v>1.4185265172046999</c:v>
                </c:pt>
                <c:pt idx="174">
                  <c:v>1.42163253789483</c:v>
                </c:pt>
                <c:pt idx="175">
                  <c:v>1.4247177789619101</c:v>
                </c:pt>
                <c:pt idx="176">
                  <c:v>1.42778252112045</c:v>
                </c:pt>
                <c:pt idx="177">
                  <c:v>1.4308270408571</c:v>
                </c:pt>
                <c:pt idx="178">
                  <c:v>1.4338516104755601</c:v>
                </c:pt>
                <c:pt idx="179">
                  <c:v>1.43685649814196</c:v>
                </c:pt>
                <c:pt idx="180">
                  <c:v>1.4398419679308501</c:v>
                </c:pt>
                <c:pt idx="181">
                  <c:v>1.44280827987152</c:v>
                </c:pt>
                <c:pt idx="182">
                  <c:v>1.4457556899947701</c:v>
                </c:pt>
                <c:pt idx="183">
                  <c:v>1.4486844503798799</c:v>
                </c:pt>
                <c:pt idx="184">
                  <c:v>1.45159480920194</c:v>
                </c:pt>
                <c:pt idx="185">
                  <c:v>1.4544870107793</c:v>
                </c:pt>
                <c:pt idx="186">
                  <c:v>1.4573612956211399</c:v>
                </c:pt>
                <c:pt idx="187">
                  <c:v>1.4602179004752001</c:v>
                </c:pt>
                <c:pt idx="188">
                  <c:v>1.4630570583755</c:v>
                </c:pt>
                <c:pt idx="189">
                  <c:v>1.4658789986901</c:v>
                </c:pt>
                <c:pt idx="190">
                  <c:v>1.4686839471687601</c:v>
                </c:pt>
                <c:pt idx="191">
                  <c:v>1.47147212599066</c:v>
                </c:pt>
                <c:pt idx="192">
                  <c:v>1.47424375381187</c:v>
                </c:pt>
                <c:pt idx="193">
                  <c:v>1.47699904581277</c:v>
                </c:pt>
                <c:pt idx="194">
                  <c:v>1.4797382137452499</c:v>
                </c:pt>
                <c:pt idx="195">
                  <c:v>1.4824614659798301</c:v>
                </c:pt>
                <c:pt idx="196">
                  <c:v>1.48516900755236</c:v>
                </c:pt>
                <c:pt idx="197">
                  <c:v>1.4878610402107</c:v>
                </c:pt>
                <c:pt idx="198">
                  <c:v>1.4905377624609599</c:v>
                </c:pt>
                <c:pt idx="199">
                  <c:v>1.4931993696135599</c:v>
                </c:pt>
                <c:pt idx="200">
                  <c:v>1.49584605382893</c:v>
                </c:pt>
                <c:pt idx="201">
                  <c:v>1.4984780041629</c:v>
                </c:pt>
                <c:pt idx="202">
                  <c:v>1.5010954066118001</c:v>
                </c:pt>
                <c:pt idx="203">
                  <c:v>1.5036984441571</c:v>
                </c:pt>
                <c:pt idx="204">
                  <c:v>1.5062872968098</c:v>
                </c:pt>
                <c:pt idx="205">
                  <c:v>1.5088621416543899</c:v>
                </c:pt>
                <c:pt idx="206">
                  <c:v>1.5114231528923601</c:v>
                </c:pt>
                <c:pt idx="207">
                  <c:v>1.5139705018854599</c:v>
                </c:pt>
                <c:pt idx="208">
                  <c:v>1.5165043571983701</c:v>
                </c:pt>
                <c:pt idx="209">
                  <c:v>1.5190248846410901</c:v>
                </c:pt>
                <c:pt idx="210">
                  <c:v>1.5215322473108599</c:v>
                </c:pt>
                <c:pt idx="211">
                  <c:v>1.5240266056336</c:v>
                </c:pt>
                <c:pt idx="212">
                  <c:v>1.5265081174050099</c:v>
                </c:pt>
                <c:pt idx="213">
                  <c:v>1.5289769378311</c:v>
                </c:pt>
                <c:pt idx="214">
                  <c:v>1.5314332195684099</c:v>
                </c:pt>
                <c:pt idx="215">
                  <c:v>1.5338771127636599</c:v>
                </c:pt>
                <c:pt idx="216">
                  <c:v>1.5363087650930201</c:v>
                </c:pt>
                <c:pt idx="217">
                  <c:v>1.53872832180087</c:v>
                </c:pt>
                <c:pt idx="218">
                  <c:v>1.5411359257381401</c:v>
                </c:pt>
                <c:pt idx="219">
                  <c:v>1.5435317174001799</c:v>
                </c:pt>
                <c:pt idx="220">
                  <c:v>1.54591583496413</c:v>
                </c:pt>
                <c:pt idx="221">
                  <c:v>1.5482884143258799</c:v>
                </c:pt>
                <c:pt idx="222">
                  <c:v>1.5506495891365</c:v>
                </c:pt>
                <c:pt idx="223">
                  <c:v>1.5529994908383</c:v>
                </c:pt>
                <c:pt idx="224">
                  <c:v>1.55533824870031</c:v>
                </c:pt>
                <c:pt idx="225">
                  <c:v>1.5576659898534</c:v>
                </c:pt>
                <c:pt idx="226">
                  <c:v>1.5599828393248301</c:v>
                </c:pt>
                <c:pt idx="227">
                  <c:v>1.5622889200724901</c:v>
                </c:pt>
                <c:pt idx="228">
                  <c:v>1.56458435301851</c:v>
                </c:pt>
                <c:pt idx="229">
                  <c:v>1.56686925708251</c:v>
                </c:pt>
                <c:pt idx="230">
                  <c:v>1.56914374921441</c:v>
                </c:pt>
                <c:pt idx="231">
                  <c:v>1.5714079444267099</c:v>
                </c:pt>
                <c:pt idx="232">
                  <c:v>1.57366195582638</c:v>
                </c:pt>
                <c:pt idx="233">
                  <c:v>1.5759058946462701</c:v>
                </c:pt>
                <c:pt idx="234">
                  <c:v>1.57813987027609</c:v>
                </c:pt>
                <c:pt idx="235">
                  <c:v>1.58036399029295</c:v>
                </c:pt>
                <c:pt idx="236">
                  <c:v>1.5825783604914501</c:v>
                </c:pt>
                <c:pt idx="237">
                  <c:v>1.58478308491332</c:v>
                </c:pt>
                <c:pt idx="238">
                  <c:v>1.58697826587668</c:v>
                </c:pt>
                <c:pt idx="239">
                  <c:v>1.5891640040047901</c:v>
                </c:pt>
                <c:pt idx="240">
                  <c:v>1.5913403982544601</c:v>
                </c:pt>
                <c:pt idx="241">
                  <c:v>1.59350754594398</c:v>
                </c:pt>
                <c:pt idx="242">
                  <c:v>1.5956655427806601</c:v>
                </c:pt>
                <c:pt idx="243">
                  <c:v>1.5978144828879199</c:v>
                </c:pt>
                <c:pt idx="244">
                  <c:v>1.59995445883205</c:v>
                </c:pt>
                <c:pt idx="245">
                  <c:v>1.6020855616484599</c:v>
                </c:pt>
                <c:pt idx="246">
                  <c:v>1.6042078808676199</c:v>
                </c:pt>
                <c:pt idx="247">
                  <c:v>1.6063215045405299</c:v>
                </c:pt>
                <c:pt idx="248">
                  <c:v>1.60842651926389</c:v>
                </c:pt>
                <c:pt idx="249">
                  <c:v>1.6105230102047401</c:v>
                </c:pt>
                <c:pt idx="250">
                  <c:v>1.6126110611248701</c:v>
                </c:pt>
                <c:pt idx="251">
                  <c:v>1.61469075440476</c:v>
                </c:pt>
                <c:pt idx="252">
                  <c:v>1.61676217106715</c:v>
                </c:pt>
                <c:pt idx="253">
                  <c:v>1.6188253908002701</c:v>
                </c:pt>
                <c:pt idx="254">
                  <c:v>1.6208804919806801</c:v>
                </c:pt>
                <c:pt idx="255">
                  <c:v>1.62292755169577</c:v>
                </c:pt>
                <c:pt idx="256">
                  <c:v>1.62496664576587</c:v>
                </c:pt>
                <c:pt idx="257">
                  <c:v>1.6269978487660499</c:v>
                </c:pt>
                <c:pt idx="258">
                  <c:v>1.6290212340475201</c:v>
                </c:pt>
                <c:pt idx="259">
                  <c:v>1.6310368737587499</c:v>
                </c:pt>
                <c:pt idx="260">
                  <c:v>1.63304483886619</c:v>
                </c:pt>
                <c:pt idx="261">
                  <c:v>1.63504519917466</c:v>
                </c:pt>
                <c:pt idx="262">
                  <c:v>1.6370380233474899</c:v>
                </c:pt>
                <c:pt idx="263">
                  <c:v>1.6390233789262201</c:v>
                </c:pt>
                <c:pt idx="264">
                  <c:v>1.6410013323500501</c:v>
                </c:pt>
                <c:pt idx="265">
                  <c:v>1.6429719489749699</c:v>
                </c:pt>
                <c:pt idx="266">
                  <c:v>1.6449352930925301</c:v>
                </c:pt>
                <c:pt idx="267">
                  <c:v>1.64689142794836</c:v>
                </c:pt>
                <c:pt idx="268">
                  <c:v>1.64884041576034</c:v>
                </c:pt>
                <c:pt idx="269">
                  <c:v>1.65078231773652</c:v>
                </c:pt>
                <c:pt idx="270">
                  <c:v>1.6527171940926499</c:v>
                </c:pt>
                <c:pt idx="271">
                  <c:v>1.65464510406957</c:v>
                </c:pt>
                <c:pt idx="272">
                  <c:v>1.65656610595014</c:v>
                </c:pt>
                <c:pt idx="273">
                  <c:v>1.65848025707603</c:v>
                </c:pt>
                <c:pt idx="274">
                  <c:v>1.66038761386413</c:v>
                </c:pt>
                <c:pt idx="275">
                  <c:v>1.6622882318227701</c:v>
                </c:pt>
                <c:pt idx="276">
                  <c:v>1.6641821655675899</c:v>
                </c:pt>
                <c:pt idx="277">
                  <c:v>1.6660694688372</c:v>
                </c:pt>
                <c:pt idx="278">
                  <c:v>1.66795019450853</c:v>
                </c:pt>
                <c:pt idx="279">
                  <c:v>1.66982439461198</c:v>
                </c:pt>
                <c:pt idx="280">
                  <c:v>1.67169212034628</c:v>
                </c:pt>
                <c:pt idx="281">
                  <c:v>1.6735534220930699</c:v>
                </c:pt>
                <c:pt idx="282">
                  <c:v>1.6754083494312999</c:v>
                </c:pt>
                <c:pt idx="283">
                  <c:v>1.67725695115132</c:v>
                </c:pt>
                <c:pt idx="284">
                  <c:v>1.6790992752687799</c:v>
                </c:pt>
                <c:pt idx="285">
                  <c:v>1.68093536903828</c:v>
                </c:pt>
                <c:pt idx="286">
                  <c:v>1.68276527896675</c:v>
                </c:pt>
                <c:pt idx="287">
                  <c:v>1.6845890508266701</c:v>
                </c:pt>
                <c:pt idx="288">
                  <c:v>1.68640672966899</c:v>
                </c:pt>
                <c:pt idx="289">
                  <c:v>1.6882183598359199</c:v>
                </c:pt>
                <c:pt idx="290">
                  <c:v>1.69002398497339</c:v>
                </c:pt>
                <c:pt idx="291">
                  <c:v>1.6918236480433599</c:v>
                </c:pt>
                <c:pt idx="292">
                  <c:v>1.69361739133597</c:v>
                </c:pt>
                <c:pt idx="293">
                  <c:v>1.69540525648134</c:v>
                </c:pt>
                <c:pt idx="294">
                  <c:v>1.6971872844613001</c:v>
                </c:pt>
                <c:pt idx="295">
                  <c:v>1.69896351562087</c:v>
                </c:pt>
                <c:pt idx="296">
                  <c:v>1.70073398967949</c:v>
                </c:pt>
                <c:pt idx="297">
                  <c:v>1.7024987457421801</c:v>
                </c:pt>
                <c:pt idx="298">
                  <c:v>1.70425782231034</c:v>
                </c:pt>
                <c:pt idx="299">
                  <c:v>1.7060112572925199</c:v>
                </c:pt>
                <c:pt idx="300">
                  <c:v>1.70775908801492</c:v>
                </c:pt>
                <c:pt idx="301">
                  <c:v>1.7095013512317201</c:v>
                </c:pt>
                <c:pt idx="302">
                  <c:v>1.7112380831352101</c:v>
                </c:pt>
                <c:pt idx="303">
                  <c:v>1.71296931936581</c:v>
                </c:pt>
                <c:pt idx="304">
                  <c:v>1.71469509502185</c:v>
                </c:pt>
                <c:pt idx="305">
                  <c:v>1.7164154446691899</c:v>
                </c:pt>
                <c:pt idx="306">
                  <c:v>1.71813040235072</c:v>
                </c:pt>
                <c:pt idx="307">
                  <c:v>1.7198400015956199</c:v>
                </c:pt>
                <c:pt idx="308">
                  <c:v>1.72154427542851</c:v>
                </c:pt>
                <c:pt idx="309">
                  <c:v>1.7232432563784399</c:v>
                </c:pt>
                <c:pt idx="310">
                  <c:v>1.7249369764876801</c:v>
                </c:pt>
                <c:pt idx="311">
                  <c:v>1.72662546732041</c:v>
                </c:pt>
                <c:pt idx="312">
                  <c:v>1.7283087599711999</c:v>
                </c:pt>
                <c:pt idx="313">
                  <c:v>1.7299868850733899</c:v>
                </c:pt>
                <c:pt idx="314">
                  <c:v>1.73165987280733</c:v>
                </c:pt>
                <c:pt idx="315">
                  <c:v>1.7333277529083999</c:v>
                </c:pt>
                <c:pt idx="316">
                  <c:v>1.73499055467494</c:v>
                </c:pt>
                <c:pt idx="317">
                  <c:v>1.7366483069761001</c:v>
                </c:pt>
                <c:pt idx="318">
                  <c:v>1.7383010382594</c:v>
                </c:pt>
                <c:pt idx="319">
                  <c:v>1.7399487765583099</c:v>
                </c:pt>
                <c:pt idx="320">
                  <c:v>1.7415915494996199</c:v>
                </c:pt>
                <c:pt idx="321">
                  <c:v>1.7432293843106601</c:v>
                </c:pt>
                <c:pt idx="322">
                  <c:v>1.74486230782645</c:v>
                </c:pt>
                <c:pt idx="323">
                  <c:v>1.7464903464966901</c:v>
                </c:pt>
                <c:pt idx="324">
                  <c:v>1.74811352639262</c:v>
                </c:pt>
                <c:pt idx="325">
                  <c:v>1.7497318732138001</c:v>
                </c:pt>
                <c:pt idx="326">
                  <c:v>1.7513454122947001</c:v>
                </c:pt>
                <c:pt idx="327">
                  <c:v>1.75295416861123</c:v>
                </c:pt>
                <c:pt idx="328">
                  <c:v>1.7545581667871499</c:v>
                </c:pt>
                <c:pt idx="329">
                  <c:v>1.7561574311003401</c:v>
                </c:pt>
                <c:pt idx="330">
                  <c:v>1.7577519854889501</c:v>
                </c:pt>
                <c:pt idx="331">
                  <c:v>1.7593418535575001</c:v>
                </c:pt>
                <c:pt idx="332">
                  <c:v>1.7609270585827901</c:v>
                </c:pt>
                <c:pt idx="333">
                  <c:v>1.7625076235197901</c:v>
                </c:pt>
                <c:pt idx="334">
                  <c:v>1.7640835710073299</c:v>
                </c:pt>
                <c:pt idx="335">
                  <c:v>1.7656549233737999</c:v>
                </c:pt>
                <c:pt idx="336">
                  <c:v>1.76722170264263</c:v>
                </c:pt>
                <c:pt idx="337">
                  <c:v>1.76878393053775</c:v>
                </c:pt>
                <c:pt idx="338">
                  <c:v>1.7703416284889699</c:v>
                </c:pt>
                <c:pt idx="339">
                  <c:v>1.7718948176371401</c:v>
                </c:pt>
                <c:pt idx="340">
                  <c:v>1.77344351883939</c:v>
                </c:pt>
                <c:pt idx="341">
                  <c:v>1.77498775267414</c:v>
                </c:pt>
                <c:pt idx="342">
                  <c:v>1.77652753944607</c:v>
                </c:pt>
                <c:pt idx="343">
                  <c:v>1.7780628991910199</c:v>
                </c:pt>
                <c:pt idx="344">
                  <c:v>1.7795938516807699</c:v>
                </c:pt>
                <c:pt idx="345">
                  <c:v>1.7811204164277401</c:v>
                </c:pt>
                <c:pt idx="346">
                  <c:v>1.78264261268962</c:v>
                </c:pt>
                <c:pt idx="347">
                  <c:v>1.7841604594739</c:v>
                </c:pt>
                <c:pt idx="348">
                  <c:v>1.7856739755423301</c:v>
                </c:pt>
                <c:pt idx="349">
                  <c:v>1.7871831794153099</c:v>
                </c:pt>
                <c:pt idx="350">
                  <c:v>1.7886880893761601</c:v>
                </c:pt>
                <c:pt idx="351">
                  <c:v>1.79018872347535</c:v>
                </c:pt>
                <c:pt idx="352">
                  <c:v>1.79168509953465</c:v>
                </c:pt>
                <c:pt idx="353">
                  <c:v>1.7931772351511901</c:v>
                </c:pt>
                <c:pt idx="354">
                  <c:v>1.7946651477014699</c:v>
                </c:pt>
                <c:pt idx="355">
                  <c:v>1.7961488543452599</c:v>
                </c:pt>
                <c:pt idx="356">
                  <c:v>1.7976283720294599</c:v>
                </c:pt>
                <c:pt idx="357">
                  <c:v>1.7991037174919</c:v>
                </c:pt>
                <c:pt idx="358">
                  <c:v>1.8005749072650299</c:v>
                </c:pt>
                <c:pt idx="359">
                  <c:v>1.8020419576795901</c:v>
                </c:pt>
                <c:pt idx="360">
                  <c:v>1.8035048848681501</c:v>
                </c:pt>
                <c:pt idx="361">
                  <c:v>1.8049637047686899</c:v>
                </c:pt>
                <c:pt idx="362">
                  <c:v>1.80641843312797</c:v>
                </c:pt>
                <c:pt idx="363">
                  <c:v>1.8078690855050199</c:v>
                </c:pt>
                <c:pt idx="364">
                  <c:v>1.8093156772743599</c:v>
                </c:pt>
                <c:pt idx="365">
                  <c:v>1.81075822362935</c:v>
                </c:pt>
                <c:pt idx="366">
                  <c:v>1.81219673958537</c:v>
                </c:pt>
                <c:pt idx="367">
                  <c:v>1.8136312399829599</c:v>
                </c:pt>
                <c:pt idx="368">
                  <c:v>1.8150617394909101</c:v>
                </c:pt>
                <c:pt idx="369">
                  <c:v>1.81648825260934</c:v>
                </c:pt>
                <c:pt idx="370">
                  <c:v>1.81791079367263</c:v>
                </c:pt>
                <c:pt idx="371">
                  <c:v>1.81932937685236</c:v>
                </c:pt>
                <c:pt idx="372">
                  <c:v>1.82074401616022</c:v>
                </c:pt>
                <c:pt idx="373">
                  <c:v>1.82215472545077</c:v>
                </c:pt>
                <c:pt idx="374">
                  <c:v>1.8235615184242699</c:v>
                </c:pt>
                <c:pt idx="375">
                  <c:v>1.8249644086293499</c:v>
                </c:pt>
                <c:pt idx="376">
                  <c:v>1.8263634094657399</c:v>
                </c:pt>
                <c:pt idx="377">
                  <c:v>1.8277585341868201</c:v>
                </c:pt>
                <c:pt idx="378">
                  <c:v>1.82914979590224</c:v>
                </c:pt>
                <c:pt idx="379">
                  <c:v>1.83053720758045</c:v>
                </c:pt>
                <c:pt idx="380">
                  <c:v>1.8319207820511401</c:v>
                </c:pt>
                <c:pt idx="381">
                  <c:v>1.83330053200775</c:v>
                </c:pt>
                <c:pt idx="382">
                  <c:v>1.83467647000976</c:v>
                </c:pt>
                <c:pt idx="383">
                  <c:v>1.83604860848512</c:v>
                </c:pt>
                <c:pt idx="384">
                  <c:v>1.83741695973254</c:v>
                </c:pt>
                <c:pt idx="385">
                  <c:v>1.8387815359237001</c:v>
                </c:pt>
                <c:pt idx="386">
                  <c:v>1.84014234910554</c:v>
                </c:pt>
                <c:pt idx="387">
                  <c:v>1.8414994112024099</c:v>
                </c:pt>
                <c:pt idx="388">
                  <c:v>1.8428527340181999</c:v>
                </c:pt>
                <c:pt idx="389">
                  <c:v>1.84420232923844</c:v>
                </c:pt>
                <c:pt idx="390">
                  <c:v>1.84554820843241</c:v>
                </c:pt>
                <c:pt idx="391">
                  <c:v>1.8468903830551</c:v>
                </c:pt>
                <c:pt idx="392">
                  <c:v>1.8482288644492499</c:v>
                </c:pt>
                <c:pt idx="393">
                  <c:v>1.8495636638472499</c:v>
                </c:pt>
                <c:pt idx="394">
                  <c:v>1.85089479237313</c:v>
                </c:pt>
                <c:pt idx="395">
                  <c:v>1.8522222610443499</c:v>
                </c:pt>
                <c:pt idx="396">
                  <c:v>1.8535460807737301</c:v>
                </c:pt>
                <c:pt idx="397">
                  <c:v>1.85486626237121</c:v>
                </c:pt>
                <c:pt idx="398">
                  <c:v>1.85618281654565</c:v>
                </c:pt>
                <c:pt idx="399">
                  <c:v>1.85749575390655</c:v>
                </c:pt>
                <c:pt idx="400">
                  <c:v>1.85880508496582</c:v>
                </c:pt>
                <c:pt idx="401">
                  <c:v>1.8601108201394001</c:v>
                </c:pt>
                <c:pt idx="402">
                  <c:v>1.8614129697489701</c:v>
                </c:pt>
                <c:pt idx="403">
                  <c:v>1.86271154402351</c:v>
                </c:pt>
                <c:pt idx="404">
                  <c:v>1.86400655310094</c:v>
                </c:pt>
                <c:pt idx="405">
                  <c:v>1.8652980070296701</c:v>
                </c:pt>
                <c:pt idx="406">
                  <c:v>1.8665859157701301</c:v>
                </c:pt>
                <c:pt idx="407">
                  <c:v>1.86787028919627</c:v>
                </c:pt>
                <c:pt idx="408">
                  <c:v>1.8691511370970399</c:v>
                </c:pt>
                <c:pt idx="409">
                  <c:v>1.8704284691778701</c:v>
                </c:pt>
                <c:pt idx="410">
                  <c:v>1.8717022950620399</c:v>
                </c:pt>
                <c:pt idx="411">
                  <c:v>1.8729726242921301</c:v>
                </c:pt>
                <c:pt idx="412">
                  <c:v>1.87423946633135</c:v>
                </c:pt>
                <c:pt idx="413">
                  <c:v>1.87550283056492</c:v>
                </c:pt>
                <c:pt idx="414">
                  <c:v>1.87676272630136</c:v>
                </c:pt>
                <c:pt idx="415">
                  <c:v>1.8780191627738501</c:v>
                </c:pt>
                <c:pt idx="416">
                  <c:v>1.8792721491414</c:v>
                </c:pt>
                <c:pt idx="417">
                  <c:v>1.8805216944901899</c:v>
                </c:pt>
                <c:pt idx="418">
                  <c:v>1.8817678078347899</c:v>
                </c:pt>
                <c:pt idx="419">
                  <c:v>1.8830104981192901</c:v>
                </c:pt>
                <c:pt idx="420">
                  <c:v>1.88424977421857</c:v>
                </c:pt>
                <c:pt idx="421">
                  <c:v>1.88548564493941</c:v>
                </c:pt>
                <c:pt idx="422">
                  <c:v>1.88671811902166</c:v>
                </c:pt>
                <c:pt idx="423">
                  <c:v>1.88794720513932</c:v>
                </c:pt>
                <c:pt idx="424">
                  <c:v>1.88917291190167</c:v>
                </c:pt>
                <c:pt idx="425">
                  <c:v>1.89039524785434</c:v>
                </c:pt>
                <c:pt idx="426">
                  <c:v>1.89161422148034</c:v>
                </c:pt>
                <c:pt idx="427">
                  <c:v>1.8928298412011499</c:v>
                </c:pt>
                <c:pt idx="428">
                  <c:v>1.8940421153776901</c:v>
                </c:pt>
                <c:pt idx="429">
                  <c:v>1.8952510523113499</c:v>
                </c:pt>
                <c:pt idx="430">
                  <c:v>1.89645666024496</c:v>
                </c:pt>
                <c:pt idx="431">
                  <c:v>1.89765894736373</c:v>
                </c:pt>
                <c:pt idx="432">
                  <c:v>1.89885792179626</c:v>
                </c:pt>
                <c:pt idx="433">
                  <c:v>1.90005359161538</c:v>
                </c:pt>
                <c:pt idx="434">
                  <c:v>1.90124596483914</c:v>
                </c:pt>
                <c:pt idx="435">
                  <c:v>1.90243504943166</c:v>
                </c:pt>
                <c:pt idx="436">
                  <c:v>1.90362085330402</c:v>
                </c:pt>
                <c:pt idx="437">
                  <c:v>1.9048033843151</c:v>
                </c:pt>
                <c:pt idx="438">
                  <c:v>1.9059826502724599</c:v>
                </c:pt>
                <c:pt idx="439">
                  <c:v>1.9071586589331599</c:v>
                </c:pt>
                <c:pt idx="440">
                  <c:v>1.9083314180045501</c:v>
                </c:pt>
                <c:pt idx="441">
                  <c:v>1.90950093514508</c:v>
                </c:pt>
                <c:pt idx="442">
                  <c:v>1.9106672179651201</c:v>
                </c:pt>
                <c:pt idx="443">
                  <c:v>1.91183027402767</c:v>
                </c:pt>
                <c:pt idx="444">
                  <c:v>1.91299011084915</c:v>
                </c:pt>
                <c:pt idx="445">
                  <c:v>1.9141467359001501</c:v>
                </c:pt>
                <c:pt idx="446">
                  <c:v>1.9153001566061101</c:v>
                </c:pt>
                <c:pt idx="447">
                  <c:v>1.9164503803481101</c:v>
                </c:pt>
                <c:pt idx="448">
                  <c:v>1.91759741446348</c:v>
                </c:pt>
                <c:pt idx="449">
                  <c:v>1.9187412662465899</c:v>
                </c:pt>
                <c:pt idx="450">
                  <c:v>1.9198819429494201</c:v>
                </c:pt>
                <c:pt idx="451">
                  <c:v>1.9210194517822901</c:v>
                </c:pt>
                <c:pt idx="452">
                  <c:v>1.92215379991451</c:v>
                </c:pt>
                <c:pt idx="453">
                  <c:v>1.9232849944749799</c:v>
                </c:pt>
                <c:pt idx="454">
                  <c:v>1.9244130425528401</c:v>
                </c:pt>
                <c:pt idx="455">
                  <c:v>1.9255379511980999</c:v>
                </c:pt>
                <c:pt idx="456">
                  <c:v>1.9266597274221899</c:v>
                </c:pt>
                <c:pt idx="457">
                  <c:v>1.92777837819862</c:v>
                </c:pt>
                <c:pt idx="458">
                  <c:v>1.9288939104635201</c:v>
                </c:pt>
                <c:pt idx="459">
                  <c:v>1.9300063311161899</c:v>
                </c:pt>
                <c:pt idx="460">
                  <c:v>1.9311156470197399</c:v>
                </c:pt>
                <c:pt idx="461">
                  <c:v>1.9322218650015399</c:v>
                </c:pt>
                <c:pt idx="462">
                  <c:v>1.93332499185382</c:v>
                </c:pt>
                <c:pt idx="463">
                  <c:v>1.93442503433421</c:v>
                </c:pt>
                <c:pt idx="464">
                  <c:v>1.9355219991661901</c:v>
                </c:pt>
                <c:pt idx="465">
                  <c:v>1.93661589303968</c:v>
                </c:pt>
                <c:pt idx="466">
                  <c:v>1.9377067226114899</c:v>
                </c:pt>
                <c:pt idx="467">
                  <c:v>1.93879449450581</c:v>
                </c:pt>
                <c:pt idx="468">
                  <c:v>1.93987921531473</c:v>
                </c:pt>
                <c:pt idx="469">
                  <c:v>1.94096089159868</c:v>
                </c:pt>
                <c:pt idx="470">
                  <c:v>1.9420395298869</c:v>
                </c:pt>
                <c:pt idx="471">
                  <c:v>1.94311513667789</c:v>
                </c:pt>
                <c:pt idx="472">
                  <c:v>1.9441877184398899</c:v>
                </c:pt>
                <c:pt idx="473">
                  <c:v>1.9452572816112601</c:v>
                </c:pt>
                <c:pt idx="474">
                  <c:v>1.94632383260096</c:v>
                </c:pt>
                <c:pt idx="475">
                  <c:v>1.9473873777889501</c:v>
                </c:pt>
                <c:pt idx="476">
                  <c:v>1.9484479235266301</c:v>
                </c:pt>
                <c:pt idx="477">
                  <c:v>1.9495054761371999</c:v>
                </c:pt>
                <c:pt idx="478">
                  <c:v>1.95056004191609</c:v>
                </c:pt>
                <c:pt idx="479">
                  <c:v>1.9516116271313699</c:v>
                </c:pt>
                <c:pt idx="480">
                  <c:v>1.9526602380240801</c:v>
                </c:pt>
                <c:pt idx="481">
                  <c:v>1.95370588080866</c:v>
                </c:pt>
                <c:pt idx="482">
                  <c:v>1.95474856167329</c:v>
                </c:pt>
                <c:pt idx="483">
                  <c:v>1.9557882867802701</c:v>
                </c:pt>
                <c:pt idx="484">
                  <c:v>1.9568250622663701</c:v>
                </c:pt>
                <c:pt idx="485">
                  <c:v>1.9578588942431701</c:v>
                </c:pt>
                <c:pt idx="486">
                  <c:v>1.9588897887974199</c:v>
                </c:pt>
                <c:pt idx="487">
                  <c:v>1.95991775199137</c:v>
                </c:pt>
                <c:pt idx="488">
                  <c:v>1.9609427898631</c:v>
                </c:pt>
                <c:pt idx="489">
                  <c:v>1.96196490842684</c:v>
                </c:pt>
                <c:pt idx="490">
                  <c:v>1.9629841136732999</c:v>
                </c:pt>
                <c:pt idx="491">
                  <c:v>1.9640004115699801</c:v>
                </c:pt>
                <c:pt idx="492">
                  <c:v>1.9650138080614601</c:v>
                </c:pt>
                <c:pt idx="493">
                  <c:v>1.96602430906973</c:v>
                </c:pt>
                <c:pt idx="494">
                  <c:v>1.96703192049447</c:v>
                </c:pt>
                <c:pt idx="495">
                  <c:v>1.96803664821333</c:v>
                </c:pt>
                <c:pt idx="496">
                  <c:v>1.96903849808223</c:v>
                </c:pt>
                <c:pt idx="497">
                  <c:v>1.9700374759356301</c:v>
                </c:pt>
                <c:pt idx="498">
                  <c:v>1.9710335875868199</c:v>
                </c:pt>
                <c:pt idx="499">
                  <c:v>1.9720268388281801</c:v>
                </c:pt>
                <c:pt idx="500">
                  <c:v>1.9730172354314199</c:v>
                </c:pt>
                <c:pt idx="501">
                  <c:v>1.97400478314787</c:v>
                </c:pt>
                <c:pt idx="502">
                  <c:v>1.9749894877087499</c:v>
                </c:pt>
                <c:pt idx="503">
                  <c:v>1.9759713548253599</c:v>
                </c:pt>
                <c:pt idx="504">
                  <c:v>1.9769503901893799</c:v>
                </c:pt>
                <c:pt idx="505">
                  <c:v>1.9779265994730899</c:v>
                </c:pt>
                <c:pt idx="506">
                  <c:v>1.9788999883295999</c:v>
                </c:pt>
                <c:pt idx="507">
                  <c:v>1.9798705623931001</c:v>
                </c:pt>
                <c:pt idx="508">
                  <c:v>1.98083832727905</c:v>
                </c:pt>
                <c:pt idx="509">
                  <c:v>1.9818032885844601</c:v>
                </c:pt>
                <c:pt idx="510">
                  <c:v>1.98276545188807</c:v>
                </c:pt>
                <c:pt idx="511">
                  <c:v>1.98372482275055</c:v>
                </c:pt>
                <c:pt idx="512">
                  <c:v>1.98468140671476</c:v>
                </c:pt>
                <c:pt idx="513">
                  <c:v>1.98563520930592</c:v>
                </c:pt>
                <c:pt idx="514">
                  <c:v>1.98658623603183</c:v>
                </c:pt>
                <c:pt idx="515">
                  <c:v>1.98753449238305</c:v>
                </c:pt>
                <c:pt idx="516">
                  <c:v>1.98847998383312</c:v>
                </c:pt>
                <c:pt idx="517">
                  <c:v>1.9894227158387401</c:v>
                </c:pt>
                <c:pt idx="518">
                  <c:v>1.9903626938399499</c:v>
                </c:pt>
                <c:pt idx="519">
                  <c:v>1.9912999232603501</c:v>
                </c:pt>
                <c:pt idx="520">
                  <c:v>1.99223440950722</c:v>
                </c:pt>
                <c:pt idx="521">
                  <c:v>1.9931661579717601</c:v>
                </c:pt>
                <c:pt idx="522">
                  <c:v>1.9940951740292501</c:v>
                </c:pt>
                <c:pt idx="523">
                  <c:v>1.9950214630391701</c:v>
                </c:pt>
                <c:pt idx="524">
                  <c:v>1.99594503034544</c:v>
                </c:pt>
                <c:pt idx="525">
                  <c:v>1.9968658812765701</c:v>
                </c:pt>
                <c:pt idx="526">
                  <c:v>1.99778402114576</c:v>
                </c:pt>
                <c:pt idx="527">
                  <c:v>1.9986994552511499</c:v>
                </c:pt>
                <c:pt idx="528">
                  <c:v>1.99961218887592</c:v>
                </c:pt>
                <c:pt idx="529">
                  <c:v>2.00052222728845</c:v>
                </c:pt>
                <c:pt idx="530">
                  <c:v>2.0014295757424798</c:v>
                </c:pt>
                <c:pt idx="531">
                  <c:v>2.0023342394772801</c:v>
                </c:pt>
                <c:pt idx="532">
                  <c:v>2.0032362237177299</c:v>
                </c:pt>
                <c:pt idx="533">
                  <c:v>2.0041355336745399</c:v>
                </c:pt>
                <c:pt idx="534">
                  <c:v>2.00503217454433</c:v>
                </c:pt>
                <c:pt idx="535">
                  <c:v>2.0059261515097999</c:v>
                </c:pt>
                <c:pt idx="536">
                  <c:v>2.00681746973987</c:v>
                </c:pt>
                <c:pt idx="537">
                  <c:v>2.00770613438978</c:v>
                </c:pt>
                <c:pt idx="538">
                  <c:v>2.0085921506012401</c:v>
                </c:pt>
                <c:pt idx="539">
                  <c:v>2.0094755235025699</c:v>
                </c:pt>
                <c:pt idx="540">
                  <c:v>2.0103562582087902</c:v>
                </c:pt>
                <c:pt idx="541">
                  <c:v>2.0112343598217901</c:v>
                </c:pt>
                <c:pt idx="542">
                  <c:v>2.0121098334304102</c:v>
                </c:pt>
                <c:pt idx="543">
                  <c:v>2.01298268411057</c:v>
                </c:pt>
                <c:pt idx="544">
                  <c:v>2.0138529169254</c:v>
                </c:pt>
                <c:pt idx="545">
                  <c:v>2.0147205369253398</c:v>
                </c:pt>
                <c:pt idx="546">
                  <c:v>2.0155855491482702</c:v>
                </c:pt>
                <c:pt idx="547">
                  <c:v>2.0164479586195698</c:v>
                </c:pt>
                <c:pt idx="548">
                  <c:v>2.0173077703523101</c:v>
                </c:pt>
                <c:pt idx="549">
                  <c:v>2.0181649893472899</c:v>
                </c:pt>
                <c:pt idx="550">
                  <c:v>2.0190196205931499</c:v>
                </c:pt>
                <c:pt idx="551">
                  <c:v>2.0198716690665202</c:v>
                </c:pt>
                <c:pt idx="552">
                  <c:v>2.0207211397320601</c:v>
                </c:pt>
                <c:pt idx="553">
                  <c:v>2.0215680375426102</c:v>
                </c:pt>
                <c:pt idx="554">
                  <c:v>2.02241236743924</c:v>
                </c:pt>
                <c:pt idx="555">
                  <c:v>2.0232541343513799</c:v>
                </c:pt>
                <c:pt idx="556">
                  <c:v>2.0240933431969101</c:v>
                </c:pt>
                <c:pt idx="557">
                  <c:v>2.0249299988822398</c:v>
                </c:pt>
                <c:pt idx="558">
                  <c:v>2.0257641063023999</c:v>
                </c:pt>
                <c:pt idx="559">
                  <c:v>2.0265956703411199</c:v>
                </c:pt>
                <c:pt idx="560">
                  <c:v>2.0274246958709599</c:v>
                </c:pt>
                <c:pt idx="561">
                  <c:v>2.0282511877533298</c:v>
                </c:pt>
                <c:pt idx="562">
                  <c:v>2.02907515083864</c:v>
                </c:pt>
                <c:pt idx="563">
                  <c:v>2.0298965899663299</c:v>
                </c:pt>
                <c:pt idx="564">
                  <c:v>2.0307155099649798</c:v>
                </c:pt>
                <c:pt idx="565">
                  <c:v>2.0315319156523799</c:v>
                </c:pt>
                <c:pt idx="566">
                  <c:v>2.0323458118356101</c:v>
                </c:pt>
                <c:pt idx="567">
                  <c:v>2.0331572033111001</c:v>
                </c:pt>
                <c:pt idx="568">
                  <c:v>2.0339660948647502</c:v>
                </c:pt>
                <c:pt idx="569">
                  <c:v>2.03477249127195</c:v>
                </c:pt>
                <c:pt idx="570">
                  <c:v>2.0355763972976901</c:v>
                </c:pt>
                <c:pt idx="571">
                  <c:v>2.0363778176966099</c:v>
                </c:pt>
                <c:pt idx="572">
                  <c:v>2.0371767572130799</c:v>
                </c:pt>
                <c:pt idx="573">
                  <c:v>2.0379732205812799</c:v>
                </c:pt>
                <c:pt idx="574">
                  <c:v>2.0387672125252299</c:v>
                </c:pt>
                <c:pt idx="575">
                  <c:v>2.0395587377589099</c:v>
                </c:pt>
                <c:pt idx="576">
                  <c:v>2.0403478009862801</c:v>
                </c:pt>
                <c:pt idx="577">
                  <c:v>2.04113440690135</c:v>
                </c:pt>
                <c:pt idx="578">
                  <c:v>2.0419185601882801</c:v>
                </c:pt>
                <c:pt idx="579">
                  <c:v>2.0427002655213902</c:v>
                </c:pt>
                <c:pt idx="580">
                  <c:v>2.0434795275652702</c:v>
                </c:pt>
                <c:pt idx="581">
                  <c:v>2.04425635097479</c:v>
                </c:pt>
                <c:pt idx="582">
                  <c:v>2.0450307403951999</c:v>
                </c:pt>
                <c:pt idx="583">
                  <c:v>2.0458027004621799</c:v>
                </c:pt>
                <c:pt idx="584">
                  <c:v>2.0465722358018801</c:v>
                </c:pt>
                <c:pt idx="585">
                  <c:v>2.0473393510309599</c:v>
                </c:pt>
                <c:pt idx="586">
                  <c:v>2.0481040507567201</c:v>
                </c:pt>
                <c:pt idx="587">
                  <c:v>2.0488663395770699</c:v>
                </c:pt>
                <c:pt idx="588">
                  <c:v>2.0496262220806098</c:v>
                </c:pt>
                <c:pt idx="589">
                  <c:v>2.0503837028467098</c:v>
                </c:pt>
                <c:pt idx="590">
                  <c:v>2.0511387864455299</c:v>
                </c:pt>
                <c:pt idx="591">
                  <c:v>2.0518914774380699</c:v>
                </c:pt>
                <c:pt idx="592">
                  <c:v>2.0526417803762498</c:v>
                </c:pt>
                <c:pt idx="593">
                  <c:v>2.0533896998029202</c:v>
                </c:pt>
                <c:pt idx="594">
                  <c:v>2.05413524025193</c:v>
                </c:pt>
                <c:pt idx="595">
                  <c:v>2.0548784062481702</c:v>
                </c:pt>
                <c:pt idx="596">
                  <c:v>2.0556192023076201</c:v>
                </c:pt>
                <c:pt idx="597">
                  <c:v>2.0563576329374</c:v>
                </c:pt>
                <c:pt idx="598">
                  <c:v>2.0570937026357901</c:v>
                </c:pt>
                <c:pt idx="599">
                  <c:v>2.0578274158923202</c:v>
                </c:pt>
                <c:pt idx="600">
                  <c:v>2.05855877718776</c:v>
                </c:pt>
                <c:pt idx="601">
                  <c:v>2.0592877909941998</c:v>
                </c:pt>
                <c:pt idx="602">
                  <c:v>2.06001446177507</c:v>
                </c:pt>
                <c:pt idx="603">
                  <c:v>2.0607387939852</c:v>
                </c:pt>
                <c:pt idx="604">
                  <c:v>2.0614607920708501</c:v>
                </c:pt>
                <c:pt idx="605">
                  <c:v>2.06218046046975</c:v>
                </c:pt>
                <c:pt idx="606">
                  <c:v>2.0628978036111301</c:v>
                </c:pt>
                <c:pt idx="607">
                  <c:v>2.06361282591577</c:v>
                </c:pt>
                <c:pt idx="608">
                  <c:v>2.0643255317960598</c:v>
                </c:pt>
                <c:pt idx="609">
                  <c:v>2.0650359256559701</c:v>
                </c:pt>
                <c:pt idx="610">
                  <c:v>2.0657440118911699</c:v>
                </c:pt>
                <c:pt idx="611">
                  <c:v>2.0664497948890101</c:v>
                </c:pt>
                <c:pt idx="612">
                  <c:v>2.0671532790285601</c:v>
                </c:pt>
                <c:pt idx="613">
                  <c:v>2.0678544686806699</c:v>
                </c:pt>
                <c:pt idx="614">
                  <c:v>2.06855336820799</c:v>
                </c:pt>
                <c:pt idx="615">
                  <c:v>2.0692499819650001</c:v>
                </c:pt>
                <c:pt idx="616">
                  <c:v>2.06994431429804</c:v>
                </c:pt>
                <c:pt idx="617">
                  <c:v>2.0706363695453698</c:v>
                </c:pt>
                <c:pt idx="618">
                  <c:v>2.0713261520371602</c:v>
                </c:pt>
                <c:pt idx="619">
                  <c:v>2.0720136660955601</c:v>
                </c:pt>
                <c:pt idx="620">
                  <c:v>2.0726989160347098</c:v>
                </c:pt>
                <c:pt idx="621">
                  <c:v>2.0733819061607801</c:v>
                </c:pt>
                <c:pt idx="622">
                  <c:v>2.07406264077198</c:v>
                </c:pt>
                <c:pt idx="623">
                  <c:v>2.07474112415863</c:v>
                </c:pt>
                <c:pt idx="624">
                  <c:v>2.0754173606031499</c:v>
                </c:pt>
                <c:pt idx="625">
                  <c:v>2.0760913543801198</c:v>
                </c:pt>
                <c:pt idx="626">
                  <c:v>2.07676310975627</c:v>
                </c:pt>
                <c:pt idx="627">
                  <c:v>2.0774326309905402</c:v>
                </c:pt>
                <c:pt idx="628">
                  <c:v>2.0780999223341099</c:v>
                </c:pt>
                <c:pt idx="629">
                  <c:v>2.0787649880304202</c:v>
                </c:pt>
                <c:pt idx="630">
                  <c:v>2.0794278323151598</c:v>
                </c:pt>
                <c:pt idx="631">
                  <c:v>2.0800884594163702</c:v>
                </c:pt>
                <c:pt idx="632">
                  <c:v>2.0807468735543999</c:v>
                </c:pt>
                <c:pt idx="633">
                  <c:v>2.0814030789419702</c:v>
                </c:pt>
                <c:pt idx="634">
                  <c:v>2.0820570797841902</c:v>
                </c:pt>
                <c:pt idx="635">
                  <c:v>2.08270888027856</c:v>
                </c:pt>
                <c:pt idx="636">
                  <c:v>2.0833584846150601</c:v>
                </c:pt>
                <c:pt idx="637">
                  <c:v>2.08400589697608</c:v>
                </c:pt>
                <c:pt idx="638">
                  <c:v>2.0846511215365302</c:v>
                </c:pt>
                <c:pt idx="639">
                  <c:v>2.0852941624638301</c:v>
                </c:pt>
                <c:pt idx="640">
                  <c:v>2.08593502391789</c:v>
                </c:pt>
                <c:pt idx="641">
                  <c:v>2.0865737100512298</c:v>
                </c:pt>
                <c:pt idx="642">
                  <c:v>2.08721022500891</c:v>
                </c:pt>
                <c:pt idx="643">
                  <c:v>2.0878445729286002</c:v>
                </c:pt>
                <c:pt idx="644">
                  <c:v>2.0884767579405898</c:v>
                </c:pt>
                <c:pt idx="645">
                  <c:v>2.0891067841678099</c:v>
                </c:pt>
                <c:pt idx="646">
                  <c:v>2.0897346557258798</c:v>
                </c:pt>
                <c:pt idx="647">
                  <c:v>2.0903603767230599</c:v>
                </c:pt>
                <c:pt idx="648">
                  <c:v>2.0909839512603599</c:v>
                </c:pt>
                <c:pt idx="649">
                  <c:v>2.0916053834314901</c:v>
                </c:pt>
                <c:pt idx="650">
                  <c:v>2.0922246773229198</c:v>
                </c:pt>
                <c:pt idx="651">
                  <c:v>2.0928418370138901</c:v>
                </c:pt>
                <c:pt idx="652">
                  <c:v>2.0934568665764202</c:v>
                </c:pt>
                <c:pt idx="653">
                  <c:v>2.0940697700753401</c:v>
                </c:pt>
                <c:pt idx="654">
                  <c:v>2.09468055156831</c:v>
                </c:pt>
                <c:pt idx="655">
                  <c:v>2.0952892151058302</c:v>
                </c:pt>
                <c:pt idx="656">
                  <c:v>2.0958957647312699</c:v>
                </c:pt>
                <c:pt idx="657">
                  <c:v>2.09650020448088</c:v>
                </c:pt>
                <c:pt idx="658">
                  <c:v>2.09710253838381</c:v>
                </c:pt>
                <c:pt idx="659">
                  <c:v>2.0977027704621398</c:v>
                </c:pt>
                <c:pt idx="660">
                  <c:v>2.09830090473088</c:v>
                </c:pt>
                <c:pt idx="661">
                  <c:v>2.0988969451979802</c:v>
                </c:pt>
                <c:pt idx="662">
                  <c:v>2.0994908958643999</c:v>
                </c:pt>
                <c:pt idx="663">
                  <c:v>2.1000827607240602</c:v>
                </c:pt>
                <c:pt idx="664">
                  <c:v>2.1006725437639102</c:v>
                </c:pt>
                <c:pt idx="665">
                  <c:v>2.1012602489638899</c:v>
                </c:pt>
                <c:pt idx="666">
                  <c:v>2.1018458802970201</c:v>
                </c:pt>
                <c:pt idx="667">
                  <c:v>2.1024294417293499</c:v>
                </c:pt>
                <c:pt idx="668">
                  <c:v>2.1030109372200299</c:v>
                </c:pt>
                <c:pt idx="669">
                  <c:v>2.10359037072128</c:v>
                </c:pt>
                <c:pt idx="670">
                  <c:v>2.1041677461784398</c:v>
                </c:pt>
                <c:pt idx="671">
                  <c:v>2.1047430675299501</c:v>
                </c:pt>
                <c:pt idx="672">
                  <c:v>2.1053163387074201</c:v>
                </c:pt>
                <c:pt idx="673">
                  <c:v>2.1058875636355801</c:v>
                </c:pt>
                <c:pt idx="674">
                  <c:v>2.1064567462323698</c:v>
                </c:pt>
                <c:pt idx="675">
                  <c:v>2.1070238904088701</c:v>
                </c:pt>
                <c:pt idx="676">
                  <c:v>2.1075890000693902</c:v>
                </c:pt>
                <c:pt idx="677">
                  <c:v>2.1081520791114401</c:v>
                </c:pt>
                <c:pt idx="678">
                  <c:v>2.1087131314257701</c:v>
                </c:pt>
                <c:pt idx="679">
                  <c:v>2.10927216089636</c:v>
                </c:pt>
                <c:pt idx="680">
                  <c:v>2.10982917140046</c:v>
                </c:pt>
                <c:pt idx="681">
                  <c:v>2.1103841668085801</c:v>
                </c:pt>
                <c:pt idx="682">
                  <c:v>2.1109371509845301</c:v>
                </c:pt>
                <c:pt idx="683">
                  <c:v>2.1114881277854098</c:v>
                </c:pt>
                <c:pt idx="684">
                  <c:v>2.1120371010616301</c:v>
                </c:pt>
                <c:pt idx="685">
                  <c:v>2.1125840746569602</c:v>
                </c:pt>
                <c:pt idx="686">
                  <c:v>2.1131290524084601</c:v>
                </c:pt>
                <c:pt idx="687">
                  <c:v>2.1136720381465901</c:v>
                </c:pt>
                <c:pt idx="688">
                  <c:v>2.1142130356951601</c:v>
                </c:pt>
                <c:pt idx="689">
                  <c:v>2.11475204887136</c:v>
                </c:pt>
                <c:pt idx="690">
                  <c:v>2.1152890814857899</c:v>
                </c:pt>
                <c:pt idx="691">
                  <c:v>2.1158241373424298</c:v>
                </c:pt>
                <c:pt idx="692">
                  <c:v>2.11635722023872</c:v>
                </c:pt>
                <c:pt idx="693">
                  <c:v>2.1168883339654898</c:v>
                </c:pt>
                <c:pt idx="694">
                  <c:v>2.11741748230705</c:v>
                </c:pt>
                <c:pt idx="695">
                  <c:v>2.1179446690411599</c:v>
                </c:pt>
                <c:pt idx="696">
                  <c:v>2.1184698979390602</c:v>
                </c:pt>
                <c:pt idx="697">
                  <c:v>2.1189931727654399</c:v>
                </c:pt>
                <c:pt idx="698">
                  <c:v>2.1195144972785398</c:v>
                </c:pt>
                <c:pt idx="699">
                  <c:v>2.1200338752300598</c:v>
                </c:pt>
                <c:pt idx="700">
                  <c:v>2.12055131036524</c:v>
                </c:pt>
                <c:pt idx="701">
                  <c:v>2.1210668064228799</c:v>
                </c:pt>
                <c:pt idx="702">
                  <c:v>2.12158036713527</c:v>
                </c:pt>
                <c:pt idx="703">
                  <c:v>2.1220919962283</c:v>
                </c:pt>
                <c:pt idx="704">
                  <c:v>2.1226016974214099</c:v>
                </c:pt>
                <c:pt idx="705">
                  <c:v>2.1231094744276402</c:v>
                </c:pt>
                <c:pt idx="706">
                  <c:v>2.1236153309535801</c:v>
                </c:pt>
                <c:pt idx="707">
                  <c:v>2.12411927069948</c:v>
                </c:pt>
                <c:pt idx="708">
                  <c:v>2.1246212973591501</c:v>
                </c:pt>
                <c:pt idx="709">
                  <c:v>2.1251214146200601</c:v>
                </c:pt>
                <c:pt idx="710">
                  <c:v>2.12561962616331</c:v>
                </c:pt>
                <c:pt idx="711">
                  <c:v>2.1261159356636501</c:v>
                </c:pt>
                <c:pt idx="712">
                  <c:v>2.1266103467894899</c:v>
                </c:pt>
                <c:pt idx="713">
                  <c:v>2.1271028632029001</c:v>
                </c:pt>
                <c:pt idx="714">
                  <c:v>2.1275934885596399</c:v>
                </c:pt>
                <c:pt idx="715">
                  <c:v>2.1280822265091701</c:v>
                </c:pt>
                <c:pt idx="716">
                  <c:v>2.12856908069464</c:v>
                </c:pt>
                <c:pt idx="717">
                  <c:v>2.12905405475292</c:v>
                </c:pt>
                <c:pt idx="718">
                  <c:v>2.1295371523146098</c:v>
                </c:pt>
                <c:pt idx="719">
                  <c:v>2.1300183770040499</c:v>
                </c:pt>
                <c:pt idx="720">
                  <c:v>2.1304977324393</c:v>
                </c:pt>
                <c:pt idx="721">
                  <c:v>2.1309752222322098</c:v>
                </c:pt>
                <c:pt idx="722">
                  <c:v>2.1314508499883802</c:v>
                </c:pt>
                <c:pt idx="723">
                  <c:v>2.1319246193071901</c:v>
                </c:pt>
                <c:pt idx="724">
                  <c:v>2.1323965337818098</c:v>
                </c:pt>
                <c:pt idx="725">
                  <c:v>2.13286659699921</c:v>
                </c:pt>
                <c:pt idx="726">
                  <c:v>2.1333348125401601</c:v>
                </c:pt>
                <c:pt idx="727">
                  <c:v>2.1338011839792701</c:v>
                </c:pt>
                <c:pt idx="728">
                  <c:v>2.13426571488495</c:v>
                </c:pt>
                <c:pt idx="729">
                  <c:v>2.1347284088194698</c:v>
                </c:pt>
                <c:pt idx="730">
                  <c:v>2.13518926933894</c:v>
                </c:pt>
                <c:pt idx="731">
                  <c:v>2.1356482999933499</c:v>
                </c:pt>
                <c:pt idx="732">
                  <c:v>2.1361055043265198</c:v>
                </c:pt>
                <c:pt idx="733">
                  <c:v>2.13656088587619</c:v>
                </c:pt>
                <c:pt idx="734">
                  <c:v>2.1370144481739599</c:v>
                </c:pt>
                <c:pt idx="735">
                  <c:v>2.1374661947453499</c:v>
                </c:pt>
                <c:pt idx="736">
                  <c:v>2.1379161291097799</c:v>
                </c:pt>
                <c:pt idx="737">
                  <c:v>2.1383642547805701</c:v>
                </c:pt>
                <c:pt idx="738">
                  <c:v>2.1388105752650102</c:v>
                </c:pt>
                <c:pt idx="739">
                  <c:v>2.1392550940642798</c:v>
                </c:pt>
                <c:pt idx="740">
                  <c:v>2.1396978146735499</c:v>
                </c:pt>
                <c:pt idx="741">
                  <c:v>2.1401387405819201</c:v>
                </c:pt>
                <c:pt idx="742">
                  <c:v>2.14057787527247</c:v>
                </c:pt>
                <c:pt idx="743">
                  <c:v>2.1410152222222401</c:v>
                </c:pt>
                <c:pt idx="744">
                  <c:v>2.1414507849022799</c:v>
                </c:pt>
                <c:pt idx="745">
                  <c:v>2.1418845667776099</c:v>
                </c:pt>
                <c:pt idx="746">
                  <c:v>2.14231657130727</c:v>
                </c:pt>
                <c:pt idx="747">
                  <c:v>2.1427468019443099</c:v>
                </c:pt>
                <c:pt idx="748">
                  <c:v>2.1431752621357898</c:v>
                </c:pt>
                <c:pt idx="749">
                  <c:v>2.1436019553228398</c:v>
                </c:pt>
                <c:pt idx="750">
                  <c:v>2.1440268849405899</c:v>
                </c:pt>
                <c:pt idx="751">
                  <c:v>2.1444500544182299</c:v>
                </c:pt>
                <c:pt idx="752">
                  <c:v>2.1448714671790299</c:v>
                </c:pt>
                <c:pt idx="753">
                  <c:v>2.1452911266403101</c:v>
                </c:pt>
                <c:pt idx="754">
                  <c:v>2.1457090362134799</c:v>
                </c:pt>
                <c:pt idx="755">
                  <c:v>2.14612519930402</c:v>
                </c:pt>
                <c:pt idx="756">
                  <c:v>2.14653961931152</c:v>
                </c:pt>
                <c:pt idx="757">
                  <c:v>2.1469522996296799</c:v>
                </c:pt>
                <c:pt idx="758">
                  <c:v>2.1473632436463101</c:v>
                </c:pt>
                <c:pt idx="759">
                  <c:v>2.1477724547433299</c:v>
                </c:pt>
                <c:pt idx="760">
                  <c:v>2.1481799362967999</c:v>
                </c:pt>
                <c:pt idx="761">
                  <c:v>2.1485856916769399</c:v>
                </c:pt>
                <c:pt idx="762">
                  <c:v>2.1489897242481</c:v>
                </c:pt>
                <c:pt idx="763">
                  <c:v>2.1493920373687798</c:v>
                </c:pt>
                <c:pt idx="764">
                  <c:v>2.1497926343916798</c:v>
                </c:pt>
                <c:pt idx="765">
                  <c:v>2.1501915186636502</c:v>
                </c:pt>
                <c:pt idx="766">
                  <c:v>2.1505886935257399</c:v>
                </c:pt>
                <c:pt idx="767">
                  <c:v>2.15098416231318</c:v>
                </c:pt>
                <c:pt idx="768">
                  <c:v>2.15137792835541</c:v>
                </c:pt>
                <c:pt idx="769">
                  <c:v>2.1517699949760898</c:v>
                </c:pt>
                <c:pt idx="770">
                  <c:v>2.1521603654930899</c:v>
                </c:pt>
                <c:pt idx="771">
                  <c:v>2.1525490432185199</c:v>
                </c:pt>
                <c:pt idx="772">
                  <c:v>2.15293603145872</c:v>
                </c:pt>
                <c:pt idx="773">
                  <c:v>2.15332133351427</c:v>
                </c:pt>
                <c:pt idx="774">
                  <c:v>2.15370495268002</c:v>
                </c:pt>
                <c:pt idx="775">
                  <c:v>2.1540868922450702</c:v>
                </c:pt>
                <c:pt idx="776">
                  <c:v>2.1544671554928101</c:v>
                </c:pt>
                <c:pt idx="777">
                  <c:v>2.1548457457008898</c:v>
                </c:pt>
                <c:pt idx="778">
                  <c:v>2.1552226661412699</c:v>
                </c:pt>
                <c:pt idx="779">
                  <c:v>2.15559792008019</c:v>
                </c:pt>
                <c:pt idx="780">
                  <c:v>2.15597151077821</c:v>
                </c:pt>
                <c:pt idx="781">
                  <c:v>2.1563434414902001</c:v>
                </c:pt>
                <c:pt idx="782">
                  <c:v>2.15671371546535</c:v>
                </c:pt>
                <c:pt idx="783">
                  <c:v>2.1570823359471998</c:v>
                </c:pt>
                <c:pt idx="784">
                  <c:v>2.1574493061735902</c:v>
                </c:pt>
                <c:pt idx="785">
                  <c:v>2.1578146293767602</c:v>
                </c:pt>
                <c:pt idx="786">
                  <c:v>2.15817830878327</c:v>
                </c:pt>
                <c:pt idx="787">
                  <c:v>2.1585403476140699</c:v>
                </c:pt>
                <c:pt idx="788">
                  <c:v>2.1589007490844598</c:v>
                </c:pt>
                <c:pt idx="789">
                  <c:v>2.1592595164041501</c:v>
                </c:pt>
                <c:pt idx="790">
                  <c:v>2.15961665277722</c:v>
                </c:pt>
                <c:pt idx="791">
                  <c:v>2.1599721614021501</c:v>
                </c:pt>
                <c:pt idx="792">
                  <c:v>2.1603260454718498</c:v>
                </c:pt>
                <c:pt idx="793">
                  <c:v>2.1606783081736198</c:v>
                </c:pt>
                <c:pt idx="794">
                  <c:v>2.1610289526891902</c:v>
                </c:pt>
                <c:pt idx="795">
                  <c:v>2.1613779821947401</c:v>
                </c:pt>
                <c:pt idx="796">
                  <c:v>2.1617253998608601</c:v>
                </c:pt>
                <c:pt idx="797">
                  <c:v>2.1620712088526299</c:v>
                </c:pt>
                <c:pt idx="798">
                  <c:v>2.1624154123295498</c:v>
                </c:pt>
                <c:pt idx="799">
                  <c:v>2.1627580134455999</c:v>
                </c:pt>
                <c:pt idx="800">
                  <c:v>2.16309901534924</c:v>
                </c:pt>
                <c:pt idx="801">
                  <c:v>2.1634384211833999</c:v>
                </c:pt>
                <c:pt idx="802">
                  <c:v>2.16377623408551</c:v>
                </c:pt>
                <c:pt idx="803">
                  <c:v>2.1641124571875001</c:v>
                </c:pt>
                <c:pt idx="804">
                  <c:v>2.1644470936158</c:v>
                </c:pt>
                <c:pt idx="805">
                  <c:v>2.1647801464913599</c:v>
                </c:pt>
                <c:pt idx="806">
                  <c:v>2.1651116189296302</c:v>
                </c:pt>
                <c:pt idx="807">
                  <c:v>2.1654415140406398</c:v>
                </c:pt>
                <c:pt idx="808">
                  <c:v>2.1657698349289101</c:v>
                </c:pt>
                <c:pt idx="809">
                  <c:v>2.1660965846935301</c:v>
                </c:pt>
                <c:pt idx="810">
                  <c:v>2.16642176642815</c:v>
                </c:pt>
                <c:pt idx="811">
                  <c:v>2.16674538322098</c:v>
                </c:pt>
                <c:pt idx="812">
                  <c:v>2.1670674381547799</c:v>
                </c:pt>
                <c:pt idx="813">
                  <c:v>2.1673879343069302</c:v>
                </c:pt>
                <c:pt idx="814">
                  <c:v>2.1677068747493702</c:v>
                </c:pt>
                <c:pt idx="815">
                  <c:v>2.1680242625486299</c:v>
                </c:pt>
                <c:pt idx="816">
                  <c:v>2.1683401007658798</c:v>
                </c:pt>
                <c:pt idx="817">
                  <c:v>2.1686543924568502</c:v>
                </c:pt>
                <c:pt idx="818">
                  <c:v>2.1689671406719402</c:v>
                </c:pt>
                <c:pt idx="819">
                  <c:v>2.1692783484561602</c:v>
                </c:pt>
                <c:pt idx="820">
                  <c:v>2.1695880188491299</c:v>
                </c:pt>
                <c:pt idx="821">
                  <c:v>2.1698961548851599</c:v>
                </c:pt>
                <c:pt idx="822">
                  <c:v>2.1702027595931699</c:v>
                </c:pt>
                <c:pt idx="823">
                  <c:v>2.17050783599678</c:v>
                </c:pt>
                <c:pt idx="824">
                  <c:v>2.1708113871142398</c:v>
                </c:pt>
                <c:pt idx="825">
                  <c:v>2.1711134159585002</c:v>
                </c:pt>
                <c:pt idx="826">
                  <c:v>2.1714139255371898</c:v>
                </c:pt>
                <c:pt idx="827">
                  <c:v>2.1717129188526201</c:v>
                </c:pt>
                <c:pt idx="828">
                  <c:v>2.1720103989018198</c:v>
                </c:pt>
                <c:pt idx="829">
                  <c:v>2.1723063686765198</c:v>
                </c:pt>
                <c:pt idx="830">
                  <c:v>2.1726008311631499</c:v>
                </c:pt>
                <c:pt idx="831">
                  <c:v>2.1728937893428899</c:v>
                </c:pt>
                <c:pt idx="832">
                  <c:v>2.1731852461916299</c:v>
                </c:pt>
                <c:pt idx="833">
                  <c:v>2.1734752046800101</c:v>
                </c:pt>
                <c:pt idx="834">
                  <c:v>2.1737636677734198</c:v>
                </c:pt>
                <c:pt idx="835">
                  <c:v>2.174050638432</c:v>
                </c:pt>
                <c:pt idx="836">
                  <c:v>2.1743361196106399</c:v>
                </c:pt>
                <c:pt idx="837">
                  <c:v>2.17462011425904</c:v>
                </c:pt>
                <c:pt idx="838">
                  <c:v>2.1749026253216401</c:v>
                </c:pt>
                <c:pt idx="839">
                  <c:v>2.1751836557376798</c:v>
                </c:pt>
                <c:pt idx="840">
                  <c:v>2.1754632084412</c:v>
                </c:pt>
                <c:pt idx="841">
                  <c:v>2.1757412863610401</c:v>
                </c:pt>
                <c:pt idx="842">
                  <c:v>2.1760178924208402</c:v>
                </c:pt>
                <c:pt idx="843">
                  <c:v>2.1762930295390799</c:v>
                </c:pt>
                <c:pt idx="844">
                  <c:v>2.1765667006290399</c:v>
                </c:pt>
                <c:pt idx="845">
                  <c:v>2.17683890859885</c:v>
                </c:pt>
                <c:pt idx="846">
                  <c:v>2.1771096563514898</c:v>
                </c:pt>
                <c:pt idx="847">
                  <c:v>2.17737894678476</c:v>
                </c:pt>
                <c:pt idx="848">
                  <c:v>2.1776467827913502</c:v>
                </c:pt>
                <c:pt idx="849">
                  <c:v>2.1779131672587901</c:v>
                </c:pt>
                <c:pt idx="850">
                  <c:v>2.1781781030695</c:v>
                </c:pt>
                <c:pt idx="851">
                  <c:v>2.1784415931007599</c:v>
                </c:pt>
                <c:pt idx="852">
                  <c:v>2.1787036402247701</c:v>
                </c:pt>
                <c:pt idx="853">
                  <c:v>2.1789642473085999</c:v>
                </c:pt>
                <c:pt idx="854">
                  <c:v>2.1792234172142302</c:v>
                </c:pt>
                <c:pt idx="855">
                  <c:v>2.1794811527985498</c:v>
                </c:pt>
                <c:pt idx="856">
                  <c:v>2.1797374569133798</c:v>
                </c:pt>
                <c:pt idx="857">
                  <c:v>2.1799923324054502</c:v>
                </c:pt>
                <c:pt idx="858">
                  <c:v>2.1802457821164398</c:v>
                </c:pt>
                <c:pt idx="859">
                  <c:v>2.1804978088829801</c:v>
                </c:pt>
                <c:pt idx="860">
                  <c:v>2.1807484155366099</c:v>
                </c:pt>
                <c:pt idx="861">
                  <c:v>2.1809976049038702</c:v>
                </c:pt>
                <c:pt idx="862">
                  <c:v>2.1812453798062599</c:v>
                </c:pt>
                <c:pt idx="863">
                  <c:v>2.1814917430602199</c:v>
                </c:pt>
                <c:pt idx="864">
                  <c:v>2.1817366974772101</c:v>
                </c:pt>
                <c:pt idx="865">
                  <c:v>2.1819802458636701</c:v>
                </c:pt>
                <c:pt idx="866">
                  <c:v>2.1822223910210101</c:v>
                </c:pt>
                <c:pt idx="867">
                  <c:v>2.1824631357456798</c:v>
                </c:pt>
                <c:pt idx="868">
                  <c:v>2.1827024828291202</c:v>
                </c:pt>
                <c:pt idx="869">
                  <c:v>2.1829404350577901</c:v>
                </c:pt>
                <c:pt idx="870">
                  <c:v>2.1831769952131901</c:v>
                </c:pt>
                <c:pt idx="871">
                  <c:v>2.1834121660718302</c:v>
                </c:pt>
                <c:pt idx="872">
                  <c:v>2.1836459504053001</c:v>
                </c:pt>
                <c:pt idx="873">
                  <c:v>2.1838783509802102</c:v>
                </c:pt>
                <c:pt idx="874">
                  <c:v>2.1841093705582302</c:v>
                </c:pt>
                <c:pt idx="875">
                  <c:v>2.1843390118961099</c:v>
                </c:pt>
                <c:pt idx="876">
                  <c:v>2.18456727774565</c:v>
                </c:pt>
                <c:pt idx="877">
                  <c:v>2.1847941708537499</c:v>
                </c:pt>
                <c:pt idx="878">
                  <c:v>2.1850196939624</c:v>
                </c:pt>
                <c:pt idx="879">
                  <c:v>2.1852438498086699</c:v>
                </c:pt>
                <c:pt idx="880">
                  <c:v>2.1854666411247301</c:v>
                </c:pt>
                <c:pt idx="881">
                  <c:v>2.1856880706378901</c:v>
                </c:pt>
                <c:pt idx="882">
                  <c:v>2.1859081410705499</c:v>
                </c:pt>
                <c:pt idx="883">
                  <c:v>2.1861268551402402</c:v>
                </c:pt>
                <c:pt idx="884">
                  <c:v>2.1863442155596302</c:v>
                </c:pt>
                <c:pt idx="885">
                  <c:v>2.1865602250365299</c:v>
                </c:pt>
                <c:pt idx="886">
                  <c:v>2.1867748862738998</c:v>
                </c:pt>
                <c:pt idx="887">
                  <c:v>2.1869882019698399</c:v>
                </c:pt>
                <c:pt idx="888">
                  <c:v>2.1872001748176499</c:v>
                </c:pt>
                <c:pt idx="889">
                  <c:v>2.1874108075057599</c:v>
                </c:pt>
                <c:pt idx="890">
                  <c:v>2.1876201027177902</c:v>
                </c:pt>
                <c:pt idx="891">
                  <c:v>2.1878280631325699</c:v>
                </c:pt>
                <c:pt idx="892">
                  <c:v>2.1880346914240998</c:v>
                </c:pt>
                <c:pt idx="893">
                  <c:v>2.1882399902615801</c:v>
                </c:pt>
                <c:pt idx="894">
                  <c:v>2.1884439623094298</c:v>
                </c:pt>
                <c:pt idx="895">
                  <c:v>2.1886466102272801</c:v>
                </c:pt>
                <c:pt idx="896">
                  <c:v>2.1888479366699798</c:v>
                </c:pt>
                <c:pt idx="897">
                  <c:v>2.1890479442876201</c:v>
                </c:pt>
                <c:pt idx="898">
                  <c:v>2.18924663572552</c:v>
                </c:pt>
                <c:pt idx="899">
                  <c:v>2.1894440136242501</c:v>
                </c:pt>
                <c:pt idx="900">
                  <c:v>2.1896400806196401</c:v>
                </c:pt>
                <c:pt idx="901">
                  <c:v>2.1898348393427698</c:v>
                </c:pt>
                <c:pt idx="902">
                  <c:v>2.1900282924199899</c:v>
                </c:pt>
                <c:pt idx="903">
                  <c:v>2.1902204424729201</c:v>
                </c:pt>
                <c:pt idx="904">
                  <c:v>2.1904112921184899</c:v>
                </c:pt>
                <c:pt idx="905">
                  <c:v>2.19060084396888</c:v>
                </c:pt>
                <c:pt idx="906">
                  <c:v>2.1907891006316098</c:v>
                </c:pt>
                <c:pt idx="907">
                  <c:v>2.19097606470946</c:v>
                </c:pt>
                <c:pt idx="908">
                  <c:v>2.1911617388005702</c:v>
                </c:pt>
                <c:pt idx="909">
                  <c:v>2.1913461254983599</c:v>
                </c:pt>
                <c:pt idx="910">
                  <c:v>2.19152922739161</c:v>
                </c:pt>
                <c:pt idx="911">
                  <c:v>2.1917110470644001</c:v>
                </c:pt>
                <c:pt idx="912">
                  <c:v>2.1918915870961899</c:v>
                </c:pt>
                <c:pt idx="913">
                  <c:v>2.1920708500617598</c:v>
                </c:pt>
                <c:pt idx="914">
                  <c:v>2.1922488385312699</c:v>
                </c:pt>
                <c:pt idx="915">
                  <c:v>2.1924255550702099</c:v>
                </c:pt>
                <c:pt idx="916">
                  <c:v>2.1926010022394902</c:v>
                </c:pt>
                <c:pt idx="917">
                  <c:v>2.1927751825953701</c:v>
                </c:pt>
                <c:pt idx="918">
                  <c:v>2.19294809868948</c:v>
                </c:pt>
                <c:pt idx="919">
                  <c:v>2.19311975306888</c:v>
                </c:pt>
                <c:pt idx="920">
                  <c:v>2.1932901482760099</c:v>
                </c:pt>
                <c:pt idx="921">
                  <c:v>2.1934592868487299</c:v>
                </c:pt>
                <c:pt idx="922">
                  <c:v>2.1936271713202999</c:v>
                </c:pt>
                <c:pt idx="923">
                  <c:v>2.1937938042194101</c:v>
                </c:pt>
                <c:pt idx="924">
                  <c:v>2.1939591880701799</c:v>
                </c:pt>
                <c:pt idx="925">
                  <c:v>2.1941233253921899</c:v>
                </c:pt>
                <c:pt idx="926">
                  <c:v>2.19428621870042</c:v>
                </c:pt>
                <c:pt idx="927">
                  <c:v>2.1944478705053299</c:v>
                </c:pt>
                <c:pt idx="928">
                  <c:v>2.1946082833128502</c:v>
                </c:pt>
                <c:pt idx="929">
                  <c:v>2.1947674596243498</c:v>
                </c:pt>
                <c:pt idx="930">
                  <c:v>2.1949254019366902</c:v>
                </c:pt>
                <c:pt idx="931">
                  <c:v>2.1950821127422002</c:v>
                </c:pt>
                <c:pt idx="932">
                  <c:v>2.1952375945287201</c:v>
                </c:pt>
                <c:pt idx="933">
                  <c:v>2.1953918497795599</c:v>
                </c:pt>
                <c:pt idx="934">
                  <c:v>2.1955448809735598</c:v>
                </c:pt>
                <c:pt idx="935">
                  <c:v>2.1956966905850299</c:v>
                </c:pt>
                <c:pt idx="936">
                  <c:v>2.1958472810838301</c:v>
                </c:pt>
                <c:pt idx="937">
                  <c:v>2.19599665493535</c:v>
                </c:pt>
                <c:pt idx="938">
                  <c:v>2.1961448146004798</c:v>
                </c:pt>
                <c:pt idx="939">
                  <c:v>2.1962917625356799</c:v>
                </c:pt>
                <c:pt idx="940">
                  <c:v>2.1964375011929298</c:v>
                </c:pt>
                <c:pt idx="941">
                  <c:v>2.1965820330197898</c:v>
                </c:pt>
                <c:pt idx="942">
                  <c:v>2.19672536045936</c:v>
                </c:pt>
                <c:pt idx="943">
                  <c:v>2.1968674859503099</c:v>
                </c:pt>
                <c:pt idx="944">
                  <c:v>2.1970084119268898</c:v>
                </c:pt>
                <c:pt idx="945">
                  <c:v>2.1971481408189399</c:v>
                </c:pt>
                <c:pt idx="946">
                  <c:v>2.19728667505187</c:v>
                </c:pt>
                <c:pt idx="947">
                  <c:v>2.1974240170466999</c:v>
                </c:pt>
                <c:pt idx="948">
                  <c:v>2.1975601692200399</c:v>
                </c:pt>
                <c:pt idx="949">
                  <c:v>2.1976951339841402</c:v>
                </c:pt>
                <c:pt idx="950">
                  <c:v>2.1978289137468301</c:v>
                </c:pt>
                <c:pt idx="951">
                  <c:v>2.1979615109115902</c:v>
                </c:pt>
                <c:pt idx="952">
                  <c:v>2.1980929278775299</c:v>
                </c:pt>
                <c:pt idx="953">
                  <c:v>2.1982231670393699</c:v>
                </c:pt>
                <c:pt idx="954">
                  <c:v>2.1983522307875298</c:v>
                </c:pt>
                <c:pt idx="955">
                  <c:v>2.1984801215080201</c:v>
                </c:pt>
                <c:pt idx="956">
                  <c:v>2.1986068415825701</c:v>
                </c:pt>
                <c:pt idx="957">
                  <c:v>2.1987323933885299</c:v>
                </c:pt>
                <c:pt idx="958">
                  <c:v>2.1988567792989602</c:v>
                </c:pt>
                <c:pt idx="959">
                  <c:v>2.1989800016825698</c:v>
                </c:pt>
                <c:pt idx="960">
                  <c:v>2.1991020629037799</c:v>
                </c:pt>
                <c:pt idx="961">
                  <c:v>2.1992229653226998</c:v>
                </c:pt>
                <c:pt idx="962">
                  <c:v>2.1993427112951398</c:v>
                </c:pt>
                <c:pt idx="963">
                  <c:v>2.1994613031726198</c:v>
                </c:pt>
                <c:pt idx="964">
                  <c:v>2.1995787433023799</c:v>
                </c:pt>
                <c:pt idx="965">
                  <c:v>2.19969503402737</c:v>
                </c:pt>
                <c:pt idx="966">
                  <c:v>2.1998101776863002</c:v>
                </c:pt>
                <c:pt idx="967">
                  <c:v>2.19992417661358</c:v>
                </c:pt>
                <c:pt idx="968">
                  <c:v>2.2000370331393899</c:v>
                </c:pt>
                <c:pt idx="969">
                  <c:v>2.2001487495896601</c:v>
                </c:pt>
                <c:pt idx="970">
                  <c:v>2.2002593282860698</c:v>
                </c:pt>
                <c:pt idx="971">
                  <c:v>2.2003687715460698</c:v>
                </c:pt>
                <c:pt idx="972">
                  <c:v>2.2004770816828798</c:v>
                </c:pt>
                <c:pt idx="973">
                  <c:v>2.2005842610055</c:v>
                </c:pt>
                <c:pt idx="974">
                  <c:v>2.2006903118187102</c:v>
                </c:pt>
                <c:pt idx="975">
                  <c:v>2.2007952364231</c:v>
                </c:pt>
                <c:pt idx="976">
                  <c:v>2.2008990371150401</c:v>
                </c:pt>
                <c:pt idx="977">
                  <c:v>2.2010017161867301</c:v>
                </c:pt>
                <c:pt idx="978">
                  <c:v>2.20110327592616</c:v>
                </c:pt>
                <c:pt idx="979">
                  <c:v>2.2012037186171498</c:v>
                </c:pt>
                <c:pt idx="980">
                  <c:v>2.2013030465393699</c:v>
                </c:pt>
                <c:pt idx="981">
                  <c:v>2.2014012619682801</c:v>
                </c:pt>
                <c:pt idx="982">
                  <c:v>2.20149836717522</c:v>
                </c:pt>
                <c:pt idx="983">
                  <c:v>2.2015943644273501</c:v>
                </c:pt>
                <c:pt idx="984">
                  <c:v>2.2016892559877199</c:v>
                </c:pt>
                <c:pt idx="985">
                  <c:v>2.20178304411521</c:v>
                </c:pt>
                <c:pt idx="986">
                  <c:v>2.20187573106459</c:v>
                </c:pt>
                <c:pt idx="987">
                  <c:v>2.2019673190864801</c:v>
                </c:pt>
                <c:pt idx="988">
                  <c:v>2.20205781042741</c:v>
                </c:pt>
                <c:pt idx="989">
                  <c:v>2.2021472073297899</c:v>
                </c:pt>
                <c:pt idx="990">
                  <c:v>2.2022355120319301</c:v>
                </c:pt>
                <c:pt idx="991">
                  <c:v>2.2023227267680201</c:v>
                </c:pt>
                <c:pt idx="992">
                  <c:v>2.2024088537681998</c:v>
                </c:pt>
                <c:pt idx="993">
                  <c:v>2.2024938952584998</c:v>
                </c:pt>
                <c:pt idx="994">
                  <c:v>2.2025778534608702</c:v>
                </c:pt>
                <c:pt idx="995">
                  <c:v>2.2026607305932</c:v>
                </c:pt>
                <c:pt idx="996">
                  <c:v>2.2027425288693299</c:v>
                </c:pt>
                <c:pt idx="997">
                  <c:v>2.2028232504990202</c:v>
                </c:pt>
                <c:pt idx="998">
                  <c:v>2.2029028976879999</c:v>
                </c:pt>
                <c:pt idx="999">
                  <c:v>2.20298147263793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4A-4994-9FE7-1F937A3A6770}"/>
            </c:ext>
          </c:extLst>
        </c:ser>
        <c:ser>
          <c:idx val="2"/>
          <c:order val="1"/>
          <c:tx>
            <c:strRef>
              <c:f>'[Auto-Reg Data.xlsx]Iter 72'!$E$1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72'!$G$3:$G$1002</c:f>
              <c:numCache>
                <c:formatCode>#,##0.000</c:formatCode>
                <c:ptCount val="1000"/>
                <c:pt idx="0">
                  <c:v>0.99072305501336</c:v>
                </c:pt>
                <c:pt idx="1">
                  <c:v>0.97616492207068595</c:v>
                </c:pt>
                <c:pt idx="2">
                  <c:v>0.96306523722072102</c:v>
                </c:pt>
                <c:pt idx="3">
                  <c:v>0.95127048131310599</c:v>
                </c:pt>
                <c:pt idx="4">
                  <c:v>0.94064339666505603</c:v>
                </c:pt>
                <c:pt idx="5">
                  <c:v>0.93106141090765504</c:v>
                </c:pt>
                <c:pt idx="6">
                  <c:v>0.92241516764824805</c:v>
                </c:pt>
                <c:pt idx="7">
                  <c:v>0.914607167580891</c:v>
                </c:pt>
                <c:pt idx="8">
                  <c:v>0.90755052081464005</c:v>
                </c:pt>
                <c:pt idx="9">
                  <c:v>0.90116780875142399</c:v>
                </c:pt>
                <c:pt idx="10">
                  <c:v>0.89539005188908705</c:v>
                </c:pt>
                <c:pt idx="11">
                  <c:v>0.89015577845261096</c:v>
                </c:pt>
                <c:pt idx="12">
                  <c:v>0.88541018773216296</c:v>
                </c:pt>
                <c:pt idx="13">
                  <c:v>0.881104401373899</c:v>
                </c:pt>
                <c:pt idx="14">
                  <c:v>0.87719479556273805</c:v>
                </c:pt>
                <c:pt idx="15">
                  <c:v>0.87364240698882401</c:v>
                </c:pt>
                <c:pt idx="16">
                  <c:v>0.87041240563905897</c:v>
                </c:pt>
                <c:pt idx="17">
                  <c:v>0.86747362774703196</c:v>
                </c:pt>
                <c:pt idx="18">
                  <c:v>0.86479816262264897</c:v>
                </c:pt>
                <c:pt idx="19">
                  <c:v>0.86236098752939305</c:v>
                </c:pt>
                <c:pt idx="20">
                  <c:v>0.86013964525295705</c:v>
                </c:pt>
                <c:pt idx="21">
                  <c:v>0.85811395948781299</c:v>
                </c:pt>
                <c:pt idx="22">
                  <c:v>0.85626578364209804</c:v>
                </c:pt>
                <c:pt idx="23">
                  <c:v>0.85457877911458802</c:v>
                </c:pt>
                <c:pt idx="24">
                  <c:v>0.85303821952353798</c:v>
                </c:pt>
                <c:pt idx="25">
                  <c:v>0.85163081776134697</c:v>
                </c:pt>
                <c:pt idx="26">
                  <c:v>0.85034457310956302</c:v>
                </c:pt>
                <c:pt idx="27">
                  <c:v>0.84916863597529302</c:v>
                </c:pt>
                <c:pt idx="28">
                  <c:v>0.84809318810358802</c:v>
                </c:pt>
                <c:pt idx="29">
                  <c:v>0.84710933638236097</c:v>
                </c:pt>
                <c:pt idx="30">
                  <c:v>0.84620901858906195</c:v>
                </c:pt>
                <c:pt idx="31">
                  <c:v>0.845384919633968</c:v>
                </c:pt>
                <c:pt idx="32">
                  <c:v>0.84463039703607801</c:v>
                </c:pt>
                <c:pt idx="33">
                  <c:v>0.84393941452655996</c:v>
                </c:pt>
                <c:pt idx="34">
                  <c:v>0.84330648281395904</c:v>
                </c:pt>
                <c:pt idx="35">
                  <c:v>0.84272660666704602</c:v>
                </c:pt>
                <c:pt idx="36">
                  <c:v>0.84219523757735104</c:v>
                </c:pt>
                <c:pt idx="37">
                  <c:v>0.84170823135595596</c:v>
                </c:pt>
                <c:pt idx="38">
                  <c:v>0.84126181009967804</c:v>
                </c:pt>
                <c:pt idx="39">
                  <c:v>0.84085252803188504</c:v>
                </c:pt>
                <c:pt idx="40">
                  <c:v>0.84047724078415698</c:v>
                </c:pt>
                <c:pt idx="41">
                  <c:v>0.84013307773809098</c:v>
                </c:pt>
                <c:pt idx="42">
                  <c:v>0.839817417092665</c:v>
                </c:pt>
                <c:pt idx="43">
                  <c:v>0.83952786336281304</c:v>
                </c:pt>
                <c:pt idx="44">
                  <c:v>0.83926222704979603</c:v>
                </c:pt>
                <c:pt idx="45">
                  <c:v>0.83901850625450103</c:v>
                </c:pt>
                <c:pt idx="46">
                  <c:v>0.83879487003138897</c:v>
                </c:pt>
                <c:pt idx="47">
                  <c:v>0.83858964330405605</c:v>
                </c:pt>
                <c:pt idx="48">
                  <c:v>0.83840129318367396</c:v>
                </c:pt>
                <c:pt idx="49">
                  <c:v>0.83822841654939695</c:v>
                </c:pt>
                <c:pt idx="50">
                  <c:v>0.838069728765372</c:v>
                </c:pt>
                <c:pt idx="51">
                  <c:v>0.83792405342272402</c:v>
                </c:pt>
                <c:pt idx="52">
                  <c:v>0.837790313006892</c:v>
                </c:pt>
                <c:pt idx="53">
                  <c:v>0.83766752040131698</c:v>
                </c:pt>
                <c:pt idx="54">
                  <c:v>0.83755477114782895</c:v>
                </c:pt>
                <c:pt idx="55">
                  <c:v>0.83745123639233998</c:v>
                </c:pt>
                <c:pt idx="56">
                  <c:v>0.83735615645177897</c:v>
                </c:pt>
                <c:pt idx="57">
                  <c:v>0.83726883494468696</c:v>
                </c:pt>
                <c:pt idx="58">
                  <c:v>0.83718863343364303</c:v>
                </c:pt>
                <c:pt idx="59">
                  <c:v>0.83711496653282802</c:v>
                </c:pt>
                <c:pt idx="60">
                  <c:v>0.83704729743860096</c:v>
                </c:pt>
                <c:pt idx="61">
                  <c:v>0.83698513384503004</c:v>
                </c:pt>
                <c:pt idx="62">
                  <c:v>0.83692802420998302</c:v>
                </c:pt>
                <c:pt idx="63">
                  <c:v>0.836875554340613</c:v>
                </c:pt>
                <c:pt idx="64">
                  <c:v>0.83682734427004402</c:v>
                </c:pt>
                <c:pt idx="65">
                  <c:v>0.83678304539965198</c:v>
                </c:pt>
                <c:pt idx="66">
                  <c:v>0.83674233788372698</c:v>
                </c:pt>
                <c:pt idx="67">
                  <c:v>0.83670492823540099</c:v>
                </c:pt>
                <c:pt idx="68">
                  <c:v>0.83667054713467803</c:v>
                </c:pt>
                <c:pt idx="69">
                  <c:v>0.83663894742111</c:v>
                </c:pt>
                <c:pt idx="70">
                  <c:v>0.83660990225523302</c:v>
                </c:pt>
                <c:pt idx="71">
                  <c:v>0.83658320343430204</c:v>
                </c:pt>
                <c:pt idx="72">
                  <c:v>0.83655865984912903</c:v>
                </c:pt>
                <c:pt idx="73">
                  <c:v>0.836536096070012</c:v>
                </c:pt>
                <c:pt idx="74">
                  <c:v>0.83651535105077401</c:v>
                </c:pt>
                <c:pt idx="75">
                  <c:v>0.836496276940906</c:v>
                </c:pt>
                <c:pt idx="76">
                  <c:v>0.83647873799667305</c:v>
                </c:pt>
                <c:pt idx="77">
                  <c:v>0.83646260958282503</c:v>
                </c:pt>
                <c:pt idx="78">
                  <c:v>0.83644777725728703</c:v>
                </c:pt>
                <c:pt idx="79">
                  <c:v>0.83643413593185401</c:v>
                </c:pt>
                <c:pt idx="80">
                  <c:v>0.83642158910250497</c:v>
                </c:pt>
                <c:pt idx="81">
                  <c:v>0.83641004814351105</c:v>
                </c:pt>
                <c:pt idx="82">
                  <c:v>0.83639943165999198</c:v>
                </c:pt>
                <c:pt idx="83">
                  <c:v>0.83638966489404998</c:v>
                </c:pt>
                <c:pt idx="84">
                  <c:v>0.83638067917998804</c:v>
                </c:pt>
                <c:pt idx="85">
                  <c:v>0.83637241144455299</c:v>
                </c:pt>
                <c:pt idx="86">
                  <c:v>0.83636480374842104</c:v>
                </c:pt>
                <c:pt idx="87">
                  <c:v>0.83635780286551997</c:v>
                </c:pt>
                <c:pt idx="88">
                  <c:v>0.83635135989704001</c:v>
                </c:pt>
                <c:pt idx="89">
                  <c:v>0.83634542991723504</c:v>
                </c:pt>
                <c:pt idx="90">
                  <c:v>0.83633997164841101</c:v>
                </c:pt>
                <c:pt idx="91">
                  <c:v>0.836334947162646</c:v>
                </c:pt>
                <c:pt idx="92">
                  <c:v>0.83633032160805898</c:v>
                </c:pt>
                <c:pt idx="93">
                  <c:v>0.83632606295757195</c:v>
                </c:pt>
                <c:pt idx="94">
                  <c:v>0.83632214177832298</c:v>
                </c:pt>
                <c:pt idx="95">
                  <c:v>0.83631853102001497</c:v>
                </c:pt>
                <c:pt idx="96">
                  <c:v>0.83631520582063101</c:v>
                </c:pt>
                <c:pt idx="97">
                  <c:v>0.8363121433281</c:v>
                </c:pt>
                <c:pt idx="98">
                  <c:v>0.83630932253657397</c:v>
                </c:pt>
                <c:pt idx="99">
                  <c:v>0.83630672413613105</c:v>
                </c:pt>
                <c:pt idx="100">
                  <c:v>0.83630433037479202</c:v>
                </c:pt>
                <c:pt idx="101">
                  <c:v>0.83630212493182798</c:v>
                </c:pt>
                <c:pt idx="102">
                  <c:v>0.83630009280144002</c:v>
                </c:pt>
                <c:pt idx="103">
                  <c:v>0.83629822018595701</c:v>
                </c:pt>
                <c:pt idx="104">
                  <c:v>0.83629649439775899</c:v>
                </c:pt>
                <c:pt idx="105">
                  <c:v>0.836294903769221</c:v>
                </c:pt>
                <c:pt idx="106">
                  <c:v>0.83629343757000796</c:v>
                </c:pt>
                <c:pt idx="107">
                  <c:v>0.83629208593112303</c:v>
                </c:pt>
                <c:pt idx="108">
                  <c:v>0.83629083977515495</c:v>
                </c:pt>
                <c:pt idx="109">
                  <c:v>0.83628969075221304</c:v>
                </c:pt>
                <c:pt idx="110">
                  <c:v>0.83628863118108399</c:v>
                </c:pt>
                <c:pt idx="111">
                  <c:v>0.83628765399518001</c:v>
                </c:pt>
                <c:pt idx="112">
                  <c:v>0.83628675269289499</c:v>
                </c:pt>
                <c:pt idx="113">
                  <c:v>0.83628592129199597</c:v>
                </c:pt>
                <c:pt idx="114">
                  <c:v>0.83628515428772598</c:v>
                </c:pt>
                <c:pt idx="115">
                  <c:v>0.83628444661431001</c:v>
                </c:pt>
                <c:pt idx="116">
                  <c:v>0.83628379360959804</c:v>
                </c:pt>
                <c:pt idx="117">
                  <c:v>0.83628319098256498</c:v>
                </c:pt>
                <c:pt idx="118">
                  <c:v>0.83628263478346199</c:v>
                </c:pt>
                <c:pt idx="119">
                  <c:v>0.83628212137638303</c:v>
                </c:pt>
                <c:pt idx="120">
                  <c:v>0.83628164741405198</c:v>
                </c:pt>
                <c:pt idx="121">
                  <c:v>0.83628120981466103</c:v>
                </c:pt>
                <c:pt idx="122">
                  <c:v>0.83628080574057595</c:v>
                </c:pt>
                <c:pt idx="123">
                  <c:v>0.83628043257877005</c:v>
                </c:pt>
                <c:pt idx="124">
                  <c:v>0.83628008792283803</c:v>
                </c:pt>
                <c:pt idx="125">
                  <c:v>0.83627976955646799</c:v>
                </c:pt>
                <c:pt idx="126">
                  <c:v>0.836279475438236</c:v>
                </c:pt>
                <c:pt idx="127">
                  <c:v>0.83627920368764697</c:v>
                </c:pt>
                <c:pt idx="128">
                  <c:v>0.83627895257228302</c:v>
                </c:pt>
                <c:pt idx="129">
                  <c:v>0.83627872049599805</c:v>
                </c:pt>
                <c:pt idx="130">
                  <c:v>0.83627850598806597</c:v>
                </c:pt>
                <c:pt idx="131">
                  <c:v>0.83627830769318701</c:v>
                </c:pt>
                <c:pt idx="132">
                  <c:v>0.83627812436231996</c:v>
                </c:pt>
                <c:pt idx="133">
                  <c:v>0.83627795484423095</c:v>
                </c:pt>
                <c:pt idx="134">
                  <c:v>0.83627779807773195</c:v>
                </c:pt>
                <c:pt idx="135">
                  <c:v>0.83627765308454405</c:v>
                </c:pt>
                <c:pt idx="136">
                  <c:v>0.83627751896272295</c:v>
                </c:pt>
                <c:pt idx="137">
                  <c:v>0.83627739488062003</c:v>
                </c:pt>
                <c:pt idx="138">
                  <c:v>0.83627728007132596</c:v>
                </c:pt>
                <c:pt idx="139">
                  <c:v>0.83627717382755196</c:v>
                </c:pt>
                <c:pt idx="140">
                  <c:v>0.83627707549693098</c:v>
                </c:pt>
                <c:pt idx="141">
                  <c:v>0.83627698447768495</c:v>
                </c:pt>
                <c:pt idx="142">
                  <c:v>0.83627690021464396</c:v>
                </c:pt>
                <c:pt idx="143">
                  <c:v>0.83627682219557598</c:v>
                </c:pt>
                <c:pt idx="144">
                  <c:v>0.83627674994781798</c:v>
                </c:pt>
                <c:pt idx="145">
                  <c:v>0.836276683035168</c:v>
                </c:pt>
                <c:pt idx="146">
                  <c:v>0.83627662105502898</c:v>
                </c:pt>
                <c:pt idx="147">
                  <c:v>0.83627656363577196</c:v>
                </c:pt>
                <c:pt idx="148">
                  <c:v>0.83627651043432205</c:v>
                </c:pt>
                <c:pt idx="149">
                  <c:v>0.83627646113392096</c:v>
                </c:pt>
                <c:pt idx="150">
                  <c:v>0.83627641544207698</c:v>
                </c:pt>
                <c:pt idx="151">
                  <c:v>0.83627637308867098</c:v>
                </c:pt>
                <c:pt idx="152">
                  <c:v>0.83627633382422095</c:v>
                </c:pt>
                <c:pt idx="153">
                  <c:v>0.83627629741827003</c:v>
                </c:pt>
                <c:pt idx="154">
                  <c:v>0.83627626365791297</c:v>
                </c:pt>
                <c:pt idx="155">
                  <c:v>0.836276232346438</c:v>
                </c:pt>
                <c:pt idx="156">
                  <c:v>0.83627620330206698</c:v>
                </c:pt>
                <c:pt idx="157">
                  <c:v>0.83627617635680396</c:v>
                </c:pt>
                <c:pt idx="158">
                  <c:v>0.83627615135537003</c:v>
                </c:pt>
                <c:pt idx="159">
                  <c:v>0.83627612815422103</c:v>
                </c:pt>
                <c:pt idx="160">
                  <c:v>0.836276106620648</c:v>
                </c:pt>
                <c:pt idx="161">
                  <c:v>0.83627608663193598</c:v>
                </c:pt>
                <c:pt idx="162">
                  <c:v>0.83627606807460397</c:v>
                </c:pt>
                <c:pt idx="163">
                  <c:v>0.83627605084369105</c:v>
                </c:pt>
                <c:pt idx="164">
                  <c:v>0.836276034842108</c:v>
                </c:pt>
                <c:pt idx="165">
                  <c:v>0.83627601998003198</c:v>
                </c:pt>
                <c:pt idx="166">
                  <c:v>0.83627600617435305</c:v>
                </c:pt>
                <c:pt idx="167">
                  <c:v>0.83627599334816105</c:v>
                </c:pt>
                <c:pt idx="168">
                  <c:v>0.83627598143027404</c:v>
                </c:pt>
                <c:pt idx="169">
                  <c:v>0.83627597035480405</c:v>
                </c:pt>
                <c:pt idx="170">
                  <c:v>0.836275960060754</c:v>
                </c:pt>
                <c:pt idx="171">
                  <c:v>0.83627595049164405</c:v>
                </c:pt>
                <c:pt idx="172">
                  <c:v>0.83627594159517604</c:v>
                </c:pt>
                <c:pt idx="173">
                  <c:v>0.83627593332291195</c:v>
                </c:pt>
                <c:pt idx="174">
                  <c:v>0.83627592562998398</c:v>
                </c:pt>
                <c:pt idx="175">
                  <c:v>0.83627591847482796</c:v>
                </c:pt>
                <c:pt idx="176">
                  <c:v>0.83627591181893102</c:v>
                </c:pt>
                <c:pt idx="177">
                  <c:v>0.83627590562660603</c:v>
                </c:pt>
                <c:pt idx="178">
                  <c:v>0.83627589986477702</c:v>
                </c:pt>
                <c:pt idx="179">
                  <c:v>0.83627589450278395</c:v>
                </c:pt>
                <c:pt idx="180">
                  <c:v>0.83627588951220599</c:v>
                </c:pt>
                <c:pt idx="181">
                  <c:v>0.83627588486668902</c:v>
                </c:pt>
                <c:pt idx="182">
                  <c:v>0.83627588054179602</c:v>
                </c:pt>
                <c:pt idx="183">
                  <c:v>0.83627587651486002</c:v>
                </c:pt>
                <c:pt idx="184">
                  <c:v>0.83627587276485704</c:v>
                </c:pt>
                <c:pt idx="185">
                  <c:v>0.83627586927228403</c:v>
                </c:pt>
                <c:pt idx="186">
                  <c:v>0.83627586601904302</c:v>
                </c:pt>
                <c:pt idx="187">
                  <c:v>0.83627586298834</c:v>
                </c:pt>
                <c:pt idx="188">
                  <c:v>0.83627586016458799</c:v>
                </c:pt>
                <c:pt idx="189">
                  <c:v>0.83627585753331901</c:v>
                </c:pt>
                <c:pt idx="190">
                  <c:v>0.83627585508110003</c:v>
                </c:pt>
                <c:pt idx="191">
                  <c:v>0.83627585279546002</c:v>
                </c:pt>
                <c:pt idx="192">
                  <c:v>0.83627585066481602</c:v>
                </c:pt>
                <c:pt idx="193">
                  <c:v>0.83627584867841098</c:v>
                </c:pt>
                <c:pt idx="194">
                  <c:v>0.836275846826254</c:v>
                </c:pt>
                <c:pt idx="195">
                  <c:v>0.83627584509905895</c:v>
                </c:pt>
                <c:pt idx="196">
                  <c:v>0.83627584348820205</c:v>
                </c:pt>
                <c:pt idx="197">
                  <c:v>0.83627584198566696</c:v>
                </c:pt>
                <c:pt idx="198">
                  <c:v>0.83627584058400295</c:v>
                </c:pt>
                <c:pt idx="199">
                  <c:v>0.83627583927628402</c:v>
                </c:pt>
                <c:pt idx="200">
                  <c:v>0.83627583805607197</c:v>
                </c:pt>
                <c:pt idx="201">
                  <c:v>0.83627583691738006</c:v>
                </c:pt>
                <c:pt idx="202">
                  <c:v>0.83627583585464105</c:v>
                </c:pt>
                <c:pt idx="203">
                  <c:v>0.83627583486267598</c:v>
                </c:pt>
                <c:pt idx="204">
                  <c:v>0.83627583393666904</c:v>
                </c:pt>
                <c:pt idx="205">
                  <c:v>0.83627583307213804</c:v>
                </c:pt>
                <c:pt idx="206">
                  <c:v>0.83627583226491398</c:v>
                </c:pt>
                <c:pt idx="207">
                  <c:v>0.83627583151111695</c:v>
                </c:pt>
                <c:pt idx="208">
                  <c:v>0.83627583080713497</c:v>
                </c:pt>
                <c:pt idx="209">
                  <c:v>0.83627583014960605</c:v>
                </c:pt>
                <c:pt idx="210">
                  <c:v>0.83627582953540103</c:v>
                </c:pt>
                <c:pt idx="211">
                  <c:v>0.83627582896160702</c:v>
                </c:pt>
                <c:pt idx="212">
                  <c:v>0.83627582842550896</c:v>
                </c:pt>
                <c:pt idx="213">
                  <c:v>0.83627582792458099</c:v>
                </c:pt>
                <c:pt idx="214">
                  <c:v>0.836275827456469</c:v>
                </c:pt>
                <c:pt idx="215">
                  <c:v>0.83627582701897996</c:v>
                </c:pt>
                <c:pt idx="216">
                  <c:v>0.83627582661007105</c:v>
                </c:pt>
                <c:pt idx="217">
                  <c:v>0.83627582622783903</c:v>
                </c:pt>
                <c:pt idx="218">
                  <c:v>0.83627582587050797</c:v>
                </c:pt>
                <c:pt idx="219">
                  <c:v>0.83627582553642599</c:v>
                </c:pt>
                <c:pt idx="220">
                  <c:v>0.83627582522405097</c:v>
                </c:pt>
                <c:pt idx="221">
                  <c:v>0.83627582493194697</c:v>
                </c:pt>
                <c:pt idx="222">
                  <c:v>0.83627582465877204</c:v>
                </c:pt>
                <c:pt idx="223">
                  <c:v>0.83627582440327897</c:v>
                </c:pt>
                <c:pt idx="224">
                  <c:v>0.83627582416430102</c:v>
                </c:pt>
                <c:pt idx="225">
                  <c:v>0.83627582394075195</c:v>
                </c:pt>
                <c:pt idx="226">
                  <c:v>0.83627582373161802</c:v>
                </c:pt>
                <c:pt idx="227">
                  <c:v>0.83627582353595298</c:v>
                </c:pt>
                <c:pt idx="228">
                  <c:v>0.83627582335287398</c:v>
                </c:pt>
                <c:pt idx="229">
                  <c:v>0.83627582318155802</c:v>
                </c:pt>
                <c:pt idx="230">
                  <c:v>0.83627582302123604</c:v>
                </c:pt>
                <c:pt idx="231">
                  <c:v>0.83627582287119095</c:v>
                </c:pt>
                <c:pt idx="232">
                  <c:v>0.83627582273075396</c:v>
                </c:pt>
                <c:pt idx="233">
                  <c:v>0.836275822599298</c:v>
                </c:pt>
                <c:pt idx="234">
                  <c:v>0.83627582247623999</c:v>
                </c:pt>
                <c:pt idx="235">
                  <c:v>0.83627582236103504</c:v>
                </c:pt>
                <c:pt idx="236">
                  <c:v>0.83627582225317498</c:v>
                </c:pt>
                <c:pt idx="237">
                  <c:v>0.83627582215218199</c:v>
                </c:pt>
                <c:pt idx="238">
                  <c:v>0.83627582205761497</c:v>
                </c:pt>
                <c:pt idx="239">
                  <c:v>0.83627582196905703</c:v>
                </c:pt>
                <c:pt idx="240">
                  <c:v>0.83627582188612004</c:v>
                </c:pt>
                <c:pt idx="241">
                  <c:v>0.83627582180844395</c:v>
                </c:pt>
                <c:pt idx="242">
                  <c:v>0.83627582173568804</c:v>
                </c:pt>
                <c:pt idx="243">
                  <c:v>0.836275821667538</c:v>
                </c:pt>
                <c:pt idx="244">
                  <c:v>0.83627582160369796</c:v>
                </c:pt>
                <c:pt idx="245">
                  <c:v>0.83627582154389002</c:v>
                </c:pt>
                <c:pt idx="246">
                  <c:v>0.83627582148785695</c:v>
                </c:pt>
                <c:pt idx="247">
                  <c:v>0.83627582143535795</c:v>
                </c:pt>
                <c:pt idx="248">
                  <c:v>0.83627582138616596</c:v>
                </c:pt>
                <c:pt idx="249">
                  <c:v>0.83627582134006995</c:v>
                </c:pt>
                <c:pt idx="250">
                  <c:v>0.83627582129687295</c:v>
                </c:pt>
                <c:pt idx="251">
                  <c:v>0.83627582125639099</c:v>
                </c:pt>
                <c:pt idx="252">
                  <c:v>0.83627582121845001</c:v>
                </c:pt>
                <c:pt idx="253">
                  <c:v>0.83627582118288901</c:v>
                </c:pt>
                <c:pt idx="254">
                  <c:v>0.83627582114955701</c:v>
                </c:pt>
                <c:pt idx="255">
                  <c:v>0.836275821118312</c:v>
                </c:pt>
                <c:pt idx="256">
                  <c:v>0.83627582108902299</c:v>
                </c:pt>
                <c:pt idx="257">
                  <c:v>0.83627582106156495</c:v>
                </c:pt>
                <c:pt idx="258">
                  <c:v>0.83627582103582299</c:v>
                </c:pt>
                <c:pt idx="259">
                  <c:v>0.83627582101168796</c:v>
                </c:pt>
                <c:pt idx="260">
                  <c:v>0.83627582098905795</c:v>
                </c:pt>
                <c:pt idx="261">
                  <c:v>0.83627582096783903</c:v>
                </c:pt>
                <c:pt idx="262">
                  <c:v>0.83627582094794195</c:v>
                </c:pt>
                <c:pt idx="263">
                  <c:v>0.83627582092928399</c:v>
                </c:pt>
                <c:pt idx="264">
                  <c:v>0.83627582091178598</c:v>
                </c:pt>
                <c:pt idx="265">
                  <c:v>0.836275820895376</c:v>
                </c:pt>
                <c:pt idx="266">
                  <c:v>0.83627582087998498</c:v>
                </c:pt>
                <c:pt idx="267">
                  <c:v>0.83627582086554997</c:v>
                </c:pt>
                <c:pt idx="268">
                  <c:v>0.83627582085201002</c:v>
                </c:pt>
                <c:pt idx="269">
                  <c:v>0.83627582083930896</c:v>
                </c:pt>
                <c:pt idx="270">
                  <c:v>0.83627582082739604</c:v>
                </c:pt>
                <c:pt idx="271">
                  <c:v>0.83627582081621998</c:v>
                </c:pt>
                <c:pt idx="272">
                  <c:v>0.83627582080573604</c:v>
                </c:pt>
                <c:pt idx="273">
                  <c:v>0.83627582079590002</c:v>
                </c:pt>
                <c:pt idx="274">
                  <c:v>0.83627582078667195</c:v>
                </c:pt>
                <c:pt idx="275">
                  <c:v>0.83627582077801399</c:v>
                </c:pt>
                <c:pt idx="276">
                  <c:v>0.83627582076989004</c:v>
                </c:pt>
                <c:pt idx="277">
                  <c:v>0.83627582076226803</c:v>
                </c:pt>
                <c:pt idx="278">
                  <c:v>0.83627582075511597</c:v>
                </c:pt>
                <c:pt idx="279">
                  <c:v>0.83627582074840401</c:v>
                </c:pt>
                <c:pt idx="280">
                  <c:v>0.83627582074210605</c:v>
                </c:pt>
                <c:pt idx="281">
                  <c:v>0.836275820736195</c:v>
                </c:pt>
                <c:pt idx="282">
                  <c:v>0.83627582073064899</c:v>
                </c:pt>
                <c:pt idx="283">
                  <c:v>0.83627582072544304</c:v>
                </c:pt>
                <c:pt idx="284">
                  <c:v>0.83627582072055695</c:v>
                </c:pt>
                <c:pt idx="285">
                  <c:v>0.83627582071597195</c:v>
                </c:pt>
                <c:pt idx="286">
                  <c:v>0.83627582071166795</c:v>
                </c:pt>
                <c:pt idx="287">
                  <c:v>0.83627582070762796</c:v>
                </c:pt>
                <c:pt idx="288">
                  <c:v>0.83627582070383599</c:v>
                </c:pt>
                <c:pt idx="289">
                  <c:v>0.83627582070027595</c:v>
                </c:pt>
                <c:pt idx="290">
                  <c:v>0.83627582069693496</c:v>
                </c:pt>
                <c:pt idx="291">
                  <c:v>0.83627582069379802</c:v>
                </c:pt>
                <c:pt idx="292">
                  <c:v>0.83627582069085404</c:v>
                </c:pt>
                <c:pt idx="293">
                  <c:v>0.83627582068808903</c:v>
                </c:pt>
                <c:pt idx="294">
                  <c:v>0.836275820685494</c:v>
                </c:pt>
                <c:pt idx="295">
                  <c:v>0.83627582068305695</c:v>
                </c:pt>
                <c:pt idx="296">
                  <c:v>0.83627582068077</c:v>
                </c:pt>
                <c:pt idx="297">
                  <c:v>0.83627582067862205</c:v>
                </c:pt>
                <c:pt idx="298">
                  <c:v>0.836275820676605</c:v>
                </c:pt>
                <c:pt idx="299">
                  <c:v>0.83627582067471196</c:v>
                </c:pt>
                <c:pt idx="300">
                  <c:v>0.83627582067293404</c:v>
                </c:pt>
                <c:pt idx="301">
                  <c:v>0.83627582067126405</c:v>
                </c:pt>
                <c:pt idx="302">
                  <c:v>0.83627582066969597</c:v>
                </c:pt>
                <c:pt idx="303">
                  <c:v>0.83627582066822403</c:v>
                </c:pt>
                <c:pt idx="304">
                  <c:v>0.83627582066684203</c:v>
                </c:pt>
                <c:pt idx="305">
                  <c:v>0.83627582066554296</c:v>
                </c:pt>
                <c:pt idx="306">
                  <c:v>0.83627582066432404</c:v>
                </c:pt>
                <c:pt idx="307">
                  <c:v>0.83627582066317896</c:v>
                </c:pt>
                <c:pt idx="308">
                  <c:v>0.83627582066210304</c:v>
                </c:pt>
                <c:pt idx="309">
                  <c:v>0.83627582066109396</c:v>
                </c:pt>
                <c:pt idx="310">
                  <c:v>0.83627582066014505</c:v>
                </c:pt>
                <c:pt idx="311">
                  <c:v>0.83627582065925399</c:v>
                </c:pt>
                <c:pt idx="312">
                  <c:v>0.83627582065841699</c:v>
                </c:pt>
                <c:pt idx="313">
                  <c:v>0.83627582065763095</c:v>
                </c:pt>
                <c:pt idx="314">
                  <c:v>0.83627582065689299</c:v>
                </c:pt>
                <c:pt idx="315">
                  <c:v>0.83627582065619999</c:v>
                </c:pt>
                <c:pt idx="316">
                  <c:v>0.83627582065554795</c:v>
                </c:pt>
                <c:pt idx="317">
                  <c:v>0.836275820654936</c:v>
                </c:pt>
                <c:pt idx="318">
                  <c:v>0.83627582065436201</c:v>
                </c:pt>
                <c:pt idx="319">
                  <c:v>0.836275820653822</c:v>
                </c:pt>
                <c:pt idx="320">
                  <c:v>0.83627582065331496</c:v>
                </c:pt>
                <c:pt idx="321">
                  <c:v>0.83627582065283801</c:v>
                </c:pt>
                <c:pt idx="322">
                  <c:v>0.83627582065239003</c:v>
                </c:pt>
                <c:pt idx="323">
                  <c:v>0.83627582065197004</c:v>
                </c:pt>
                <c:pt idx="324">
                  <c:v>0.83627582065157502</c:v>
                </c:pt>
                <c:pt idx="325">
                  <c:v>0.83627582065120398</c:v>
                </c:pt>
                <c:pt idx="326">
                  <c:v>0.83627582065085504</c:v>
                </c:pt>
                <c:pt idx="327">
                  <c:v>0.83627582065052697</c:v>
                </c:pt>
                <c:pt idx="328">
                  <c:v>0.83627582065021999</c:v>
                </c:pt>
                <c:pt idx="329">
                  <c:v>0.836275820649931</c:v>
                </c:pt>
                <c:pt idx="330">
                  <c:v>0.836275820649659</c:v>
                </c:pt>
                <c:pt idx="331">
                  <c:v>0.83627582064940398</c:v>
                </c:pt>
                <c:pt idx="332">
                  <c:v>0.83627582064916395</c:v>
                </c:pt>
                <c:pt idx="333">
                  <c:v>0.83627582064893802</c:v>
                </c:pt>
                <c:pt idx="334">
                  <c:v>0.83627582064872596</c:v>
                </c:pt>
                <c:pt idx="335">
                  <c:v>0.83627582064852801</c:v>
                </c:pt>
                <c:pt idx="336">
                  <c:v>0.83627582064834005</c:v>
                </c:pt>
                <c:pt idx="337">
                  <c:v>0.83627582064816497</c:v>
                </c:pt>
                <c:pt idx="338">
                  <c:v>0.83627582064799999</c:v>
                </c:pt>
                <c:pt idx="339">
                  <c:v>0.836275820647844</c:v>
                </c:pt>
                <c:pt idx="340">
                  <c:v>0.83627582064769901</c:v>
                </c:pt>
                <c:pt idx="341">
                  <c:v>0.83627582064756201</c:v>
                </c:pt>
                <c:pt idx="342">
                  <c:v>0.836275820647433</c:v>
                </c:pt>
                <c:pt idx="343">
                  <c:v>0.83627582064731198</c:v>
                </c:pt>
                <c:pt idx="344">
                  <c:v>0.83627582064719796</c:v>
                </c:pt>
                <c:pt idx="345">
                  <c:v>0.83627582064709105</c:v>
                </c:pt>
                <c:pt idx="346">
                  <c:v>0.83627582064699102</c:v>
                </c:pt>
                <c:pt idx="347">
                  <c:v>0.83627582064689698</c:v>
                </c:pt>
                <c:pt idx="348">
                  <c:v>0.83627582064680805</c:v>
                </c:pt>
                <c:pt idx="349">
                  <c:v>0.83627582064672401</c:v>
                </c:pt>
                <c:pt idx="350">
                  <c:v>0.83627582064664596</c:v>
                </c:pt>
                <c:pt idx="351">
                  <c:v>0.83627582064657202</c:v>
                </c:pt>
                <c:pt idx="352">
                  <c:v>0.83627582064650297</c:v>
                </c:pt>
                <c:pt idx="353">
                  <c:v>0.83627582064643802</c:v>
                </c:pt>
                <c:pt idx="354">
                  <c:v>0.83627582064637696</c:v>
                </c:pt>
                <c:pt idx="355">
                  <c:v>0.83627582064632</c:v>
                </c:pt>
                <c:pt idx="356">
                  <c:v>0.83627582064626504</c:v>
                </c:pt>
                <c:pt idx="357">
                  <c:v>0.83627582064621497</c:v>
                </c:pt>
                <c:pt idx="358">
                  <c:v>0.83627582064616701</c:v>
                </c:pt>
                <c:pt idx="359">
                  <c:v>0.83627582064612205</c:v>
                </c:pt>
                <c:pt idx="360">
                  <c:v>0.83627582064607997</c:v>
                </c:pt>
                <c:pt idx="361">
                  <c:v>0.83627582064604</c:v>
                </c:pt>
                <c:pt idx="362">
                  <c:v>0.83627582064600303</c:v>
                </c:pt>
                <c:pt idx="363">
                  <c:v>0.83627582064596795</c:v>
                </c:pt>
                <c:pt idx="364">
                  <c:v>0.83627582064593498</c:v>
                </c:pt>
                <c:pt idx="365">
                  <c:v>0.836275820645904</c:v>
                </c:pt>
                <c:pt idx="366">
                  <c:v>0.83627582064587502</c:v>
                </c:pt>
                <c:pt idx="367">
                  <c:v>0.83627582064584804</c:v>
                </c:pt>
                <c:pt idx="368">
                  <c:v>0.83627582064582195</c:v>
                </c:pt>
                <c:pt idx="369">
                  <c:v>0.83627582064579797</c:v>
                </c:pt>
                <c:pt idx="370">
                  <c:v>0.83627582064577499</c:v>
                </c:pt>
                <c:pt idx="371">
                  <c:v>0.83627582064575401</c:v>
                </c:pt>
                <c:pt idx="372">
                  <c:v>0.83627582064573402</c:v>
                </c:pt>
                <c:pt idx="373">
                  <c:v>0.83627582064571504</c:v>
                </c:pt>
                <c:pt idx="374">
                  <c:v>0.83627582064569705</c:v>
                </c:pt>
                <c:pt idx="375">
                  <c:v>0.83627582064567996</c:v>
                </c:pt>
                <c:pt idx="376">
                  <c:v>0.83627582064566497</c:v>
                </c:pt>
                <c:pt idx="377">
                  <c:v>0.83627582064564998</c:v>
                </c:pt>
                <c:pt idx="378">
                  <c:v>0.83627582064563599</c:v>
                </c:pt>
                <c:pt idx="379">
                  <c:v>0.836275820645623</c:v>
                </c:pt>
                <c:pt idx="380">
                  <c:v>0.83627582064561101</c:v>
                </c:pt>
                <c:pt idx="381">
                  <c:v>0.83627582064559902</c:v>
                </c:pt>
                <c:pt idx="382">
                  <c:v>0.83627582064558803</c:v>
                </c:pt>
                <c:pt idx="383">
                  <c:v>0.83627582064557804</c:v>
                </c:pt>
                <c:pt idx="384">
                  <c:v>0.83627582064556905</c:v>
                </c:pt>
                <c:pt idx="385">
                  <c:v>0.83627582064556005</c:v>
                </c:pt>
                <c:pt idx="386">
                  <c:v>0.83627582064555095</c:v>
                </c:pt>
                <c:pt idx="387">
                  <c:v>0.83627582064554296</c:v>
                </c:pt>
                <c:pt idx="388">
                  <c:v>0.83627582064553596</c:v>
                </c:pt>
                <c:pt idx="389">
                  <c:v>0.83627582064552897</c:v>
                </c:pt>
                <c:pt idx="390">
                  <c:v>0.83627582064552197</c:v>
                </c:pt>
                <c:pt idx="391">
                  <c:v>0.83627582064551598</c:v>
                </c:pt>
                <c:pt idx="392">
                  <c:v>0.83627582064550998</c:v>
                </c:pt>
                <c:pt idx="393">
                  <c:v>0.83627582064550399</c:v>
                </c:pt>
                <c:pt idx="394">
                  <c:v>0.83627582064549899</c:v>
                </c:pt>
                <c:pt idx="395">
                  <c:v>0.83627582064549399</c:v>
                </c:pt>
                <c:pt idx="396">
                  <c:v>0.83627582064549</c:v>
                </c:pt>
                <c:pt idx="397">
                  <c:v>0.836275820645485</c:v>
                </c:pt>
                <c:pt idx="398">
                  <c:v>0.83627582064548101</c:v>
                </c:pt>
                <c:pt idx="399">
                  <c:v>0.83627582064547801</c:v>
                </c:pt>
                <c:pt idx="400">
                  <c:v>0.83627582064547401</c:v>
                </c:pt>
                <c:pt idx="401">
                  <c:v>0.83627582064547101</c:v>
                </c:pt>
                <c:pt idx="402">
                  <c:v>0.83627582064546802</c:v>
                </c:pt>
                <c:pt idx="403">
                  <c:v>0.83627582064546502</c:v>
                </c:pt>
                <c:pt idx="404">
                  <c:v>0.83627582064546202</c:v>
                </c:pt>
                <c:pt idx="405">
                  <c:v>0.83627582064545902</c:v>
                </c:pt>
                <c:pt idx="406">
                  <c:v>0.83627582064545702</c:v>
                </c:pt>
                <c:pt idx="407">
                  <c:v>0.83627582064545403</c:v>
                </c:pt>
                <c:pt idx="408">
                  <c:v>0.83627582064545203</c:v>
                </c:pt>
                <c:pt idx="409">
                  <c:v>0.83627582064545003</c:v>
                </c:pt>
                <c:pt idx="410">
                  <c:v>0.83627582064544803</c:v>
                </c:pt>
                <c:pt idx="411">
                  <c:v>0.83627582064544603</c:v>
                </c:pt>
                <c:pt idx="412">
                  <c:v>0.83627582064544503</c:v>
                </c:pt>
                <c:pt idx="413">
                  <c:v>0.83627582064544304</c:v>
                </c:pt>
                <c:pt idx="414">
                  <c:v>0.83627582064544104</c:v>
                </c:pt>
                <c:pt idx="415">
                  <c:v>0.83627582064544004</c:v>
                </c:pt>
                <c:pt idx="416">
                  <c:v>0.83627582064543904</c:v>
                </c:pt>
                <c:pt idx="417">
                  <c:v>0.83627582064543704</c:v>
                </c:pt>
                <c:pt idx="418">
                  <c:v>0.83627582064543604</c:v>
                </c:pt>
                <c:pt idx="419">
                  <c:v>0.83627582064543504</c:v>
                </c:pt>
                <c:pt idx="420">
                  <c:v>0.83627582064543404</c:v>
                </c:pt>
                <c:pt idx="421">
                  <c:v>0.83627582064543304</c:v>
                </c:pt>
                <c:pt idx="422">
                  <c:v>0.83627582064543204</c:v>
                </c:pt>
                <c:pt idx="423">
                  <c:v>0.83627582064543105</c:v>
                </c:pt>
                <c:pt idx="424">
                  <c:v>0.83627582064543005</c:v>
                </c:pt>
                <c:pt idx="425">
                  <c:v>0.83627582064543005</c:v>
                </c:pt>
                <c:pt idx="426">
                  <c:v>0.83627582064542905</c:v>
                </c:pt>
                <c:pt idx="427">
                  <c:v>0.83627582064542805</c:v>
                </c:pt>
                <c:pt idx="428">
                  <c:v>0.83627582064542805</c:v>
                </c:pt>
                <c:pt idx="429">
                  <c:v>0.83627582064542705</c:v>
                </c:pt>
                <c:pt idx="430">
                  <c:v>0.83627582064542605</c:v>
                </c:pt>
                <c:pt idx="431">
                  <c:v>0.83627582064542605</c:v>
                </c:pt>
                <c:pt idx="432">
                  <c:v>0.83627582064542505</c:v>
                </c:pt>
                <c:pt idx="433">
                  <c:v>0.83627582064542505</c:v>
                </c:pt>
                <c:pt idx="434">
                  <c:v>0.83627582064542405</c:v>
                </c:pt>
                <c:pt idx="435">
                  <c:v>0.83627582064542405</c:v>
                </c:pt>
                <c:pt idx="436">
                  <c:v>0.83627582064542405</c:v>
                </c:pt>
                <c:pt idx="437">
                  <c:v>0.83627582064542305</c:v>
                </c:pt>
                <c:pt idx="438">
                  <c:v>0.83627582064542305</c:v>
                </c:pt>
                <c:pt idx="439">
                  <c:v>0.83627582064542305</c:v>
                </c:pt>
                <c:pt idx="440">
                  <c:v>0.83627582064542205</c:v>
                </c:pt>
                <c:pt idx="441">
                  <c:v>0.83627582064542205</c:v>
                </c:pt>
                <c:pt idx="442">
                  <c:v>0.83627582064542205</c:v>
                </c:pt>
                <c:pt idx="443">
                  <c:v>0.83627582064542105</c:v>
                </c:pt>
                <c:pt idx="444">
                  <c:v>0.83627582064542105</c:v>
                </c:pt>
                <c:pt idx="445">
                  <c:v>0.83627582064542105</c:v>
                </c:pt>
                <c:pt idx="446">
                  <c:v>0.83627582064542105</c:v>
                </c:pt>
                <c:pt idx="447">
                  <c:v>0.83627582064542105</c:v>
                </c:pt>
                <c:pt idx="448">
                  <c:v>0.83627582064542005</c:v>
                </c:pt>
                <c:pt idx="449">
                  <c:v>0.83627582064542005</c:v>
                </c:pt>
                <c:pt idx="450">
                  <c:v>0.83627582064542005</c:v>
                </c:pt>
                <c:pt idx="451">
                  <c:v>0.83627582064542005</c:v>
                </c:pt>
                <c:pt idx="452">
                  <c:v>0.83627582064542005</c:v>
                </c:pt>
                <c:pt idx="453">
                  <c:v>0.83627582064542005</c:v>
                </c:pt>
                <c:pt idx="454">
                  <c:v>0.83627582064541905</c:v>
                </c:pt>
                <c:pt idx="455">
                  <c:v>0.83627582064541905</c:v>
                </c:pt>
                <c:pt idx="456">
                  <c:v>0.83627582064541905</c:v>
                </c:pt>
                <c:pt idx="457">
                  <c:v>0.83627582064541905</c:v>
                </c:pt>
                <c:pt idx="458">
                  <c:v>0.83627582064541905</c:v>
                </c:pt>
                <c:pt idx="459">
                  <c:v>0.83627582064541905</c:v>
                </c:pt>
                <c:pt idx="460">
                  <c:v>0.83627582064541905</c:v>
                </c:pt>
                <c:pt idx="461">
                  <c:v>0.83627582064541905</c:v>
                </c:pt>
                <c:pt idx="462">
                  <c:v>0.83627582064541905</c:v>
                </c:pt>
                <c:pt idx="463">
                  <c:v>0.83627582064541905</c:v>
                </c:pt>
                <c:pt idx="464">
                  <c:v>0.83627582064541905</c:v>
                </c:pt>
                <c:pt idx="465">
                  <c:v>0.83627582064541806</c:v>
                </c:pt>
                <c:pt idx="466">
                  <c:v>0.83627582064541806</c:v>
                </c:pt>
                <c:pt idx="467">
                  <c:v>0.83627582064541806</c:v>
                </c:pt>
                <c:pt idx="468">
                  <c:v>0.83627582064541806</c:v>
                </c:pt>
                <c:pt idx="469">
                  <c:v>0.83627582064541806</c:v>
                </c:pt>
                <c:pt idx="470">
                  <c:v>0.83627582064541806</c:v>
                </c:pt>
                <c:pt idx="471">
                  <c:v>0.83627582064541806</c:v>
                </c:pt>
                <c:pt idx="472">
                  <c:v>0.83627582064541806</c:v>
                </c:pt>
                <c:pt idx="473">
                  <c:v>0.83627582064541806</c:v>
                </c:pt>
                <c:pt idx="474">
                  <c:v>0.83627582064541806</c:v>
                </c:pt>
                <c:pt idx="475">
                  <c:v>0.83627582064541806</c:v>
                </c:pt>
                <c:pt idx="476">
                  <c:v>0.83627582064541806</c:v>
                </c:pt>
                <c:pt idx="477">
                  <c:v>0.83627582064541806</c:v>
                </c:pt>
                <c:pt idx="478">
                  <c:v>0.83627582064541806</c:v>
                </c:pt>
                <c:pt idx="479">
                  <c:v>0.83627582064541806</c:v>
                </c:pt>
                <c:pt idx="480">
                  <c:v>0.83627582064541806</c:v>
                </c:pt>
                <c:pt idx="481">
                  <c:v>0.83627582064541806</c:v>
                </c:pt>
                <c:pt idx="482">
                  <c:v>0.83627582064541806</c:v>
                </c:pt>
                <c:pt idx="483">
                  <c:v>0.83627582064541806</c:v>
                </c:pt>
                <c:pt idx="484">
                  <c:v>0.83627582064541806</c:v>
                </c:pt>
                <c:pt idx="485">
                  <c:v>0.83627582064541806</c:v>
                </c:pt>
                <c:pt idx="486">
                  <c:v>0.83627582064541806</c:v>
                </c:pt>
                <c:pt idx="487">
                  <c:v>0.83627582064541806</c:v>
                </c:pt>
                <c:pt idx="488">
                  <c:v>0.83627582064541806</c:v>
                </c:pt>
                <c:pt idx="489">
                  <c:v>0.83627582064541806</c:v>
                </c:pt>
                <c:pt idx="490">
                  <c:v>0.83627582064541806</c:v>
                </c:pt>
                <c:pt idx="491">
                  <c:v>0.83627582064541806</c:v>
                </c:pt>
                <c:pt idx="492">
                  <c:v>0.83627582064541806</c:v>
                </c:pt>
                <c:pt idx="493">
                  <c:v>0.83627582064541806</c:v>
                </c:pt>
                <c:pt idx="494">
                  <c:v>0.83627582064541806</c:v>
                </c:pt>
                <c:pt idx="495">
                  <c:v>0.83627582064541806</c:v>
                </c:pt>
                <c:pt idx="496">
                  <c:v>0.83627582064541806</c:v>
                </c:pt>
                <c:pt idx="497">
                  <c:v>0.83627582064541806</c:v>
                </c:pt>
                <c:pt idx="498">
                  <c:v>0.83627582064541806</c:v>
                </c:pt>
                <c:pt idx="499">
                  <c:v>0.83627582064541806</c:v>
                </c:pt>
                <c:pt idx="500">
                  <c:v>0.83627582064541806</c:v>
                </c:pt>
                <c:pt idx="501">
                  <c:v>0.83627582064541806</c:v>
                </c:pt>
                <c:pt idx="502">
                  <c:v>0.83627582064541806</c:v>
                </c:pt>
                <c:pt idx="503">
                  <c:v>0.83627582064541806</c:v>
                </c:pt>
                <c:pt idx="504">
                  <c:v>0.83627582064541695</c:v>
                </c:pt>
                <c:pt idx="505">
                  <c:v>0.83627582064541695</c:v>
                </c:pt>
                <c:pt idx="506">
                  <c:v>0.83627582064541695</c:v>
                </c:pt>
                <c:pt idx="507">
                  <c:v>0.83627582064541695</c:v>
                </c:pt>
                <c:pt idx="508">
                  <c:v>0.83627582064541695</c:v>
                </c:pt>
                <c:pt idx="509">
                  <c:v>0.83627582064541695</c:v>
                </c:pt>
                <c:pt idx="510">
                  <c:v>0.83627582064541695</c:v>
                </c:pt>
                <c:pt idx="511">
                  <c:v>0.83627582064541695</c:v>
                </c:pt>
                <c:pt idx="512">
                  <c:v>0.83627582064541695</c:v>
                </c:pt>
                <c:pt idx="513">
                  <c:v>0.83627582064541695</c:v>
                </c:pt>
                <c:pt idx="514">
                  <c:v>0.83627582064541695</c:v>
                </c:pt>
                <c:pt idx="515">
                  <c:v>0.83627582064541695</c:v>
                </c:pt>
                <c:pt idx="516">
                  <c:v>0.83627582064541695</c:v>
                </c:pt>
                <c:pt idx="517">
                  <c:v>0.83627582064541695</c:v>
                </c:pt>
                <c:pt idx="518">
                  <c:v>0.83627582064541695</c:v>
                </c:pt>
                <c:pt idx="519">
                  <c:v>0.83627582064541695</c:v>
                </c:pt>
                <c:pt idx="520">
                  <c:v>0.83627582064541695</c:v>
                </c:pt>
                <c:pt idx="521">
                  <c:v>0.83627582064541695</c:v>
                </c:pt>
                <c:pt idx="522">
                  <c:v>0.83627582064541695</c:v>
                </c:pt>
                <c:pt idx="523">
                  <c:v>0.83627582064541695</c:v>
                </c:pt>
                <c:pt idx="524">
                  <c:v>0.83627582064541695</c:v>
                </c:pt>
                <c:pt idx="525">
                  <c:v>0.83627582064541695</c:v>
                </c:pt>
                <c:pt idx="526">
                  <c:v>0.83627582064541695</c:v>
                </c:pt>
                <c:pt idx="527">
                  <c:v>0.83627582064541695</c:v>
                </c:pt>
                <c:pt idx="528">
                  <c:v>0.83627582064541695</c:v>
                </c:pt>
                <c:pt idx="529">
                  <c:v>0.83627582064541695</c:v>
                </c:pt>
                <c:pt idx="530">
                  <c:v>0.83627582064541695</c:v>
                </c:pt>
                <c:pt idx="531">
                  <c:v>0.83627582064541695</c:v>
                </c:pt>
                <c:pt idx="532">
                  <c:v>0.83627582064541695</c:v>
                </c:pt>
                <c:pt idx="533">
                  <c:v>0.83627582064541695</c:v>
                </c:pt>
                <c:pt idx="534">
                  <c:v>0.83627582064541695</c:v>
                </c:pt>
                <c:pt idx="535">
                  <c:v>0.83627582064541695</c:v>
                </c:pt>
                <c:pt idx="536">
                  <c:v>0.83627582064541695</c:v>
                </c:pt>
                <c:pt idx="537">
                  <c:v>0.83627582064541695</c:v>
                </c:pt>
                <c:pt idx="538">
                  <c:v>0.83627582064541695</c:v>
                </c:pt>
                <c:pt idx="539">
                  <c:v>0.83627582064541695</c:v>
                </c:pt>
                <c:pt idx="540">
                  <c:v>0.83627582064541695</c:v>
                </c:pt>
                <c:pt idx="541">
                  <c:v>0.83627582064541695</c:v>
                </c:pt>
                <c:pt idx="542">
                  <c:v>0.83627582064541695</c:v>
                </c:pt>
                <c:pt idx="543">
                  <c:v>0.83627582064541695</c:v>
                </c:pt>
                <c:pt idx="544">
                  <c:v>0.83627582064541695</c:v>
                </c:pt>
                <c:pt idx="545">
                  <c:v>0.83627582064541695</c:v>
                </c:pt>
                <c:pt idx="546">
                  <c:v>0.83627582064541695</c:v>
                </c:pt>
                <c:pt idx="547">
                  <c:v>0.83627582064541695</c:v>
                </c:pt>
                <c:pt idx="548">
                  <c:v>0.83627582064541695</c:v>
                </c:pt>
                <c:pt idx="549">
                  <c:v>0.83627582064541695</c:v>
                </c:pt>
                <c:pt idx="550">
                  <c:v>0.83627582064541695</c:v>
                </c:pt>
                <c:pt idx="551">
                  <c:v>0.83627582064541695</c:v>
                </c:pt>
                <c:pt idx="552">
                  <c:v>0.83627582064541695</c:v>
                </c:pt>
                <c:pt idx="553">
                  <c:v>0.83627582064541695</c:v>
                </c:pt>
                <c:pt idx="554">
                  <c:v>0.83627582064541695</c:v>
                </c:pt>
                <c:pt idx="555">
                  <c:v>0.83627582064541695</c:v>
                </c:pt>
                <c:pt idx="556">
                  <c:v>0.83627582064541695</c:v>
                </c:pt>
                <c:pt idx="557">
                  <c:v>0.83627582064541695</c:v>
                </c:pt>
                <c:pt idx="558">
                  <c:v>0.83627582064541695</c:v>
                </c:pt>
                <c:pt idx="559">
                  <c:v>0.83627582064541695</c:v>
                </c:pt>
                <c:pt idx="560">
                  <c:v>0.83627582064541695</c:v>
                </c:pt>
                <c:pt idx="561">
                  <c:v>0.83627582064541695</c:v>
                </c:pt>
                <c:pt idx="562">
                  <c:v>0.83627582064541695</c:v>
                </c:pt>
                <c:pt idx="563">
                  <c:v>0.83627582064541695</c:v>
                </c:pt>
                <c:pt idx="564">
                  <c:v>0.83627582064541695</c:v>
                </c:pt>
                <c:pt idx="565">
                  <c:v>0.83627582064541695</c:v>
                </c:pt>
                <c:pt idx="566">
                  <c:v>0.83627582064541695</c:v>
                </c:pt>
                <c:pt idx="567">
                  <c:v>0.83627582064541695</c:v>
                </c:pt>
                <c:pt idx="568">
                  <c:v>0.83627582064541695</c:v>
                </c:pt>
                <c:pt idx="569">
                  <c:v>0.83627582064541695</c:v>
                </c:pt>
                <c:pt idx="570">
                  <c:v>0.83627582064541695</c:v>
                </c:pt>
                <c:pt idx="571">
                  <c:v>0.83627582064541695</c:v>
                </c:pt>
                <c:pt idx="572">
                  <c:v>0.83627582064541695</c:v>
                </c:pt>
                <c:pt idx="573">
                  <c:v>0.83627582064541695</c:v>
                </c:pt>
                <c:pt idx="574">
                  <c:v>0.83627582064541695</c:v>
                </c:pt>
                <c:pt idx="575">
                  <c:v>0.83627582064541695</c:v>
                </c:pt>
                <c:pt idx="576">
                  <c:v>0.83627582064541695</c:v>
                </c:pt>
                <c:pt idx="577">
                  <c:v>0.83627582064541695</c:v>
                </c:pt>
                <c:pt idx="578">
                  <c:v>0.83627582064541695</c:v>
                </c:pt>
                <c:pt idx="579">
                  <c:v>0.83627582064541695</c:v>
                </c:pt>
                <c:pt idx="580">
                  <c:v>0.83627582064541695</c:v>
                </c:pt>
                <c:pt idx="581">
                  <c:v>0.83627582064541695</c:v>
                </c:pt>
                <c:pt idx="582">
                  <c:v>0.83627582064541695</c:v>
                </c:pt>
                <c:pt idx="583">
                  <c:v>0.83627582064541695</c:v>
                </c:pt>
                <c:pt idx="584">
                  <c:v>0.83627582064541695</c:v>
                </c:pt>
                <c:pt idx="585">
                  <c:v>0.83627582064541695</c:v>
                </c:pt>
                <c:pt idx="586">
                  <c:v>0.83627582064541695</c:v>
                </c:pt>
                <c:pt idx="587">
                  <c:v>0.83627582064541695</c:v>
                </c:pt>
                <c:pt idx="588">
                  <c:v>0.83627582064541695</c:v>
                </c:pt>
                <c:pt idx="589">
                  <c:v>0.83627582064541695</c:v>
                </c:pt>
                <c:pt idx="590">
                  <c:v>0.83627582064541695</c:v>
                </c:pt>
                <c:pt idx="591">
                  <c:v>0.83627582064541695</c:v>
                </c:pt>
                <c:pt idx="592">
                  <c:v>0.83627582064541695</c:v>
                </c:pt>
                <c:pt idx="593">
                  <c:v>0.83627582064541695</c:v>
                </c:pt>
                <c:pt idx="594">
                  <c:v>0.83627582064541695</c:v>
                </c:pt>
                <c:pt idx="595">
                  <c:v>0.83627582064541695</c:v>
                </c:pt>
                <c:pt idx="596">
                  <c:v>0.83627582064541695</c:v>
                </c:pt>
                <c:pt idx="597">
                  <c:v>0.83627582064541695</c:v>
                </c:pt>
                <c:pt idx="598">
                  <c:v>0.83627582064541695</c:v>
                </c:pt>
                <c:pt idx="599">
                  <c:v>0.83627582064541695</c:v>
                </c:pt>
                <c:pt idx="600">
                  <c:v>0.83627582064541695</c:v>
                </c:pt>
                <c:pt idx="601">
                  <c:v>0.83627582064541695</c:v>
                </c:pt>
                <c:pt idx="602">
                  <c:v>0.83627582064541695</c:v>
                </c:pt>
                <c:pt idx="603">
                  <c:v>0.83627582064541695</c:v>
                </c:pt>
                <c:pt idx="604">
                  <c:v>0.83627582064541695</c:v>
                </c:pt>
                <c:pt idx="605">
                  <c:v>0.83627582064541695</c:v>
                </c:pt>
                <c:pt idx="606">
                  <c:v>0.83627582064541695</c:v>
                </c:pt>
                <c:pt idx="607">
                  <c:v>0.83627582064541695</c:v>
                </c:pt>
                <c:pt idx="608">
                  <c:v>0.83627582064541695</c:v>
                </c:pt>
                <c:pt idx="609">
                  <c:v>0.83627582064541695</c:v>
                </c:pt>
                <c:pt idx="610">
                  <c:v>0.83627582064541695</c:v>
                </c:pt>
                <c:pt idx="611">
                  <c:v>0.83627582064541695</c:v>
                </c:pt>
                <c:pt idx="612">
                  <c:v>0.83627582064541695</c:v>
                </c:pt>
                <c:pt idx="613">
                  <c:v>0.83627582064541695</c:v>
                </c:pt>
                <c:pt idx="614">
                  <c:v>0.83627582064541695</c:v>
                </c:pt>
                <c:pt idx="615">
                  <c:v>0.83627582064541695</c:v>
                </c:pt>
                <c:pt idx="616">
                  <c:v>0.83627582064541695</c:v>
                </c:pt>
                <c:pt idx="617">
                  <c:v>0.83627582064541695</c:v>
                </c:pt>
                <c:pt idx="618">
                  <c:v>0.83627582064541695</c:v>
                </c:pt>
                <c:pt idx="619">
                  <c:v>0.83627582064541695</c:v>
                </c:pt>
                <c:pt idx="620">
                  <c:v>0.83627582064541695</c:v>
                </c:pt>
                <c:pt idx="621">
                  <c:v>0.83627582064541695</c:v>
                </c:pt>
                <c:pt idx="622">
                  <c:v>0.83627582064541695</c:v>
                </c:pt>
                <c:pt idx="623">
                  <c:v>0.83627582064541695</c:v>
                </c:pt>
                <c:pt idx="624">
                  <c:v>0.83627582064541695</c:v>
                </c:pt>
                <c:pt idx="625">
                  <c:v>0.83627582064541695</c:v>
                </c:pt>
                <c:pt idx="626">
                  <c:v>0.83627582064541695</c:v>
                </c:pt>
                <c:pt idx="627">
                  <c:v>0.83627582064541695</c:v>
                </c:pt>
                <c:pt idx="628">
                  <c:v>0.83627582064541695</c:v>
                </c:pt>
                <c:pt idx="629">
                  <c:v>0.83627582064541695</c:v>
                </c:pt>
                <c:pt idx="630">
                  <c:v>0.83627582064541695</c:v>
                </c:pt>
                <c:pt idx="631">
                  <c:v>0.83627582064541695</c:v>
                </c:pt>
                <c:pt idx="632">
                  <c:v>0.83627582064541695</c:v>
                </c:pt>
                <c:pt idx="633">
                  <c:v>0.83627582064541695</c:v>
                </c:pt>
                <c:pt idx="634">
                  <c:v>0.83627582064541695</c:v>
                </c:pt>
                <c:pt idx="635">
                  <c:v>0.83627582064541695</c:v>
                </c:pt>
                <c:pt idx="636">
                  <c:v>0.83627582064541695</c:v>
                </c:pt>
                <c:pt idx="637">
                  <c:v>0.83627582064541695</c:v>
                </c:pt>
                <c:pt idx="638">
                  <c:v>0.83627582064541695</c:v>
                </c:pt>
                <c:pt idx="639">
                  <c:v>0.83627582064541695</c:v>
                </c:pt>
                <c:pt idx="640">
                  <c:v>0.83627582064541695</c:v>
                </c:pt>
                <c:pt idx="641">
                  <c:v>0.83627582064541695</c:v>
                </c:pt>
                <c:pt idx="642">
                  <c:v>0.83627582064541695</c:v>
                </c:pt>
                <c:pt idx="643">
                  <c:v>0.83627582064541695</c:v>
                </c:pt>
                <c:pt idx="644">
                  <c:v>0.83627582064541695</c:v>
                </c:pt>
                <c:pt idx="645">
                  <c:v>0.83627582064541695</c:v>
                </c:pt>
                <c:pt idx="646">
                  <c:v>0.83627582064541695</c:v>
                </c:pt>
                <c:pt idx="647">
                  <c:v>0.83627582064541695</c:v>
                </c:pt>
                <c:pt idx="648">
                  <c:v>0.83627582064541695</c:v>
                </c:pt>
                <c:pt idx="649">
                  <c:v>0.83627582064541695</c:v>
                </c:pt>
                <c:pt idx="650">
                  <c:v>0.83627582064541695</c:v>
                </c:pt>
                <c:pt idx="651">
                  <c:v>0.83627582064541695</c:v>
                </c:pt>
                <c:pt idx="652">
                  <c:v>0.83627582064541695</c:v>
                </c:pt>
                <c:pt idx="653">
                  <c:v>0.83627582064541695</c:v>
                </c:pt>
                <c:pt idx="654">
                  <c:v>0.83627582064541695</c:v>
                </c:pt>
                <c:pt idx="655">
                  <c:v>0.83627582064541695</c:v>
                </c:pt>
                <c:pt idx="656">
                  <c:v>0.83627582064541695</c:v>
                </c:pt>
                <c:pt idx="657">
                  <c:v>0.83627582064541695</c:v>
                </c:pt>
                <c:pt idx="658">
                  <c:v>0.83627582064541695</c:v>
                </c:pt>
                <c:pt idx="659">
                  <c:v>0.83627582064541695</c:v>
                </c:pt>
                <c:pt idx="660">
                  <c:v>0.83627582064541695</c:v>
                </c:pt>
                <c:pt idx="661">
                  <c:v>0.83627582064541695</c:v>
                </c:pt>
                <c:pt idx="662">
                  <c:v>0.83627582064541695</c:v>
                </c:pt>
                <c:pt idx="663">
                  <c:v>0.83627582064541695</c:v>
                </c:pt>
                <c:pt idx="664">
                  <c:v>0.83627582064541695</c:v>
                </c:pt>
                <c:pt idx="665">
                  <c:v>0.83627582064541695</c:v>
                </c:pt>
                <c:pt idx="666">
                  <c:v>0.83627582064541695</c:v>
                </c:pt>
                <c:pt idx="667">
                  <c:v>0.83627582064541695</c:v>
                </c:pt>
                <c:pt idx="668">
                  <c:v>0.83627582064541695</c:v>
                </c:pt>
                <c:pt idx="669">
                  <c:v>0.83627582064541695</c:v>
                </c:pt>
                <c:pt idx="670">
                  <c:v>0.83627582064541695</c:v>
                </c:pt>
                <c:pt idx="671">
                  <c:v>0.83627582064541695</c:v>
                </c:pt>
                <c:pt idx="672">
                  <c:v>0.83627582064541695</c:v>
                </c:pt>
                <c:pt idx="673">
                  <c:v>0.83627582064541695</c:v>
                </c:pt>
                <c:pt idx="674">
                  <c:v>0.83627582064541695</c:v>
                </c:pt>
                <c:pt idx="675">
                  <c:v>0.83627582064541695</c:v>
                </c:pt>
                <c:pt idx="676">
                  <c:v>0.83627582064541695</c:v>
                </c:pt>
                <c:pt idx="677">
                  <c:v>0.83627582064541695</c:v>
                </c:pt>
                <c:pt idx="678">
                  <c:v>0.83627582064541695</c:v>
                </c:pt>
                <c:pt idx="679">
                  <c:v>0.83627582064541695</c:v>
                </c:pt>
                <c:pt idx="680">
                  <c:v>0.83627582064541695</c:v>
                </c:pt>
                <c:pt idx="681">
                  <c:v>0.83627582064541695</c:v>
                </c:pt>
                <c:pt idx="682">
                  <c:v>0.83627582064541695</c:v>
                </c:pt>
                <c:pt idx="683">
                  <c:v>0.83627582064541695</c:v>
                </c:pt>
                <c:pt idx="684">
                  <c:v>0.83627582064541695</c:v>
                </c:pt>
                <c:pt idx="685">
                  <c:v>0.83627582064541695</c:v>
                </c:pt>
                <c:pt idx="686">
                  <c:v>0.83627582064541695</c:v>
                </c:pt>
                <c:pt idx="687">
                  <c:v>0.83627582064541695</c:v>
                </c:pt>
                <c:pt idx="688">
                  <c:v>0.83627582064541695</c:v>
                </c:pt>
                <c:pt idx="689">
                  <c:v>0.83627582064541695</c:v>
                </c:pt>
                <c:pt idx="690">
                  <c:v>0.83627582064541695</c:v>
                </c:pt>
                <c:pt idx="691">
                  <c:v>0.83627582064541695</c:v>
                </c:pt>
                <c:pt idx="692">
                  <c:v>0.83627582064541695</c:v>
                </c:pt>
                <c:pt idx="693">
                  <c:v>0.83627582064541695</c:v>
                </c:pt>
                <c:pt idx="694">
                  <c:v>0.83627582064541695</c:v>
                </c:pt>
                <c:pt idx="695">
                  <c:v>0.83627582064541695</c:v>
                </c:pt>
                <c:pt idx="696">
                  <c:v>0.83627582064541695</c:v>
                </c:pt>
                <c:pt idx="697">
                  <c:v>0.83627582064541695</c:v>
                </c:pt>
                <c:pt idx="698">
                  <c:v>0.83627582064541695</c:v>
                </c:pt>
                <c:pt idx="699">
                  <c:v>0.83627582064541695</c:v>
                </c:pt>
                <c:pt idx="700">
                  <c:v>0.83627582064541695</c:v>
                </c:pt>
                <c:pt idx="701">
                  <c:v>0.83627582064541695</c:v>
                </c:pt>
                <c:pt idx="702">
                  <c:v>0.83627582064541695</c:v>
                </c:pt>
                <c:pt idx="703">
                  <c:v>0.83627582064541695</c:v>
                </c:pt>
                <c:pt idx="704">
                  <c:v>0.83627582064541695</c:v>
                </c:pt>
                <c:pt idx="705">
                  <c:v>0.83627582064541695</c:v>
                </c:pt>
                <c:pt idx="706">
                  <c:v>0.83627582064541695</c:v>
                </c:pt>
                <c:pt idx="707">
                  <c:v>0.83627582064541695</c:v>
                </c:pt>
                <c:pt idx="708">
                  <c:v>0.83627582064541695</c:v>
                </c:pt>
                <c:pt idx="709">
                  <c:v>0.83627582064541695</c:v>
                </c:pt>
                <c:pt idx="710">
                  <c:v>0.83627582064541695</c:v>
                </c:pt>
                <c:pt idx="711">
                  <c:v>0.83627582064541695</c:v>
                </c:pt>
                <c:pt idx="712">
                  <c:v>0.83627582064541695</c:v>
                </c:pt>
                <c:pt idx="713">
                  <c:v>0.83627582064541695</c:v>
                </c:pt>
                <c:pt idx="714">
                  <c:v>0.83627582064541695</c:v>
                </c:pt>
                <c:pt idx="715">
                  <c:v>0.83627582064541695</c:v>
                </c:pt>
                <c:pt idx="716">
                  <c:v>0.83627582064541695</c:v>
                </c:pt>
                <c:pt idx="717">
                  <c:v>0.83627582064541695</c:v>
                </c:pt>
                <c:pt idx="718">
                  <c:v>0.83627582064541695</c:v>
                </c:pt>
                <c:pt idx="719">
                  <c:v>0.83627582064541695</c:v>
                </c:pt>
                <c:pt idx="720">
                  <c:v>0.83627582064541695</c:v>
                </c:pt>
                <c:pt idx="721">
                  <c:v>0.83627582064541695</c:v>
                </c:pt>
                <c:pt idx="722">
                  <c:v>0.83627582064541695</c:v>
                </c:pt>
                <c:pt idx="723">
                  <c:v>0.83627582064541695</c:v>
                </c:pt>
                <c:pt idx="724">
                  <c:v>0.83627582064541695</c:v>
                </c:pt>
                <c:pt idx="725">
                  <c:v>0.83627582064541695</c:v>
                </c:pt>
                <c:pt idx="726">
                  <c:v>0.83627582064541695</c:v>
                </c:pt>
                <c:pt idx="727">
                  <c:v>0.83627582064541695</c:v>
                </c:pt>
                <c:pt idx="728">
                  <c:v>0.83627582064541695</c:v>
                </c:pt>
                <c:pt idx="729">
                  <c:v>0.83627582064541695</c:v>
                </c:pt>
                <c:pt idx="730">
                  <c:v>0.83627582064541695</c:v>
                </c:pt>
                <c:pt idx="731">
                  <c:v>0.83627582064541695</c:v>
                </c:pt>
                <c:pt idx="732">
                  <c:v>0.83627582064541695</c:v>
                </c:pt>
                <c:pt idx="733">
                  <c:v>0.83627582064541695</c:v>
                </c:pt>
                <c:pt idx="734">
                  <c:v>0.83627582064541695</c:v>
                </c:pt>
                <c:pt idx="735">
                  <c:v>0.83627582064541695</c:v>
                </c:pt>
                <c:pt idx="736">
                  <c:v>0.83627582064541695</c:v>
                </c:pt>
                <c:pt idx="737">
                  <c:v>0.83627582064541695</c:v>
                </c:pt>
                <c:pt idx="738">
                  <c:v>0.83627582064541695</c:v>
                </c:pt>
                <c:pt idx="739">
                  <c:v>0.83627582064541695</c:v>
                </c:pt>
                <c:pt idx="740">
                  <c:v>0.83627582064541695</c:v>
                </c:pt>
                <c:pt idx="741">
                  <c:v>0.83627582064541695</c:v>
                </c:pt>
                <c:pt idx="742">
                  <c:v>0.83627582064541695</c:v>
                </c:pt>
                <c:pt idx="743">
                  <c:v>0.83627582064541695</c:v>
                </c:pt>
                <c:pt idx="744">
                  <c:v>0.83627582064541695</c:v>
                </c:pt>
                <c:pt idx="745">
                  <c:v>0.83627582064541695</c:v>
                </c:pt>
                <c:pt idx="746">
                  <c:v>0.83627582064541695</c:v>
                </c:pt>
                <c:pt idx="747">
                  <c:v>0.83627582064541695</c:v>
                </c:pt>
                <c:pt idx="748">
                  <c:v>0.83627582064541695</c:v>
                </c:pt>
                <c:pt idx="749">
                  <c:v>0.83627582064541695</c:v>
                </c:pt>
                <c:pt idx="750">
                  <c:v>0.83627582064541695</c:v>
                </c:pt>
                <c:pt idx="751">
                  <c:v>0.83627582064541695</c:v>
                </c:pt>
                <c:pt idx="752">
                  <c:v>0.83627582064541695</c:v>
                </c:pt>
                <c:pt idx="753">
                  <c:v>0.83627582064541695</c:v>
                </c:pt>
                <c:pt idx="754">
                  <c:v>0.83627582064541695</c:v>
                </c:pt>
                <c:pt idx="755">
                  <c:v>0.83627582064541695</c:v>
                </c:pt>
                <c:pt idx="756">
                  <c:v>0.83627582064541695</c:v>
                </c:pt>
                <c:pt idx="757">
                  <c:v>0.83627582064541695</c:v>
                </c:pt>
                <c:pt idx="758">
                  <c:v>0.83627582064541695</c:v>
                </c:pt>
                <c:pt idx="759">
                  <c:v>0.83627582064541695</c:v>
                </c:pt>
                <c:pt idx="760">
                  <c:v>0.83627582064541695</c:v>
                </c:pt>
                <c:pt idx="761">
                  <c:v>0.83627582064541695</c:v>
                </c:pt>
                <c:pt idx="762">
                  <c:v>0.83627582064541695</c:v>
                </c:pt>
                <c:pt idx="763">
                  <c:v>0.83627582064541695</c:v>
                </c:pt>
                <c:pt idx="764">
                  <c:v>0.83627582064541695</c:v>
                </c:pt>
                <c:pt idx="765">
                  <c:v>0.83627582064541695</c:v>
                </c:pt>
                <c:pt idx="766">
                  <c:v>0.83627582064541695</c:v>
                </c:pt>
                <c:pt idx="767">
                  <c:v>0.83627582064541695</c:v>
                </c:pt>
                <c:pt idx="768">
                  <c:v>0.83627582064541695</c:v>
                </c:pt>
                <c:pt idx="769">
                  <c:v>0.83627582064541695</c:v>
                </c:pt>
                <c:pt idx="770">
                  <c:v>0.83627582064541695</c:v>
                </c:pt>
                <c:pt idx="771">
                  <c:v>0.83627582064541695</c:v>
                </c:pt>
                <c:pt idx="772">
                  <c:v>0.83627582064541695</c:v>
                </c:pt>
                <c:pt idx="773">
                  <c:v>0.83627582064541695</c:v>
                </c:pt>
                <c:pt idx="774">
                  <c:v>0.83627582064541695</c:v>
                </c:pt>
                <c:pt idx="775">
                  <c:v>0.83627582064541695</c:v>
                </c:pt>
                <c:pt idx="776">
                  <c:v>0.83627582064541695</c:v>
                </c:pt>
                <c:pt idx="777">
                  <c:v>0.83627582064541695</c:v>
                </c:pt>
                <c:pt idx="778">
                  <c:v>0.83627582064541695</c:v>
                </c:pt>
                <c:pt idx="779">
                  <c:v>0.83627582064541695</c:v>
                </c:pt>
                <c:pt idx="780">
                  <c:v>0.83627582064541695</c:v>
                </c:pt>
                <c:pt idx="781">
                  <c:v>0.83627582064541695</c:v>
                </c:pt>
                <c:pt idx="782">
                  <c:v>0.83627582064541695</c:v>
                </c:pt>
                <c:pt idx="783">
                  <c:v>0.83627582064541695</c:v>
                </c:pt>
                <c:pt idx="784">
                  <c:v>0.83627582064541695</c:v>
                </c:pt>
                <c:pt idx="785">
                  <c:v>0.83627582064541695</c:v>
                </c:pt>
                <c:pt idx="786">
                  <c:v>0.83627582064541695</c:v>
                </c:pt>
                <c:pt idx="787">
                  <c:v>0.83627582064541695</c:v>
                </c:pt>
                <c:pt idx="788">
                  <c:v>0.83627582064541695</c:v>
                </c:pt>
                <c:pt idx="789">
                  <c:v>0.83627582064541695</c:v>
                </c:pt>
                <c:pt idx="790">
                  <c:v>0.83627582064541695</c:v>
                </c:pt>
                <c:pt idx="791">
                  <c:v>0.83627582064541695</c:v>
                </c:pt>
                <c:pt idx="792">
                  <c:v>0.83627582064541695</c:v>
                </c:pt>
                <c:pt idx="793">
                  <c:v>0.83627582064541695</c:v>
                </c:pt>
                <c:pt idx="794">
                  <c:v>0.83627582064541695</c:v>
                </c:pt>
                <c:pt idx="795">
                  <c:v>0.83627582064541695</c:v>
                </c:pt>
                <c:pt idx="796">
                  <c:v>0.83627582064541695</c:v>
                </c:pt>
                <c:pt idx="797">
                  <c:v>0.83627582064541695</c:v>
                </c:pt>
                <c:pt idx="798">
                  <c:v>0.83627582064541695</c:v>
                </c:pt>
                <c:pt idx="799">
                  <c:v>0.83627582064541695</c:v>
                </c:pt>
                <c:pt idx="800">
                  <c:v>0.83627582064541695</c:v>
                </c:pt>
                <c:pt idx="801">
                  <c:v>0.83627582064541695</c:v>
                </c:pt>
                <c:pt idx="802">
                  <c:v>0.83627582064541695</c:v>
                </c:pt>
                <c:pt idx="803">
                  <c:v>0.83627582064541695</c:v>
                </c:pt>
                <c:pt idx="804">
                  <c:v>0.83627582064541695</c:v>
                </c:pt>
                <c:pt idx="805">
                  <c:v>0.83627582064541695</c:v>
                </c:pt>
                <c:pt idx="806">
                  <c:v>0.83627582064541695</c:v>
                </c:pt>
                <c:pt idx="807">
                  <c:v>0.83627582064541695</c:v>
                </c:pt>
                <c:pt idx="808">
                  <c:v>0.83627582064541695</c:v>
                </c:pt>
                <c:pt idx="809">
                  <c:v>0.83627582064541695</c:v>
                </c:pt>
                <c:pt idx="810">
                  <c:v>0.83627582064541695</c:v>
                </c:pt>
                <c:pt idx="811">
                  <c:v>0.83627582064541695</c:v>
                </c:pt>
                <c:pt idx="812">
                  <c:v>0.83627582064541695</c:v>
                </c:pt>
                <c:pt idx="813">
                  <c:v>0.83627582064541695</c:v>
                </c:pt>
                <c:pt idx="814">
                  <c:v>0.83627582064541695</c:v>
                </c:pt>
                <c:pt idx="815">
                  <c:v>0.83627582064541695</c:v>
                </c:pt>
                <c:pt idx="816">
                  <c:v>0.83627582064541695</c:v>
                </c:pt>
                <c:pt idx="817">
                  <c:v>0.83627582064541695</c:v>
                </c:pt>
                <c:pt idx="818">
                  <c:v>0.83627582064541695</c:v>
                </c:pt>
                <c:pt idx="819">
                  <c:v>0.83627582064541695</c:v>
                </c:pt>
                <c:pt idx="820">
                  <c:v>0.83627582064541695</c:v>
                </c:pt>
                <c:pt idx="821">
                  <c:v>0.83627582064541695</c:v>
                </c:pt>
                <c:pt idx="822">
                  <c:v>0.83627582064541695</c:v>
                </c:pt>
                <c:pt idx="823">
                  <c:v>0.83627582064541695</c:v>
                </c:pt>
                <c:pt idx="824">
                  <c:v>0.83627582064541695</c:v>
                </c:pt>
                <c:pt idx="825">
                  <c:v>0.83627582064541695</c:v>
                </c:pt>
                <c:pt idx="826">
                  <c:v>0.83627582064541695</c:v>
                </c:pt>
                <c:pt idx="827">
                  <c:v>0.83627582064541695</c:v>
                </c:pt>
                <c:pt idx="828">
                  <c:v>0.83627582064541695</c:v>
                </c:pt>
                <c:pt idx="829">
                  <c:v>0.83627582064541695</c:v>
                </c:pt>
                <c:pt idx="830">
                  <c:v>0.83627582064541695</c:v>
                </c:pt>
                <c:pt idx="831">
                  <c:v>0.83627582064541695</c:v>
                </c:pt>
                <c:pt idx="832">
                  <c:v>0.83627582064541695</c:v>
                </c:pt>
                <c:pt idx="833">
                  <c:v>0.83627582064541695</c:v>
                </c:pt>
                <c:pt idx="834">
                  <c:v>0.83627582064541695</c:v>
                </c:pt>
                <c:pt idx="835">
                  <c:v>0.83627582064541695</c:v>
                </c:pt>
                <c:pt idx="836">
                  <c:v>0.83627582064541695</c:v>
                </c:pt>
                <c:pt idx="837">
                  <c:v>0.83627582064541695</c:v>
                </c:pt>
                <c:pt idx="838">
                  <c:v>0.83627582064541695</c:v>
                </c:pt>
                <c:pt idx="839">
                  <c:v>0.83627582064541695</c:v>
                </c:pt>
                <c:pt idx="840">
                  <c:v>0.83627582064541695</c:v>
                </c:pt>
                <c:pt idx="841">
                  <c:v>0.83627582064541695</c:v>
                </c:pt>
                <c:pt idx="842">
                  <c:v>0.83627582064541695</c:v>
                </c:pt>
                <c:pt idx="843">
                  <c:v>0.83627582064541695</c:v>
                </c:pt>
                <c:pt idx="844">
                  <c:v>0.83627582064541695</c:v>
                </c:pt>
                <c:pt idx="845">
                  <c:v>0.83627582064541695</c:v>
                </c:pt>
                <c:pt idx="846">
                  <c:v>0.83627582064541695</c:v>
                </c:pt>
                <c:pt idx="847">
                  <c:v>0.83627582064541695</c:v>
                </c:pt>
                <c:pt idx="848">
                  <c:v>0.83627582064541695</c:v>
                </c:pt>
                <c:pt idx="849">
                  <c:v>0.83627582064541695</c:v>
                </c:pt>
                <c:pt idx="850">
                  <c:v>0.83627582064541695</c:v>
                </c:pt>
                <c:pt idx="851">
                  <c:v>0.83627582064541695</c:v>
                </c:pt>
                <c:pt idx="852">
                  <c:v>0.83627582064541695</c:v>
                </c:pt>
                <c:pt idx="853">
                  <c:v>0.83627582064541695</c:v>
                </c:pt>
                <c:pt idx="854">
                  <c:v>0.83627582064541695</c:v>
                </c:pt>
                <c:pt idx="855">
                  <c:v>0.83627582064541695</c:v>
                </c:pt>
                <c:pt idx="856">
                  <c:v>0.83627582064541695</c:v>
                </c:pt>
                <c:pt idx="857">
                  <c:v>0.83627582064541695</c:v>
                </c:pt>
                <c:pt idx="858">
                  <c:v>0.83627582064541695</c:v>
                </c:pt>
                <c:pt idx="859">
                  <c:v>0.83627582064541695</c:v>
                </c:pt>
                <c:pt idx="860">
                  <c:v>0.83627582064541695</c:v>
                </c:pt>
                <c:pt idx="861">
                  <c:v>0.83627582064541695</c:v>
                </c:pt>
                <c:pt idx="862">
                  <c:v>0.83627582064541695</c:v>
                </c:pt>
                <c:pt idx="863">
                  <c:v>0.83627582064541695</c:v>
                </c:pt>
                <c:pt idx="864">
                  <c:v>0.83627582064541695</c:v>
                </c:pt>
                <c:pt idx="865">
                  <c:v>0.83627582064541695</c:v>
                </c:pt>
                <c:pt idx="866">
                  <c:v>0.83627582064541695</c:v>
                </c:pt>
                <c:pt idx="867">
                  <c:v>0.83627582064541695</c:v>
                </c:pt>
                <c:pt idx="868">
                  <c:v>0.83627582064541695</c:v>
                </c:pt>
                <c:pt idx="869">
                  <c:v>0.83627582064541695</c:v>
                </c:pt>
                <c:pt idx="870">
                  <c:v>0.83627582064541695</c:v>
                </c:pt>
                <c:pt idx="871">
                  <c:v>0.83627582064541695</c:v>
                </c:pt>
                <c:pt idx="872">
                  <c:v>0.83627582064541695</c:v>
                </c:pt>
                <c:pt idx="873">
                  <c:v>0.83627582064541695</c:v>
                </c:pt>
                <c:pt idx="874">
                  <c:v>0.83627582064541695</c:v>
                </c:pt>
                <c:pt idx="875">
                  <c:v>0.83627582064541695</c:v>
                </c:pt>
                <c:pt idx="876">
                  <c:v>0.83627582064541695</c:v>
                </c:pt>
                <c:pt idx="877">
                  <c:v>0.83627582064541695</c:v>
                </c:pt>
                <c:pt idx="878">
                  <c:v>0.83627582064541695</c:v>
                </c:pt>
                <c:pt idx="879">
                  <c:v>0.83627582064541695</c:v>
                </c:pt>
                <c:pt idx="880">
                  <c:v>0.83627582064541695</c:v>
                </c:pt>
                <c:pt idx="881">
                  <c:v>0.83627582064541695</c:v>
                </c:pt>
                <c:pt idx="882">
                  <c:v>0.83627582064541695</c:v>
                </c:pt>
                <c:pt idx="883">
                  <c:v>0.83627582064541695</c:v>
                </c:pt>
                <c:pt idx="884">
                  <c:v>0.83627582064541695</c:v>
                </c:pt>
                <c:pt idx="885">
                  <c:v>0.83627582064541695</c:v>
                </c:pt>
                <c:pt idx="886">
                  <c:v>0.83627582064541695</c:v>
                </c:pt>
                <c:pt idx="887">
                  <c:v>0.83627582064541695</c:v>
                </c:pt>
                <c:pt idx="888">
                  <c:v>0.83627582064541695</c:v>
                </c:pt>
                <c:pt idx="889">
                  <c:v>0.83627582064541695</c:v>
                </c:pt>
                <c:pt idx="890">
                  <c:v>0.83627582064541695</c:v>
                </c:pt>
                <c:pt idx="891">
                  <c:v>0.83627582064541695</c:v>
                </c:pt>
                <c:pt idx="892">
                  <c:v>0.83627582064541695</c:v>
                </c:pt>
                <c:pt idx="893">
                  <c:v>0.83627582064541695</c:v>
                </c:pt>
                <c:pt idx="894">
                  <c:v>0.83627582064541695</c:v>
                </c:pt>
                <c:pt idx="895">
                  <c:v>0.83627582064541695</c:v>
                </c:pt>
                <c:pt idx="896">
                  <c:v>0.83627582064541695</c:v>
                </c:pt>
                <c:pt idx="897">
                  <c:v>0.83627582064541695</c:v>
                </c:pt>
                <c:pt idx="898">
                  <c:v>0.83627582064541695</c:v>
                </c:pt>
                <c:pt idx="899">
                  <c:v>0.83627582064541695</c:v>
                </c:pt>
                <c:pt idx="900">
                  <c:v>0.83627582064541695</c:v>
                </c:pt>
                <c:pt idx="901">
                  <c:v>0.83627582064541695</c:v>
                </c:pt>
                <c:pt idx="902">
                  <c:v>0.83627582064541695</c:v>
                </c:pt>
                <c:pt idx="903">
                  <c:v>0.83627582064541695</c:v>
                </c:pt>
                <c:pt idx="904">
                  <c:v>0.83627582064541695</c:v>
                </c:pt>
                <c:pt idx="905">
                  <c:v>0.83627582064541695</c:v>
                </c:pt>
                <c:pt idx="906">
                  <c:v>0.83627582064541695</c:v>
                </c:pt>
                <c:pt idx="907">
                  <c:v>0.83627582064541695</c:v>
                </c:pt>
                <c:pt idx="908">
                  <c:v>0.83627582064541695</c:v>
                </c:pt>
                <c:pt idx="909">
                  <c:v>0.83627582064541695</c:v>
                </c:pt>
                <c:pt idx="910">
                  <c:v>0.83627582064541695</c:v>
                </c:pt>
                <c:pt idx="911">
                  <c:v>0.83627582064541695</c:v>
                </c:pt>
                <c:pt idx="912">
                  <c:v>0.83627582064541695</c:v>
                </c:pt>
                <c:pt idx="913">
                  <c:v>0.83627582064541695</c:v>
                </c:pt>
                <c:pt idx="914">
                  <c:v>0.83627582064541695</c:v>
                </c:pt>
                <c:pt idx="915">
                  <c:v>0.83627582064541695</c:v>
                </c:pt>
                <c:pt idx="916">
                  <c:v>0.83627582064541695</c:v>
                </c:pt>
                <c:pt idx="917">
                  <c:v>0.83627582064541695</c:v>
                </c:pt>
                <c:pt idx="918">
                  <c:v>0.83627582064541695</c:v>
                </c:pt>
                <c:pt idx="919">
                  <c:v>0.83627582064541695</c:v>
                </c:pt>
                <c:pt idx="920">
                  <c:v>0.83627582064541695</c:v>
                </c:pt>
                <c:pt idx="921">
                  <c:v>0.83627582064541695</c:v>
                </c:pt>
                <c:pt idx="922">
                  <c:v>0.83627582064541695</c:v>
                </c:pt>
                <c:pt idx="923">
                  <c:v>0.83627582064541695</c:v>
                </c:pt>
                <c:pt idx="924">
                  <c:v>0.83627582064541695</c:v>
                </c:pt>
                <c:pt idx="925">
                  <c:v>0.83627582064541695</c:v>
                </c:pt>
                <c:pt idx="926">
                  <c:v>0.83627582064541695</c:v>
                </c:pt>
                <c:pt idx="927">
                  <c:v>0.83627582064541695</c:v>
                </c:pt>
                <c:pt idx="928">
                  <c:v>0.83627582064541695</c:v>
                </c:pt>
                <c:pt idx="929">
                  <c:v>0.83627582064541695</c:v>
                </c:pt>
                <c:pt idx="930">
                  <c:v>0.83627582064541695</c:v>
                </c:pt>
                <c:pt idx="931">
                  <c:v>0.83627582064541695</c:v>
                </c:pt>
                <c:pt idx="932">
                  <c:v>0.83627582064541695</c:v>
                </c:pt>
                <c:pt idx="933">
                  <c:v>0.83627582064541695</c:v>
                </c:pt>
                <c:pt idx="934">
                  <c:v>0.83627582064541695</c:v>
                </c:pt>
                <c:pt idx="935">
                  <c:v>0.83627582064541695</c:v>
                </c:pt>
                <c:pt idx="936">
                  <c:v>0.83627582064541695</c:v>
                </c:pt>
                <c:pt idx="937">
                  <c:v>0.83627582064541695</c:v>
                </c:pt>
                <c:pt idx="938">
                  <c:v>0.83627582064541695</c:v>
                </c:pt>
                <c:pt idx="939">
                  <c:v>0.83627582064541695</c:v>
                </c:pt>
                <c:pt idx="940">
                  <c:v>0.83627582064541695</c:v>
                </c:pt>
                <c:pt idx="941">
                  <c:v>0.83627582064541695</c:v>
                </c:pt>
                <c:pt idx="942">
                  <c:v>0.83627582064541695</c:v>
                </c:pt>
                <c:pt idx="943">
                  <c:v>0.83627582064541695</c:v>
                </c:pt>
                <c:pt idx="944">
                  <c:v>0.83627582064541695</c:v>
                </c:pt>
                <c:pt idx="945">
                  <c:v>0.83627582064541695</c:v>
                </c:pt>
                <c:pt idx="946">
                  <c:v>0.83627582064541695</c:v>
                </c:pt>
                <c:pt idx="947">
                  <c:v>0.83627582064541695</c:v>
                </c:pt>
                <c:pt idx="948">
                  <c:v>0.83627582064541695</c:v>
                </c:pt>
                <c:pt idx="949">
                  <c:v>0.83627582064541695</c:v>
                </c:pt>
                <c:pt idx="950">
                  <c:v>0.83627582064541695</c:v>
                </c:pt>
                <c:pt idx="951">
                  <c:v>0.83627582064541695</c:v>
                </c:pt>
                <c:pt idx="952">
                  <c:v>0.83627582064541695</c:v>
                </c:pt>
                <c:pt idx="953">
                  <c:v>0.83627582064541695</c:v>
                </c:pt>
                <c:pt idx="954">
                  <c:v>0.83627582064541695</c:v>
                </c:pt>
                <c:pt idx="955">
                  <c:v>0.83627582064541695</c:v>
                </c:pt>
                <c:pt idx="956">
                  <c:v>0.83627582064541695</c:v>
                </c:pt>
                <c:pt idx="957">
                  <c:v>0.83627582064541695</c:v>
                </c:pt>
                <c:pt idx="958">
                  <c:v>0.83627582064541695</c:v>
                </c:pt>
                <c:pt idx="959">
                  <c:v>0.83627582064541695</c:v>
                </c:pt>
                <c:pt idx="960">
                  <c:v>0.83627582064541695</c:v>
                </c:pt>
                <c:pt idx="961">
                  <c:v>0.83627582064541695</c:v>
                </c:pt>
                <c:pt idx="962">
                  <c:v>0.83627582064541695</c:v>
                </c:pt>
                <c:pt idx="963">
                  <c:v>0.83627582064541695</c:v>
                </c:pt>
                <c:pt idx="964">
                  <c:v>0.83627582064541695</c:v>
                </c:pt>
                <c:pt idx="965">
                  <c:v>0.83627582064541695</c:v>
                </c:pt>
                <c:pt idx="966">
                  <c:v>0.83627582064541695</c:v>
                </c:pt>
                <c:pt idx="967">
                  <c:v>0.83627582064541695</c:v>
                </c:pt>
                <c:pt idx="968">
                  <c:v>0.83627582064541695</c:v>
                </c:pt>
                <c:pt idx="969">
                  <c:v>0.83627582064541695</c:v>
                </c:pt>
                <c:pt idx="970">
                  <c:v>0.83627582064541695</c:v>
                </c:pt>
                <c:pt idx="971">
                  <c:v>0.83627582064541695</c:v>
                </c:pt>
                <c:pt idx="972">
                  <c:v>0.83627582064541695</c:v>
                </c:pt>
                <c:pt idx="973">
                  <c:v>0.83627582064541695</c:v>
                </c:pt>
                <c:pt idx="974">
                  <c:v>0.83627582064541695</c:v>
                </c:pt>
                <c:pt idx="975">
                  <c:v>0.83627582064541695</c:v>
                </c:pt>
                <c:pt idx="976">
                  <c:v>0.83627582064541695</c:v>
                </c:pt>
                <c:pt idx="977">
                  <c:v>0.83627582064541695</c:v>
                </c:pt>
                <c:pt idx="978">
                  <c:v>0.83627582064541695</c:v>
                </c:pt>
                <c:pt idx="979">
                  <c:v>0.83627582064541695</c:v>
                </c:pt>
                <c:pt idx="980">
                  <c:v>0.83627582064541695</c:v>
                </c:pt>
                <c:pt idx="981">
                  <c:v>0.83627582064541695</c:v>
                </c:pt>
                <c:pt idx="982">
                  <c:v>0.83627582064541695</c:v>
                </c:pt>
                <c:pt idx="983">
                  <c:v>0.83627582064541695</c:v>
                </c:pt>
                <c:pt idx="984">
                  <c:v>0.83627582064541695</c:v>
                </c:pt>
                <c:pt idx="985">
                  <c:v>0.83627582064541695</c:v>
                </c:pt>
                <c:pt idx="986">
                  <c:v>0.83627582064541695</c:v>
                </c:pt>
                <c:pt idx="987">
                  <c:v>0.83627582064541695</c:v>
                </c:pt>
                <c:pt idx="988">
                  <c:v>0.83627582064541695</c:v>
                </c:pt>
                <c:pt idx="989">
                  <c:v>0.83627582064541695</c:v>
                </c:pt>
                <c:pt idx="990">
                  <c:v>0.83627582064541695</c:v>
                </c:pt>
                <c:pt idx="991">
                  <c:v>0.83627582064541695</c:v>
                </c:pt>
                <c:pt idx="992">
                  <c:v>0.83627582064541695</c:v>
                </c:pt>
                <c:pt idx="993">
                  <c:v>0.83627582064541695</c:v>
                </c:pt>
                <c:pt idx="994">
                  <c:v>0.83627582064541695</c:v>
                </c:pt>
                <c:pt idx="995">
                  <c:v>0.83627582064541695</c:v>
                </c:pt>
                <c:pt idx="996">
                  <c:v>0.83627582064541695</c:v>
                </c:pt>
                <c:pt idx="997">
                  <c:v>0.83627582064541695</c:v>
                </c:pt>
                <c:pt idx="998">
                  <c:v>0.83627582064541695</c:v>
                </c:pt>
                <c:pt idx="999">
                  <c:v>0.83627582064541695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4A-4994-9FE7-1F937A3A6770}"/>
            </c:ext>
          </c:extLst>
        </c:ser>
        <c:ser>
          <c:idx val="1"/>
          <c:order val="2"/>
          <c:tx>
            <c:strRef>
              <c:f>'[Auto-Reg Data.xlsx]Iter 72'!$H$1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72'!$J$3:$J$1002</c:f>
              <c:numCache>
                <c:formatCode>#,##0.000</c:formatCode>
                <c:ptCount val="1000"/>
                <c:pt idx="0">
                  <c:v>0.87287278304922</c:v>
                </c:pt>
                <c:pt idx="1">
                  <c:v>0.83381421923293297</c:v>
                </c:pt>
                <c:pt idx="2">
                  <c:v>0.841504497226369</c:v>
                </c:pt>
                <c:pt idx="3">
                  <c:v>0.85816912009040702</c:v>
                </c:pt>
                <c:pt idx="4">
                  <c:v>0.85047060162394605</c:v>
                </c:pt>
                <c:pt idx="5">
                  <c:v>0.82407300142784101</c:v>
                </c:pt>
                <c:pt idx="6">
                  <c:v>0.79123669834960997</c:v>
                </c:pt>
                <c:pt idx="7">
                  <c:v>0.76092756134921702</c:v>
                </c:pt>
                <c:pt idx="8">
                  <c:v>0.73729086277136702</c:v>
                </c:pt>
                <c:pt idx="9">
                  <c:v>0.72096642739422501</c:v>
                </c:pt>
                <c:pt idx="10">
                  <c:v>0.71078339455580997</c:v>
                </c:pt>
                <c:pt idx="11">
                  <c:v>0.70499870580436397</c:v>
                </c:pt>
                <c:pt idx="12">
                  <c:v>0.70196536347613503</c:v>
                </c:pt>
                <c:pt idx="13">
                  <c:v>0.70040203509236099</c:v>
                </c:pt>
                <c:pt idx="14">
                  <c:v>0.699537356266133</c:v>
                </c:pt>
                <c:pt idx="15">
                  <c:v>0.69938868912093599</c:v>
                </c:pt>
                <c:pt idx="16">
                  <c:v>0.70006221944193003</c:v>
                </c:pt>
                <c:pt idx="17">
                  <c:v>0.70033554625889605</c:v>
                </c:pt>
                <c:pt idx="18">
                  <c:v>0.70013511730042499</c:v>
                </c:pt>
                <c:pt idx="19">
                  <c:v>0.69957360887997899</c:v>
                </c:pt>
                <c:pt idx="20">
                  <c:v>0.69876444269217597</c:v>
                </c:pt>
                <c:pt idx="21">
                  <c:v>0.69782606881425602</c:v>
                </c:pt>
                <c:pt idx="22">
                  <c:v>0.69687719327513997</c:v>
                </c:pt>
                <c:pt idx="23">
                  <c:v>0.696029388822898</c:v>
                </c:pt>
                <c:pt idx="24">
                  <c:v>0.695381665785616</c:v>
                </c:pt>
                <c:pt idx="25">
                  <c:v>0.69501759890699</c:v>
                </c:pt>
                <c:pt idx="26">
                  <c:v>0.69500443496643005</c:v>
                </c:pt>
                <c:pt idx="27">
                  <c:v>0.69539350078120998</c:v>
                </c:pt>
                <c:pt idx="28">
                  <c:v>0.696221389316245</c:v>
                </c:pt>
                <c:pt idx="29">
                  <c:v>0.69751155908268703</c:v>
                </c:pt>
                <c:pt idx="30">
                  <c:v>0.69927610627844705</c:v>
                </c:pt>
                <c:pt idx="31">
                  <c:v>0.70151755479949396</c:v>
                </c:pt>
                <c:pt idx="32">
                  <c:v>0.70423056765921199</c:v>
                </c:pt>
                <c:pt idx="33">
                  <c:v>0.707403522990252</c:v>
                </c:pt>
                <c:pt idx="34">
                  <c:v>0.71101992470925501</c:v>
                </c:pt>
                <c:pt idx="35">
                  <c:v>0.71505963612571</c:v>
                </c:pt>
                <c:pt idx="36">
                  <c:v>0.71949993692635805</c:v>
                </c:pt>
                <c:pt idx="37">
                  <c:v>0.72431641183972095</c:v>
                </c:pt>
                <c:pt idx="38">
                  <c:v>0.72948368409907305</c:v>
                </c:pt>
                <c:pt idx="39">
                  <c:v>0.73497600944020902</c:v>
                </c:pt>
                <c:pt idx="40">
                  <c:v>0.74076774742491003</c:v>
                </c:pt>
                <c:pt idx="41">
                  <c:v>0.74683372684599103</c:v>
                </c:pt>
                <c:pt idx="42">
                  <c:v>0.75314952120479295</c:v>
                </c:pt>
                <c:pt idx="43">
                  <c:v>0.75969164902974295</c:v>
                </c:pt>
                <c:pt idx="44">
                  <c:v>0.76643771232934599</c:v>
                </c:pt>
                <c:pt idx="45">
                  <c:v>0.773366484894498</c:v>
                </c:pt>
                <c:pt idx="46">
                  <c:v>0.78045796058872297</c:v>
                </c:pt>
                <c:pt idx="47">
                  <c:v>0.78769337026196096</c:v>
                </c:pt>
                <c:pt idx="48">
                  <c:v>0.795055174537734</c:v>
                </c:pt>
                <c:pt idx="49">
                  <c:v>0.802527038478689</c:v>
                </c:pt>
                <c:pt idx="50">
                  <c:v>0.81009379304065898</c:v>
                </c:pt>
                <c:pt idx="51">
                  <c:v>0.81774138727934198</c:v>
                </c:pt>
                <c:pt idx="52">
                  <c:v>0.82545683446858897</c:v>
                </c:pt>
                <c:pt idx="53">
                  <c:v>0.83322815461331601</c:v>
                </c:pt>
                <c:pt idx="54">
                  <c:v>0.84104431527937595</c:v>
                </c:pt>
                <c:pt idx="55">
                  <c:v>0.84889517220297495</c:v>
                </c:pt>
                <c:pt idx="56">
                  <c:v>0.85677141076916696</c:v>
                </c:pt>
                <c:pt idx="57">
                  <c:v>0.86466448914960503</c:v>
                </c:pt>
                <c:pt idx="58">
                  <c:v>0.87256658365196305</c:v>
                </c:pt>
                <c:pt idx="59">
                  <c:v>0.88047053664673003</c:v>
                </c:pt>
                <c:pt idx="60">
                  <c:v>0.88836980729231496</c:v>
                </c:pt>
                <c:pt idx="61">
                  <c:v>0.89625842516855103</c:v>
                </c:pt>
                <c:pt idx="62">
                  <c:v>0.90413094684534701</c:v>
                </c:pt>
                <c:pt idx="63">
                  <c:v>0.91198241535165603</c:v>
                </c:pt>
                <c:pt idx="64">
                  <c:v>0.91980832246570399</c:v>
                </c:pt>
                <c:pt idx="65">
                  <c:v>0.927604573716723</c:v>
                </c:pt>
                <c:pt idx="66">
                  <c:v>0.93536745596825799</c:v>
                </c:pt>
                <c:pt idx="67">
                  <c:v>0.94309360744098703</c:v>
                </c:pt>
                <c:pt idx="68">
                  <c:v>0.95077999002697899</c:v>
                </c:pt>
                <c:pt idx="69">
                  <c:v>0.95842386374586597</c:v>
                </c:pt>
                <c:pt idx="70">
                  <c:v>0.96602276319521596</c:v>
                </c:pt>
                <c:pt idx="71">
                  <c:v>0.97357447585167201</c:v>
                </c:pt>
                <c:pt idx="72">
                  <c:v>0.98107702208519598</c:v>
                </c:pt>
                <c:pt idx="73">
                  <c:v>0.98852863675567204</c:v>
                </c:pt>
                <c:pt idx="74">
                  <c:v>0.99592775226863095</c:v>
                </c:pt>
                <c:pt idx="75">
                  <c:v>1.0032729829746101</c:v>
                </c:pt>
                <c:pt idx="76">
                  <c:v>1.0105631108045601</c:v>
                </c:pt>
                <c:pt idx="77">
                  <c:v>1.0177970720412901</c:v>
                </c:pt>
                <c:pt idx="78">
                  <c:v>1.02497394513463</c:v>
                </c:pt>
                <c:pt idx="79">
                  <c:v>1.0320929394749001</c:v>
                </c:pt>
                <c:pt idx="80">
                  <c:v>1.0391533850461501</c:v>
                </c:pt>
                <c:pt idx="81">
                  <c:v>1.04615472288708</c:v>
                </c:pt>
                <c:pt idx="82">
                  <c:v>1.0530964962931499</c:v>
                </c:pt>
                <c:pt idx="83">
                  <c:v>1.05997834269942</c:v>
                </c:pt>
                <c:pt idx="84">
                  <c:v>1.0667999861881601</c:v>
                </c:pt>
                <c:pt idx="85">
                  <c:v>1.07356123057054</c:v>
                </c:pt>
                <c:pt idx="86">
                  <c:v>1.0802619529955999</c:v>
                </c:pt>
                <c:pt idx="87">
                  <c:v>1.0869020980439701</c:v>
                </c:pt>
                <c:pt idx="88">
                  <c:v>1.0934816722671901</c:v>
                </c:pt>
                <c:pt idx="89">
                  <c:v>1.1000007391371101</c:v>
                </c:pt>
                <c:pt idx="90">
                  <c:v>1.1064594143725699</c:v>
                </c:pt>
                <c:pt idx="91">
                  <c:v>1.11285786161363</c:v>
                </c:pt>
                <c:pt idx="92">
                  <c:v>1.1191962884158899</c:v>
                </c:pt>
                <c:pt idx="93">
                  <c:v>1.12547494253995</c:v>
                </c:pt>
                <c:pt idx="94">
                  <c:v>1.13169410851315</c:v>
                </c:pt>
                <c:pt idx="95">
                  <c:v>1.1378541044424</c:v>
                </c:pt>
                <c:pt idx="96">
                  <c:v>1.1439552790591401</c:v>
                </c:pt>
                <c:pt idx="97">
                  <c:v>1.1499980089785</c:v>
                </c:pt>
                <c:pt idx="98">
                  <c:v>1.15598269615661</c:v>
                </c:pt>
                <c:pt idx="99">
                  <c:v>1.16190976553127</c:v>
                </c:pt>
                <c:pt idx="100">
                  <c:v>1.16777966283205</c:v>
                </c:pt>
                <c:pt idx="101">
                  <c:v>1.17359285254766</c:v>
                </c:pt>
                <c:pt idx="102">
                  <c:v>1.17934981603859</c:v>
                </c:pt>
                <c:pt idx="103">
                  <c:v>1.1850510497848299</c:v>
                </c:pt>
                <c:pt idx="104">
                  <c:v>1.1906970637585399</c:v>
                </c:pt>
                <c:pt idx="105">
                  <c:v>1.19628837991292</c:v>
                </c:pt>
                <c:pt idx="106">
                  <c:v>1.20182553077872</c:v>
                </c:pt>
                <c:pt idx="107">
                  <c:v>1.20730905816095</c:v>
                </c:pt>
                <c:pt idx="108">
                  <c:v>1.21273951192857</c:v>
                </c:pt>
                <c:pt idx="109">
                  <c:v>1.2181174488906801</c:v>
                </c:pt>
                <c:pt idx="110">
                  <c:v>1.22344343175306</c:v>
                </c:pt>
                <c:pt idx="111">
                  <c:v>1.2287180281497001</c:v>
                </c:pt>
                <c:pt idx="112">
                  <c:v>1.2339418097438899</c:v>
                </c:pt>
                <c:pt idx="113">
                  <c:v>1.2391153513941999</c:v>
                </c:pt>
                <c:pt idx="114">
                  <c:v>1.2442392303809999</c:v>
                </c:pt>
                <c:pt idx="115">
                  <c:v>1.2493140256891799</c:v>
                </c:pt>
                <c:pt idx="116">
                  <c:v>1.25434031734347</c:v>
                </c:pt>
                <c:pt idx="117">
                  <c:v>1.2593186857927099</c:v>
                </c:pt>
                <c:pt idx="118">
                  <c:v>1.2642497113398199</c:v>
                </c:pt>
                <c:pt idx="119">
                  <c:v>1.2691339736143501</c:v>
                </c:pt>
                <c:pt idx="120">
                  <c:v>1.27397205108489</c:v>
                </c:pt>
                <c:pt idx="121">
                  <c:v>1.2787645206085601</c:v>
                </c:pt>
                <c:pt idx="122">
                  <c:v>1.28351195701525</c:v>
                </c:pt>
                <c:pt idx="123">
                  <c:v>1.2882149327242101</c:v>
                </c:pt>
                <c:pt idx="124">
                  <c:v>1.2928740173909199</c:v>
                </c:pt>
                <c:pt idx="125">
                  <c:v>1.29748977758231</c:v>
                </c:pt>
                <c:pt idx="126">
                  <c:v>1.30206277647827</c:v>
                </c:pt>
                <c:pt idx="127">
                  <c:v>1.3065935735980301</c:v>
                </c:pt>
                <c:pt idx="128">
                  <c:v>1.31108272454951</c:v>
                </c:pt>
                <c:pt idx="129">
                  <c:v>1.3155307808003101</c:v>
                </c:pt>
                <c:pt idx="130">
                  <c:v>1.31993828946886</c:v>
                </c:pt>
                <c:pt idx="131">
                  <c:v>1.3243057931344699</c:v>
                </c:pt>
                <c:pt idx="132">
                  <c:v>1.32863382966502</c:v>
                </c:pt>
                <c:pt idx="133">
                  <c:v>1.33292293206108</c:v>
                </c:pt>
                <c:pt idx="134">
                  <c:v>1.33717362831556</c:v>
                </c:pt>
                <c:pt idx="135">
                  <c:v>1.3413864412876799</c:v>
                </c:pt>
                <c:pt idx="136">
                  <c:v>1.3455618885905001</c:v>
                </c:pt>
                <c:pt idx="137">
                  <c:v>1.34970048249098</c:v>
                </c:pt>
                <c:pt idx="138">
                  <c:v>1.35380272982188</c:v>
                </c:pt>
                <c:pt idx="139">
                  <c:v>1.3578691319045899</c:v>
                </c:pt>
                <c:pt idx="140">
                  <c:v>1.36190018448232</c:v>
                </c:pt>
                <c:pt idx="141">
                  <c:v>1.3658963776628299</c:v>
                </c:pt>
                <c:pt idx="142">
                  <c:v>1.3698581958701599</c:v>
                </c:pt>
                <c:pt idx="143">
                  <c:v>1.3737861178047099</c:v>
                </c:pt>
                <c:pt idx="144">
                  <c:v>1.3776806164111599</c:v>
                </c:pt>
                <c:pt idx="145">
                  <c:v>1.3815421588536301</c:v>
                </c:pt>
                <c:pt idx="146">
                  <c:v>1.3853712064977</c:v>
                </c:pt>
                <c:pt idx="147">
                  <c:v>1.3891682148986499</c:v>
                </c:pt>
                <c:pt idx="148">
                  <c:v>1.3929336337957701</c:v>
                </c:pt>
                <c:pt idx="149">
                  <c:v>1.3966679071119601</c:v>
                </c:pt>
                <c:pt idx="150">
                  <c:v>1.4003714729586001</c:v>
                </c:pt>
                <c:pt idx="151">
                  <c:v>1.4040447636450899</c:v>
                </c:pt>
                <c:pt idx="152">
                  <c:v>1.40768820569279</c:v>
                </c:pt>
                <c:pt idx="153">
                  <c:v>1.4113022198531</c:v>
                </c:pt>
                <c:pt idx="154">
                  <c:v>1.41488722112931</c:v>
                </c:pt>
                <c:pt idx="155">
                  <c:v>1.41844361880195</c:v>
                </c:pt>
                <c:pt idx="156">
                  <c:v>1.42197181645743</c:v>
                </c:pt>
                <c:pt idx="157">
                  <c:v>1.4254722120196499</c:v>
                </c:pt>
                <c:pt idx="158">
                  <c:v>1.4289451977843901</c:v>
                </c:pt>
                <c:pt idx="159">
                  <c:v>1.43239116045626</c:v>
                </c:pt>
                <c:pt idx="160">
                  <c:v>1.4358104811880099</c:v>
                </c:pt>
                <c:pt idx="161">
                  <c:v>1.4392035356219599</c:v>
                </c:pt>
                <c:pt idx="162">
                  <c:v>1.4425706939334499</c:v>
                </c:pt>
                <c:pt idx="163">
                  <c:v>1.4459123208760301</c:v>
                </c:pt>
                <c:pt idx="164">
                  <c:v>1.4492287758283999</c:v>
                </c:pt>
                <c:pt idx="165">
                  <c:v>1.4525204128427101</c:v>
                </c:pt>
                <c:pt idx="166">
                  <c:v>1.4557875806942999</c:v>
                </c:pt>
                <c:pt idx="167">
                  <c:v>1.4590306229326599</c:v>
                </c:pt>
                <c:pt idx="168">
                  <c:v>1.4622498779334601</c:v>
                </c:pt>
                <c:pt idx="169">
                  <c:v>1.46544567895152</c:v>
                </c:pt>
                <c:pt idx="170">
                  <c:v>1.46861835417475</c:v>
                </c:pt>
                <c:pt idx="171">
                  <c:v>1.47176822677876</c:v>
                </c:pt>
                <c:pt idx="172">
                  <c:v>1.4748956149821699</c:v>
                </c:pt>
                <c:pt idx="173">
                  <c:v>1.47800083210254</c:v>
                </c:pt>
                <c:pt idx="174">
                  <c:v>1.48108418661269</c:v>
                </c:pt>
                <c:pt idx="175">
                  <c:v>1.48414598219757</c:v>
                </c:pt>
                <c:pt idx="176">
                  <c:v>1.4871865178113499</c:v>
                </c:pt>
                <c:pt idx="177">
                  <c:v>1.49020608773481</c:v>
                </c:pt>
                <c:pt idx="178">
                  <c:v>1.49320498163301</c:v>
                </c:pt>
                <c:pt idx="179">
                  <c:v>1.49618348461297</c:v>
                </c:pt>
                <c:pt idx="180">
                  <c:v>1.4991418772815399</c:v>
                </c:pt>
                <c:pt idx="181">
                  <c:v>1.50208043580326</c:v>
                </c:pt>
                <c:pt idx="182">
                  <c:v>1.5049994319581901</c:v>
                </c:pt>
                <c:pt idx="183">
                  <c:v>1.5078991331996701</c:v>
                </c:pt>
                <c:pt idx="184">
                  <c:v>1.51077980271205</c:v>
                </c:pt>
                <c:pt idx="185">
                  <c:v>1.5136416994681401</c:v>
                </c:pt>
                <c:pt idx="186">
                  <c:v>1.51648507828656</c:v>
                </c:pt>
                <c:pt idx="187">
                  <c:v>1.5193101898888599</c:v>
                </c:pt>
                <c:pt idx="188">
                  <c:v>1.5221172809563399</c:v>
                </c:pt>
                <c:pt idx="189">
                  <c:v>1.52490659418664</c:v>
                </c:pt>
                <c:pt idx="190">
                  <c:v>1.5276783683499799</c:v>
                </c:pt>
                <c:pt idx="191">
                  <c:v>1.5304328383450301</c:v>
                </c:pt>
                <c:pt idx="192">
                  <c:v>1.53317023525451</c:v>
                </c:pt>
                <c:pt idx="193">
                  <c:v>1.53589078640031</c:v>
                </c:pt>
                <c:pt idx="194">
                  <c:v>1.53859471539824</c:v>
                </c:pt>
                <c:pt idx="195">
                  <c:v>1.54128224221236</c:v>
                </c:pt>
                <c:pt idx="196">
                  <c:v>1.54395358320887</c:v>
                </c:pt>
                <c:pt idx="197">
                  <c:v>1.5466089512094801</c:v>
                </c:pt>
                <c:pt idx="198">
                  <c:v>1.54924855554442</c:v>
                </c:pt>
                <c:pt idx="199">
                  <c:v>1.5518726021048701</c:v>
                </c:pt>
                <c:pt idx="200">
                  <c:v>1.5544812933948999</c:v>
                </c:pt>
                <c:pt idx="201">
                  <c:v>1.5570748285829601</c:v>
                </c:pt>
                <c:pt idx="202">
                  <c:v>1.55965340355282</c:v>
                </c:pt>
                <c:pt idx="203">
                  <c:v>1.5622172109539101</c:v>
                </c:pt>
                <c:pt idx="204">
                  <c:v>1.56476644025129</c:v>
                </c:pt>
                <c:pt idx="205">
                  <c:v>1.5673012777749</c:v>
                </c:pt>
                <c:pt idx="206">
                  <c:v>1.5698219067683901</c:v>
                </c:pt>
                <c:pt idx="207">
                  <c:v>1.5723285074373401</c:v>
                </c:pt>
                <c:pt idx="208">
                  <c:v>1.57482125699694</c:v>
                </c:pt>
                <c:pt idx="209">
                  <c:v>1.5773003297191099</c:v>
                </c:pt>
                <c:pt idx="210">
                  <c:v>1.57976589697905</c:v>
                </c:pt>
                <c:pt idx="211">
                  <c:v>1.5822181273012199</c:v>
                </c:pt>
                <c:pt idx="212">
                  <c:v>1.58465718640481</c:v>
                </c:pt>
                <c:pt idx="213">
                  <c:v>1.58708323724852</c:v>
                </c:pt>
                <c:pt idx="214">
                  <c:v>1.5894964400749501</c:v>
                </c:pt>
                <c:pt idx="215">
                  <c:v>1.5918969524542199</c:v>
                </c:pt>
                <c:pt idx="216">
                  <c:v>1.5942849293271899</c:v>
                </c:pt>
                <c:pt idx="217">
                  <c:v>1.59666052304803</c:v>
                </c:pt>
                <c:pt idx="218">
                  <c:v>1.59902388342625</c:v>
                </c:pt>
                <c:pt idx="219">
                  <c:v>1.6013751577681301</c:v>
                </c:pt>
                <c:pt idx="220">
                  <c:v>1.6037144909176499</c:v>
                </c:pt>
                <c:pt idx="221">
                  <c:v>1.6060420252968299</c:v>
                </c:pt>
                <c:pt idx="222">
                  <c:v>1.6083579009454601</c:v>
                </c:pt>
                <c:pt idx="223">
                  <c:v>1.61066225556038</c:v>
                </c:pt>
                <c:pt idx="224">
                  <c:v>1.6129552245341601</c:v>
                </c:pt>
                <c:pt idx="225">
                  <c:v>1.61523694099316</c:v>
                </c:pt>
                <c:pt idx="226">
                  <c:v>1.6175075358352</c:v>
                </c:pt>
                <c:pt idx="227">
                  <c:v>1.6197671377665299</c:v>
                </c:pt>
                <c:pt idx="228">
                  <c:v>1.62201587333839</c:v>
                </c:pt>
                <c:pt idx="229">
                  <c:v>1.62425386698296</c:v>
                </c:pt>
                <c:pt idx="230">
                  <c:v>1.6264812410488001</c:v>
                </c:pt>
                <c:pt idx="231">
                  <c:v>1.6286981158358</c:v>
                </c:pt>
                <c:pt idx="232">
                  <c:v>1.6309046096295501</c:v>
                </c:pt>
                <c:pt idx="233">
                  <c:v>1.6331008387352699</c:v>
                </c:pt>
                <c:pt idx="234">
                  <c:v>1.6352869175111699</c:v>
                </c:pt>
                <c:pt idx="235">
                  <c:v>1.6374629584013101</c:v>
                </c:pt>
                <c:pt idx="236">
                  <c:v>1.63962907196803</c:v>
                </c:pt>
                <c:pt idx="237">
                  <c:v>1.6417853669237701</c:v>
                </c:pt>
                <c:pt idx="238">
                  <c:v>1.64393195016251</c:v>
                </c:pt>
                <c:pt idx="239">
                  <c:v>1.6460689267906801</c:v>
                </c:pt>
                <c:pt idx="240">
                  <c:v>1.64819640015755</c:v>
                </c:pt>
                <c:pt idx="241">
                  <c:v>1.65031447188525</c:v>
                </c:pt>
                <c:pt idx="242">
                  <c:v>1.6524232418982301</c:v>
                </c:pt>
                <c:pt idx="243">
                  <c:v>1.6545228084522601</c:v>
                </c:pt>
                <c:pt idx="244">
                  <c:v>1.6566132681630701</c:v>
                </c:pt>
                <c:pt idx="245">
                  <c:v>1.6586947160344201</c:v>
                </c:pt>
                <c:pt idx="246">
                  <c:v>1.66076724548579</c:v>
                </c:pt>
                <c:pt idx="247">
                  <c:v>1.66283094837963</c:v>
                </c:pt>
                <c:pt idx="248">
                  <c:v>1.6648859150481199</c:v>
                </c:pt>
                <c:pt idx="249">
                  <c:v>1.66693223431959</c:v>
                </c:pt>
                <c:pt idx="250">
                  <c:v>1.66896999354444</c:v>
                </c:pt>
                <c:pt idx="251">
                  <c:v>1.67099927862067</c:v>
                </c:pt>
                <c:pt idx="252">
                  <c:v>1.6730201740189801</c:v>
                </c:pt>
                <c:pt idx="253">
                  <c:v>1.6750327628075301</c:v>
                </c:pt>
                <c:pt idx="254">
                  <c:v>1.6770371266761901</c:v>
                </c:pt>
                <c:pt idx="255">
                  <c:v>1.67903334596047</c:v>
                </c:pt>
                <c:pt idx="256">
                  <c:v>1.6810214996650401</c:v>
                </c:pt>
                <c:pt idx="257">
                  <c:v>1.68300166548688</c:v>
                </c:pt>
                <c:pt idx="258">
                  <c:v>1.684973919838</c:v>
                </c:pt>
                <c:pt idx="259">
                  <c:v>1.68693833786783</c:v>
                </c:pt>
                <c:pt idx="260">
                  <c:v>1.68889499348523</c:v>
                </c:pt>
                <c:pt idx="261">
                  <c:v>1.6908439593801301</c:v>
                </c:pt>
                <c:pt idx="262">
                  <c:v>1.69278530704483</c:v>
                </c:pt>
                <c:pt idx="263">
                  <c:v>1.6947191067948999</c:v>
                </c:pt>
                <c:pt idx="264">
                  <c:v>1.69664542778977</c:v>
                </c:pt>
                <c:pt idx="265">
                  <c:v>1.69856433805299</c:v>
                </c:pt>
                <c:pt idx="266">
                  <c:v>1.7004759044920801</c:v>
                </c:pt>
                <c:pt idx="267">
                  <c:v>1.7023801929181599</c:v>
                </c:pt>
                <c:pt idx="268">
                  <c:v>1.7042772680651099</c:v>
                </c:pt>
                <c:pt idx="269">
                  <c:v>1.7061671936085301</c:v>
                </c:pt>
                <c:pt idx="270">
                  <c:v>1.7080500321843399</c:v>
                </c:pt>
                <c:pt idx="271">
                  <c:v>1.7099258454070001</c:v>
                </c:pt>
                <c:pt idx="272">
                  <c:v>1.7117946938875499</c:v>
                </c:pt>
                <c:pt idx="273">
                  <c:v>1.7136566372512101</c:v>
                </c:pt>
                <c:pt idx="274">
                  <c:v>1.7155117341547801</c:v>
                </c:pt>
                <c:pt idx="275">
                  <c:v>1.7173600423037101</c:v>
                </c:pt>
                <c:pt idx="276">
                  <c:v>1.7192016184688299</c:v>
                </c:pt>
                <c:pt idx="277">
                  <c:v>1.7210365185029299</c:v>
                </c:pt>
                <c:pt idx="278">
                  <c:v>1.7228647973568501</c:v>
                </c:pt>
                <c:pt idx="279">
                  <c:v>1.7246865090955299</c:v>
                </c:pt>
                <c:pt idx="280">
                  <c:v>1.72650170691356</c:v>
                </c:pt>
                <c:pt idx="281">
                  <c:v>1.72831044315066</c:v>
                </c:pt>
                <c:pt idx="282">
                  <c:v>1.73011276930674</c:v>
                </c:pt>
                <c:pt idx="283">
                  <c:v>1.73190873605679</c:v>
                </c:pt>
                <c:pt idx="284">
                  <c:v>1.7336983932654999</c:v>
                </c:pt>
                <c:pt idx="285">
                  <c:v>1.73548179000157</c:v>
                </c:pt>
                <c:pt idx="286">
                  <c:v>1.7372589745518701</c:v>
                </c:pt>
                <c:pt idx="287">
                  <c:v>1.7390299944352601</c:v>
                </c:pt>
                <c:pt idx="288">
                  <c:v>1.7407948964162601</c:v>
                </c:pt>
                <c:pt idx="289">
                  <c:v>1.7425537265183799</c:v>
                </c:pt>
                <c:pt idx="290">
                  <c:v>1.74430653003731</c:v>
                </c:pt>
                <c:pt idx="291">
                  <c:v>1.7460533515538399</c:v>
                </c:pt>
                <c:pt idx="292">
                  <c:v>1.7477942349465401</c:v>
                </c:pt>
                <c:pt idx="293">
                  <c:v>1.7495292234042901</c:v>
                </c:pt>
                <c:pt idx="294">
                  <c:v>1.7512583594384701</c:v>
                </c:pt>
                <c:pt idx="295">
                  <c:v>1.7529816848950699</c:v>
                </c:pt>
                <c:pt idx="296">
                  <c:v>1.7546992409664901</c:v>
                </c:pt>
                <c:pt idx="297">
                  <c:v>1.7564110682031699</c:v>
                </c:pt>
                <c:pt idx="298">
                  <c:v>1.7581172065250401</c:v>
                </c:pt>
                <c:pt idx="299">
                  <c:v>1.75981769523273</c:v>
                </c:pt>
                <c:pt idx="300">
                  <c:v>1.7615125730185901</c:v>
                </c:pt>
                <c:pt idx="301">
                  <c:v>1.76320187797755</c:v>
                </c:pt>
                <c:pt idx="302">
                  <c:v>1.7648856476177299</c:v>
                </c:pt>
                <c:pt idx="303">
                  <c:v>1.7665639188709401</c:v>
                </c:pt>
                <c:pt idx="304">
                  <c:v>1.7682367281029101</c:v>
                </c:pt>
                <c:pt idx="305">
                  <c:v>1.7699041111234199</c:v>
                </c:pt>
                <c:pt idx="306">
                  <c:v>1.77156610319616</c:v>
                </c:pt>
                <c:pt idx="307">
                  <c:v>1.77322273904855</c:v>
                </c:pt>
                <c:pt idx="308">
                  <c:v>1.7748740528812399</c:v>
                </c:pt>
                <c:pt idx="309">
                  <c:v>1.7765200783775299</c:v>
                </c:pt>
                <c:pt idx="310">
                  <c:v>1.7781608487125999</c:v>
                </c:pt>
                <c:pt idx="311">
                  <c:v>1.77979639656259</c:v>
                </c:pt>
                <c:pt idx="312">
                  <c:v>1.7814267541134901</c:v>
                </c:pt>
                <c:pt idx="313">
                  <c:v>1.78305195306991</c:v>
                </c:pt>
                <c:pt idx="314">
                  <c:v>1.7846720246636401</c:v>
                </c:pt>
                <c:pt idx="315">
                  <c:v>1.78628699966214</c:v>
                </c:pt>
                <c:pt idx="316">
                  <c:v>1.7878969083767799</c:v>
                </c:pt>
                <c:pt idx="317">
                  <c:v>1.78950178067104</c:v>
                </c:pt>
                <c:pt idx="318">
                  <c:v>1.7911016459684601</c:v>
                </c:pt>
                <c:pt idx="319">
                  <c:v>1.79269653326052</c:v>
                </c:pt>
                <c:pt idx="320">
                  <c:v>1.79428647111436</c:v>
                </c:pt>
                <c:pt idx="321">
                  <c:v>1.7958714876803601</c:v>
                </c:pt>
                <c:pt idx="322">
                  <c:v>1.79745161069955</c:v>
                </c:pt>
                <c:pt idx="323">
                  <c:v>1.7990268675109999</c:v>
                </c:pt>
                <c:pt idx="324">
                  <c:v>1.80059728505891</c:v>
                </c:pt>
                <c:pt idx="325">
                  <c:v>1.80216288989972</c:v>
                </c:pt>
                <c:pt idx="326">
                  <c:v>1.8037237082090301</c:v>
                </c:pt>
                <c:pt idx="327">
                  <c:v>1.8052797657883799</c:v>
                </c:pt>
                <c:pt idx="328">
                  <c:v>1.80683108807195</c:v>
                </c:pt>
                <c:pt idx="329">
                  <c:v>1.80837770013314</c:v>
                </c:pt>
                <c:pt idx="330">
                  <c:v>1.8099196266909501</c:v>
                </c:pt>
                <c:pt idx="331">
                  <c:v>1.81145689211639</c:v>
                </c:pt>
                <c:pt idx="332">
                  <c:v>1.8129895204386299</c:v>
                </c:pt>
                <c:pt idx="333">
                  <c:v>1.81451753535113</c:v>
                </c:pt>
                <c:pt idx="334">
                  <c:v>1.8160409602176399</c:v>
                </c:pt>
                <c:pt idx="335">
                  <c:v>1.8175598180780901</c:v>
                </c:pt>
                <c:pt idx="336">
                  <c:v>1.81907413165433</c:v>
                </c:pt>
                <c:pt idx="337">
                  <c:v>1.82058392335587</c:v>
                </c:pt>
                <c:pt idx="338">
                  <c:v>1.82208921528538</c:v>
                </c:pt>
                <c:pt idx="339">
                  <c:v>1.82359002924425</c:v>
                </c:pt>
                <c:pt idx="340">
                  <c:v>1.8250863867378799</c:v>
                </c:pt>
                <c:pt idx="341">
                  <c:v>1.8265783089810199</c:v>
                </c:pt>
                <c:pt idx="342">
                  <c:v>1.82806581690294</c:v>
                </c:pt>
                <c:pt idx="343">
                  <c:v>1.82954893115248</c:v>
                </c:pt>
                <c:pt idx="344">
                  <c:v>1.83102767210312</c:v>
                </c:pt>
                <c:pt idx="345">
                  <c:v>1.8325020598578201</c:v>
                </c:pt>
                <c:pt idx="346">
                  <c:v>1.8339721142538901</c:v>
                </c:pt>
                <c:pt idx="347">
                  <c:v>1.83543785486768</c:v>
                </c:pt>
                <c:pt idx="348">
                  <c:v>1.83689930101928</c:v>
                </c:pt>
                <c:pt idx="349">
                  <c:v>1.83835647177701</c:v>
                </c:pt>
                <c:pt idx="350">
                  <c:v>1.83980938596199</c:v>
                </c:pt>
                <c:pt idx="351">
                  <c:v>1.8412580621524599</c:v>
                </c:pt>
                <c:pt idx="352">
                  <c:v>1.8427025186881301</c:v>
                </c:pt>
                <c:pt idx="353">
                  <c:v>1.84414277367445</c:v>
                </c:pt>
                <c:pt idx="354">
                  <c:v>1.8455788449867201</c:v>
                </c:pt>
                <c:pt idx="355">
                  <c:v>1.8470107502742401</c:v>
                </c:pt>
                <c:pt idx="356">
                  <c:v>1.8484385069642699</c:v>
                </c:pt>
                <c:pt idx="357">
                  <c:v>1.849862132266</c:v>
                </c:pt>
                <c:pt idx="358">
                  <c:v>1.8512816431744299</c:v>
                </c:pt>
                <c:pt idx="359">
                  <c:v>1.8526970564741501</c:v>
                </c:pt>
                <c:pt idx="360">
                  <c:v>1.85410838874308</c:v>
                </c:pt>
                <c:pt idx="361">
                  <c:v>1.8555156563561499</c:v>
                </c:pt>
                <c:pt idx="362">
                  <c:v>1.8569188754888599</c:v>
                </c:pt>
                <c:pt idx="363">
                  <c:v>1.8583180621208599</c:v>
                </c:pt>
                <c:pt idx="364">
                  <c:v>1.8597132320393699</c:v>
                </c:pt>
                <c:pt idx="365">
                  <c:v>1.8611044008426301</c:v>
                </c:pt>
                <c:pt idx="366">
                  <c:v>1.8624915839432199</c:v>
                </c:pt>
                <c:pt idx="367">
                  <c:v>1.86387479657132</c:v>
                </c:pt>
                <c:pt idx="368">
                  <c:v>1.865254053778</c:v>
                </c:pt>
                <c:pt idx="369">
                  <c:v>1.8666293704383099</c:v>
                </c:pt>
                <c:pt idx="370">
                  <c:v>1.8680007612544201</c:v>
                </c:pt>
                <c:pt idx="371">
                  <c:v>1.86936824075869</c:v>
                </c:pt>
                <c:pt idx="372">
                  <c:v>1.8707318233166199</c:v>
                </c:pt>
                <c:pt idx="373">
                  <c:v>1.8720915231298201</c:v>
                </c:pt>
                <c:pt idx="374">
                  <c:v>1.8734473542389001</c:v>
                </c:pt>
                <c:pt idx="375">
                  <c:v>1.87479933052628</c:v>
                </c:pt>
                <c:pt idx="376">
                  <c:v>1.8761474657189801</c:v>
                </c:pt>
                <c:pt idx="377">
                  <c:v>1.8774917733913701</c:v>
                </c:pt>
                <c:pt idx="378">
                  <c:v>1.8788322669678299</c:v>
                </c:pt>
                <c:pt idx="379">
                  <c:v>1.8801689597253901</c:v>
                </c:pt>
                <c:pt idx="380">
                  <c:v>1.88150186479632</c:v>
                </c:pt>
                <c:pt idx="381">
                  <c:v>1.8828309951706601</c:v>
                </c:pt>
                <c:pt idx="382">
                  <c:v>1.88415636369869</c:v>
                </c:pt>
                <c:pt idx="383">
                  <c:v>1.8854779830934401</c:v>
                </c:pt>
                <c:pt idx="384">
                  <c:v>1.886795865933</c:v>
                </c:pt>
                <c:pt idx="385">
                  <c:v>1.8881100246629701</c:v>
                </c:pt>
                <c:pt idx="386">
                  <c:v>1.88942047159871</c:v>
                </c:pt>
                <c:pt idx="387">
                  <c:v>1.8907272189276201</c:v>
                </c:pt>
                <c:pt idx="388">
                  <c:v>1.8920302787113901</c:v>
                </c:pt>
                <c:pt idx="389">
                  <c:v>1.8933296628881799</c:v>
                </c:pt>
                <c:pt idx="390">
                  <c:v>1.8946253832747799</c:v>
                </c:pt>
                <c:pt idx="391">
                  <c:v>1.8959174515686801</c:v>
                </c:pt>
                <c:pt idx="392">
                  <c:v>1.89720587935019</c:v>
                </c:pt>
                <c:pt idx="393">
                  <c:v>1.8984906780844499</c:v>
                </c:pt>
                <c:pt idx="394">
                  <c:v>1.8997718591234201</c:v>
                </c:pt>
                <c:pt idx="395">
                  <c:v>1.9010494337078501</c:v>
                </c:pt>
                <c:pt idx="396">
                  <c:v>1.9023234129692199</c:v>
                </c:pt>
                <c:pt idx="397">
                  <c:v>1.90359380793158</c:v>
                </c:pt>
                <c:pt idx="398">
                  <c:v>1.90486062951344</c:v>
                </c:pt>
                <c:pt idx="399">
                  <c:v>1.9061238885295999</c:v>
                </c:pt>
                <c:pt idx="400">
                  <c:v>1.90738359569289</c:v>
                </c:pt>
                <c:pt idx="401">
                  <c:v>1.90863976161598</c:v>
                </c:pt>
                <c:pt idx="402">
                  <c:v>1.9098923968130599</c:v>
                </c:pt>
                <c:pt idx="403">
                  <c:v>1.91114151170153</c:v>
                </c:pt>
                <c:pt idx="404">
                  <c:v>1.9123871166036901</c:v>
                </c:pt>
                <c:pt idx="405">
                  <c:v>1.9136292217483399</c:v>
                </c:pt>
                <c:pt idx="406">
                  <c:v>1.9148678372724</c:v>
                </c:pt>
                <c:pt idx="407">
                  <c:v>1.9161029732224399</c:v>
                </c:pt>
                <c:pt idx="408">
                  <c:v>1.91733463955628</c:v>
                </c:pt>
                <c:pt idx="409">
                  <c:v>1.9185628461444499</c:v>
                </c:pt>
                <c:pt idx="410">
                  <c:v>1.91978760277168</c:v>
                </c:pt>
                <c:pt idx="411">
                  <c:v>1.9210089191383899</c:v>
                </c:pt>
                <c:pt idx="412">
                  <c:v>1.9222268048621001</c:v>
                </c:pt>
                <c:pt idx="413">
                  <c:v>1.9234412694788201</c:v>
                </c:pt>
                <c:pt idx="414">
                  <c:v>1.9246523224444501</c:v>
                </c:pt>
                <c:pt idx="415">
                  <c:v>1.9258599731361099</c:v>
                </c:pt>
                <c:pt idx="416">
                  <c:v>1.9270642308535</c:v>
                </c:pt>
                <c:pt idx="417">
                  <c:v>1.92826510482018</c:v>
                </c:pt>
                <c:pt idx="418">
                  <c:v>1.92946260418483</c:v>
                </c:pt>
                <c:pt idx="419">
                  <c:v>1.9306567380225499</c:v>
                </c:pt>
                <c:pt idx="420">
                  <c:v>1.9318475153360799</c:v>
                </c:pt>
                <c:pt idx="421">
                  <c:v>1.9330349450569899</c:v>
                </c:pt>
                <c:pt idx="422">
                  <c:v>1.9342190360468701</c:v>
                </c:pt>
                <c:pt idx="423">
                  <c:v>1.93539979709851</c:v>
                </c:pt>
                <c:pt idx="424">
                  <c:v>1.93657723693706</c:v>
                </c:pt>
                <c:pt idx="425">
                  <c:v>1.93775136422109</c:v>
                </c:pt>
                <c:pt idx="426">
                  <c:v>1.9389221875437901</c:v>
                </c:pt>
                <c:pt idx="427">
                  <c:v>1.94008971543394</c:v>
                </c:pt>
                <c:pt idx="428">
                  <c:v>1.9412539563570701</c:v>
                </c:pt>
                <c:pt idx="429">
                  <c:v>1.9424149187164399</c:v>
                </c:pt>
                <c:pt idx="430">
                  <c:v>1.9435726108541</c:v>
                </c:pt>
                <c:pt idx="431">
                  <c:v>1.94472704105187</c:v>
                </c:pt>
                <c:pt idx="432">
                  <c:v>1.9458782175323399</c:v>
                </c:pt>
                <c:pt idx="433">
                  <c:v>1.9470261484598299</c:v>
                </c:pt>
                <c:pt idx="434">
                  <c:v>1.9481708419413399</c:v>
                </c:pt>
                <c:pt idx="435">
                  <c:v>1.9493123060274999</c:v>
                </c:pt>
                <c:pt idx="436">
                  <c:v>1.95045054871345</c:v>
                </c:pt>
                <c:pt idx="437">
                  <c:v>1.9515855779397899</c:v>
                </c:pt>
                <c:pt idx="438">
                  <c:v>1.9527174015934099</c:v>
                </c:pt>
                <c:pt idx="439">
                  <c:v>1.95384602750838</c:v>
                </c:pt>
                <c:pt idx="440">
                  <c:v>1.9549714634667901</c:v>
                </c:pt>
                <c:pt idx="441">
                  <c:v>1.95609371719961</c:v>
                </c:pt>
                <c:pt idx="442">
                  <c:v>1.9572127963874699</c:v>
                </c:pt>
                <c:pt idx="443">
                  <c:v>1.95832870866151</c:v>
                </c:pt>
                <c:pt idx="444">
                  <c:v>1.9594414616041</c:v>
                </c:pt>
                <c:pt idx="445">
                  <c:v>1.9605510627496801</c:v>
                </c:pt>
                <c:pt idx="446">
                  <c:v>1.9616575195854999</c:v>
                </c:pt>
                <c:pt idx="447">
                  <c:v>1.9627608395523599</c:v>
                </c:pt>
                <c:pt idx="448">
                  <c:v>1.9638610300453201</c:v>
                </c:pt>
                <c:pt idx="449">
                  <c:v>1.9649580984144599</c:v>
                </c:pt>
                <c:pt idx="450">
                  <c:v>1.96605205196556</c:v>
                </c:pt>
                <c:pt idx="451">
                  <c:v>1.9671428979608001</c:v>
                </c:pt>
                <c:pt idx="452">
                  <c:v>1.9682306436194501</c:v>
                </c:pt>
                <c:pt idx="453">
                  <c:v>1.9693152961185001</c:v>
                </c:pt>
                <c:pt idx="454">
                  <c:v>1.9703968625933499</c:v>
                </c:pt>
                <c:pt idx="455">
                  <c:v>1.9714753501384401</c:v>
                </c:pt>
                <c:pt idx="456">
                  <c:v>1.97255076580789</c:v>
                </c:pt>
                <c:pt idx="457">
                  <c:v>1.97362311661609</c:v>
                </c:pt>
                <c:pt idx="458">
                  <c:v>1.97469240953836</c:v>
                </c:pt>
                <c:pt idx="459">
                  <c:v>1.97575865151148</c:v>
                </c:pt>
                <c:pt idx="460">
                  <c:v>1.9768218494343299</c:v>
                </c:pt>
                <c:pt idx="461">
                  <c:v>1.97788201016843</c:v>
                </c:pt>
                <c:pt idx="462">
                  <c:v>1.9789391405385299</c:v>
                </c:pt>
                <c:pt idx="463">
                  <c:v>1.9799932473331401</c:v>
                </c:pt>
                <c:pt idx="464">
                  <c:v>1.9810443373051001</c:v>
                </c:pt>
                <c:pt idx="465">
                  <c:v>1.98209241717207</c:v>
                </c:pt>
                <c:pt idx="466">
                  <c:v>1.98313749361711</c:v>
                </c:pt>
                <c:pt idx="467">
                  <c:v>1.9841795732891401</c:v>
                </c:pt>
                <c:pt idx="468">
                  <c:v>1.98521866280348</c:v>
                </c:pt>
                <c:pt idx="469">
                  <c:v>1.98625476874233</c:v>
                </c:pt>
                <c:pt idx="470">
                  <c:v>1.9872878976552499</c:v>
                </c:pt>
                <c:pt idx="471">
                  <c:v>1.9883180560596601</c:v>
                </c:pt>
                <c:pt idx="472">
                  <c:v>1.9893452504412801</c:v>
                </c:pt>
                <c:pt idx="473">
                  <c:v>1.9903694872546001</c:v>
                </c:pt>
                <c:pt idx="474">
                  <c:v>1.99139077292335</c:v>
                </c:pt>
                <c:pt idx="475">
                  <c:v>1.9924091138408999</c:v>
                </c:pt>
                <c:pt idx="476">
                  <c:v>1.99342451637074</c:v>
                </c:pt>
                <c:pt idx="477">
                  <c:v>1.9944369868468701</c:v>
                </c:pt>
                <c:pt idx="478">
                  <c:v>1.99544653157425</c:v>
                </c:pt>
                <c:pt idx="479">
                  <c:v>1.9964531568291699</c:v>
                </c:pt>
                <c:pt idx="480">
                  <c:v>1.9974568688597001</c:v>
                </c:pt>
                <c:pt idx="481">
                  <c:v>1.99845767388606</c:v>
                </c:pt>
                <c:pt idx="482">
                  <c:v>1.9994555781009899</c:v>
                </c:pt>
                <c:pt idx="483">
                  <c:v>2.0004505876701799</c:v>
                </c:pt>
                <c:pt idx="484">
                  <c:v>2.0014427087326001</c:v>
                </c:pt>
                <c:pt idx="485">
                  <c:v>2.00243194740088</c:v>
                </c:pt>
                <c:pt idx="486">
                  <c:v>2.0034183097616798</c:v>
                </c:pt>
                <c:pt idx="487">
                  <c:v>2.0044018018760301</c:v>
                </c:pt>
                <c:pt idx="488">
                  <c:v>2.00538242977971</c:v>
                </c:pt>
                <c:pt idx="489">
                  <c:v>2.0063601994835398</c:v>
                </c:pt>
                <c:pt idx="490">
                  <c:v>2.0073351169737399</c:v>
                </c:pt>
                <c:pt idx="491">
                  <c:v>2.0083071882122701</c:v>
                </c:pt>
                <c:pt idx="492">
                  <c:v>2.0092764191371302</c:v>
                </c:pt>
                <c:pt idx="493">
                  <c:v>2.0102428156626999</c:v>
                </c:pt>
                <c:pt idx="494">
                  <c:v>2.01120638368003</c:v>
                </c:pt>
                <c:pt idx="495">
                  <c:v>2.0121671290571399</c:v>
                </c:pt>
                <c:pt idx="496">
                  <c:v>2.0131250576393498</c:v>
                </c:pt>
                <c:pt idx="497">
                  <c:v>2.0140801752495499</c:v>
                </c:pt>
                <c:pt idx="498">
                  <c:v>2.0150324876884902</c:v>
                </c:pt>
                <c:pt idx="499">
                  <c:v>2.0159820007350699</c:v>
                </c:pt>
                <c:pt idx="500">
                  <c:v>2.01692872014661</c:v>
                </c:pt>
                <c:pt idx="501">
                  <c:v>2.0178726516591299</c:v>
                </c:pt>
                <c:pt idx="502">
                  <c:v>2.0188138009876</c:v>
                </c:pt>
                <c:pt idx="503">
                  <c:v>2.0197521738262498</c:v>
                </c:pt>
                <c:pt idx="504">
                  <c:v>2.02068777584876</c:v>
                </c:pt>
                <c:pt idx="505">
                  <c:v>2.0216206127085701</c:v>
                </c:pt>
                <c:pt idx="506">
                  <c:v>2.0225506900390999</c:v>
                </c:pt>
                <c:pt idx="507">
                  <c:v>2.0234780134539898</c:v>
                </c:pt>
                <c:pt idx="508">
                  <c:v>2.02440258854736</c:v>
                </c:pt>
                <c:pt idx="509">
                  <c:v>2.0253244208940502</c:v>
                </c:pt>
                <c:pt idx="510">
                  <c:v>2.0262435160497998</c:v>
                </c:pt>
                <c:pt idx="511">
                  <c:v>2.0271598795515402</c:v>
                </c:pt>
                <c:pt idx="512">
                  <c:v>2.0280735169175701</c:v>
                </c:pt>
                <c:pt idx="513">
                  <c:v>2.02898443364781</c:v>
                </c:pt>
                <c:pt idx="514">
                  <c:v>2.0298926352239799</c:v>
                </c:pt>
                <c:pt idx="515">
                  <c:v>2.0307981271098199</c:v>
                </c:pt>
                <c:pt idx="516">
                  <c:v>2.0317009147513398</c:v>
                </c:pt>
                <c:pt idx="517">
                  <c:v>2.0326010035769402</c:v>
                </c:pt>
                <c:pt idx="518">
                  <c:v>2.0334983989976898</c:v>
                </c:pt>
                <c:pt idx="519">
                  <c:v>2.0343931064074798</c:v>
                </c:pt>
                <c:pt idx="520">
                  <c:v>2.0352851311832199</c:v>
                </c:pt>
                <c:pt idx="521">
                  <c:v>2.03617447868502</c:v>
                </c:pt>
                <c:pt idx="522">
                  <c:v>2.0370611542564201</c:v>
                </c:pt>
                <c:pt idx="523">
                  <c:v>2.03794516322449</c:v>
                </c:pt>
                <c:pt idx="524">
                  <c:v>2.0388265109000998</c:v>
                </c:pt>
                <c:pt idx="525">
                  <c:v>2.0397052025780198</c:v>
                </c:pt>
                <c:pt idx="526">
                  <c:v>2.0405812435371402</c:v>
                </c:pt>
                <c:pt idx="527">
                  <c:v>2.0414546390405999</c:v>
                </c:pt>
                <c:pt idx="528">
                  <c:v>2.0423253943359998</c:v>
                </c:pt>
                <c:pt idx="529">
                  <c:v>2.04319351465552</c:v>
                </c:pt>
                <c:pt idx="530">
                  <c:v>2.0440590052161101</c:v>
                </c:pt>
                <c:pt idx="531">
                  <c:v>2.0449218712196302</c:v>
                </c:pt>
                <c:pt idx="532">
                  <c:v>2.0457821178529998</c:v>
                </c:pt>
                <c:pt idx="533">
                  <c:v>2.0466397502883802</c:v>
                </c:pt>
                <c:pt idx="534">
                  <c:v>2.04749477368328</c:v>
                </c:pt>
                <c:pt idx="535">
                  <c:v>2.0483471931807302</c:v>
                </c:pt>
                <c:pt idx="536">
                  <c:v>2.04919701390941</c:v>
                </c:pt>
                <c:pt idx="537">
                  <c:v>2.0500442409838202</c:v>
                </c:pt>
                <c:pt idx="538">
                  <c:v>2.0508888795043601</c:v>
                </c:pt>
                <c:pt idx="539">
                  <c:v>2.0517309345575301</c:v>
                </c:pt>
                <c:pt idx="540">
                  <c:v>2.0525704112160099</c:v>
                </c:pt>
                <c:pt idx="541">
                  <c:v>2.0534073145388199</c:v>
                </c:pt>
                <c:pt idx="542">
                  <c:v>2.0542416495714599</c:v>
                </c:pt>
                <c:pt idx="543">
                  <c:v>2.055073421346</c:v>
                </c:pt>
                <c:pt idx="544">
                  <c:v>2.0559026348812202</c:v>
                </c:pt>
                <c:pt idx="545">
                  <c:v>2.0567292951827301</c:v>
                </c:pt>
                <c:pt idx="546">
                  <c:v>2.0575534072431001</c:v>
                </c:pt>
                <c:pt idx="547">
                  <c:v>2.0583749760419798</c:v>
                </c:pt>
                <c:pt idx="548">
                  <c:v>2.0591940065461798</c:v>
                </c:pt>
                <c:pt idx="549">
                  <c:v>2.06001050370981</c:v>
                </c:pt>
                <c:pt idx="550">
                  <c:v>2.0608244724743998</c:v>
                </c:pt>
                <c:pt idx="551">
                  <c:v>2.0616359177689998</c:v>
                </c:pt>
                <c:pt idx="552">
                  <c:v>2.0624448445102601</c:v>
                </c:pt>
                <c:pt idx="553">
                  <c:v>2.0632512576025701</c:v>
                </c:pt>
                <c:pt idx="554">
                  <c:v>2.06405516193816</c:v>
                </c:pt>
                <c:pt idx="555">
                  <c:v>2.06485656239719</c:v>
                </c:pt>
                <c:pt idx="556">
                  <c:v>2.0656554638478402</c:v>
                </c:pt>
                <c:pt idx="557">
                  <c:v>2.0664518711464299</c:v>
                </c:pt>
                <c:pt idx="558">
                  <c:v>2.0672457891375098</c:v>
                </c:pt>
                <c:pt idx="559">
                  <c:v>2.0680372226539299</c:v>
                </c:pt>
                <c:pt idx="560">
                  <c:v>2.06882617651699</c:v>
                </c:pt>
                <c:pt idx="561">
                  <c:v>2.0696126555364498</c:v>
                </c:pt>
                <c:pt idx="562">
                  <c:v>2.0703966645106999</c:v>
                </c:pt>
                <c:pt idx="563">
                  <c:v>2.0711782082268</c:v>
                </c:pt>
                <c:pt idx="564">
                  <c:v>2.07195729146056</c:v>
                </c:pt>
                <c:pt idx="565">
                  <c:v>2.0727339189766698</c:v>
                </c:pt>
                <c:pt idx="566">
                  <c:v>2.0735080955287399</c:v>
                </c:pt>
                <c:pt idx="567">
                  <c:v>2.0742798258594002</c:v>
                </c:pt>
                <c:pt idx="568">
                  <c:v>2.0750491147003798</c:v>
                </c:pt>
                <c:pt idx="569">
                  <c:v>2.0758159667725899</c:v>
                </c:pt>
                <c:pt idx="570">
                  <c:v>2.0765803867861998</c:v>
                </c:pt>
                <c:pt idx="571">
                  <c:v>2.07734237944068</c:v>
                </c:pt>
                <c:pt idx="572">
                  <c:v>2.07810194942495</c:v>
                </c:pt>
                <c:pt idx="573">
                  <c:v>2.0788591014173798</c:v>
                </c:pt>
                <c:pt idx="574">
                  <c:v>2.0796138400859001</c:v>
                </c:pt>
                <c:pt idx="575">
                  <c:v>2.08036617008807</c:v>
                </c:pt>
                <c:pt idx="576">
                  <c:v>2.0811160960711299</c:v>
                </c:pt>
                <c:pt idx="577">
                  <c:v>2.0818636226720999</c:v>
                </c:pt>
                <c:pt idx="578">
                  <c:v>2.0826087545178198</c:v>
                </c:pt>
                <c:pt idx="579">
                  <c:v>2.0833514962250201</c:v>
                </c:pt>
                <c:pt idx="580">
                  <c:v>2.0840918524004</c:v>
                </c:pt>
                <c:pt idx="581">
                  <c:v>2.08482982764068</c:v>
                </c:pt>
                <c:pt idx="582">
                  <c:v>2.08556542653267</c:v>
                </c:pt>
                <c:pt idx="583">
                  <c:v>2.0862986536533401</c:v>
                </c:pt>
                <c:pt idx="584">
                  <c:v>2.08702951356985</c:v>
                </c:pt>
                <c:pt idx="585">
                  <c:v>2.0877580108396501</c:v>
                </c:pt>
                <c:pt idx="586">
                  <c:v>2.08848415001051</c:v>
                </c:pt>
                <c:pt idx="587">
                  <c:v>2.0892079356206001</c:v>
                </c:pt>
                <c:pt idx="588">
                  <c:v>2.0899293721985299</c:v>
                </c:pt>
                <c:pt idx="589">
                  <c:v>2.0906484642633898</c:v>
                </c:pt>
                <c:pt idx="590">
                  <c:v>2.0913652163248502</c:v>
                </c:pt>
                <c:pt idx="591">
                  <c:v>2.0920796328832001</c:v>
                </c:pt>
                <c:pt idx="592">
                  <c:v>2.0927917184293601</c:v>
                </c:pt>
                <c:pt idx="593">
                  <c:v>2.0935014774449798</c:v>
                </c:pt>
                <c:pt idx="594">
                  <c:v>2.0942089144024898</c:v>
                </c:pt>
                <c:pt idx="595">
                  <c:v>2.0949140337651202</c:v>
                </c:pt>
                <c:pt idx="596">
                  <c:v>2.0956168399869899</c:v>
                </c:pt>
                <c:pt idx="597">
                  <c:v>2.0963173375131001</c:v>
                </c:pt>
                <c:pt idx="598">
                  <c:v>2.0970155307794398</c:v>
                </c:pt>
                <c:pt idx="599">
                  <c:v>2.0977114242130201</c:v>
                </c:pt>
                <c:pt idx="600">
                  <c:v>2.0984050222318902</c:v>
                </c:pt>
                <c:pt idx="601">
                  <c:v>2.0990963292451998</c:v>
                </c:pt>
                <c:pt idx="602">
                  <c:v>2.0997853496532701</c:v>
                </c:pt>
                <c:pt idx="603">
                  <c:v>2.10047208784761</c:v>
                </c:pt>
                <c:pt idx="604">
                  <c:v>2.1011565482109398</c:v>
                </c:pt>
                <c:pt idx="605">
                  <c:v>2.10183873511731</c:v>
                </c:pt>
                <c:pt idx="606">
                  <c:v>2.1025186529320399</c:v>
                </c:pt>
                <c:pt idx="607">
                  <c:v>2.1031963060118501</c:v>
                </c:pt>
                <c:pt idx="608">
                  <c:v>2.10387169870486</c:v>
                </c:pt>
                <c:pt idx="609">
                  <c:v>2.1045448353506102</c:v>
                </c:pt>
                <c:pt idx="610">
                  <c:v>2.10521572028017</c:v>
                </c:pt>
                <c:pt idx="611">
                  <c:v>2.1058843578160999</c:v>
                </c:pt>
                <c:pt idx="612">
                  <c:v>2.10655075227253</c:v>
                </c:pt>
                <c:pt idx="613">
                  <c:v>2.1072149079551998</c:v>
                </c:pt>
                <c:pt idx="614">
                  <c:v>2.1078768291614698</c:v>
                </c:pt>
                <c:pt idx="615">
                  <c:v>2.1085365201803898</c:v>
                </c:pt>
                <c:pt idx="616">
                  <c:v>2.1091939852927299</c:v>
                </c:pt>
                <c:pt idx="617">
                  <c:v>2.10984922877098</c:v>
                </c:pt>
                <c:pt idx="618">
                  <c:v>2.1105022548794299</c:v>
                </c:pt>
                <c:pt idx="619">
                  <c:v>2.1111530678741701</c:v>
                </c:pt>
                <c:pt idx="620">
                  <c:v>2.1118016720031698</c:v>
                </c:pt>
                <c:pt idx="621">
                  <c:v>2.1124480715062401</c:v>
                </c:pt>
                <c:pt idx="622">
                  <c:v>2.1130922706151498</c:v>
                </c:pt>
                <c:pt idx="623">
                  <c:v>2.11373427355359</c:v>
                </c:pt>
                <c:pt idx="624">
                  <c:v>2.1143740845372299</c:v>
                </c:pt>
                <c:pt idx="625">
                  <c:v>2.11501170777378</c:v>
                </c:pt>
                <c:pt idx="626">
                  <c:v>2.1156471474629601</c:v>
                </c:pt>
                <c:pt idx="627">
                  <c:v>2.1162804077965802</c:v>
                </c:pt>
                <c:pt idx="628">
                  <c:v>2.1169114929585602</c:v>
                </c:pt>
                <c:pt idx="629">
                  <c:v>2.11754040712494</c:v>
                </c:pt>
                <c:pt idx="630">
                  <c:v>2.11816715446392</c:v>
                </c:pt>
                <c:pt idx="631">
                  <c:v>2.1187917391359199</c:v>
                </c:pt>
                <c:pt idx="632">
                  <c:v>2.1194141652935401</c:v>
                </c:pt>
                <c:pt idx="633">
                  <c:v>2.1200344370816602</c:v>
                </c:pt>
                <c:pt idx="634">
                  <c:v>2.1206525586374299</c:v>
                </c:pt>
                <c:pt idx="635">
                  <c:v>2.1212685340902899</c:v>
                </c:pt>
                <c:pt idx="636">
                  <c:v>2.1218823675620202</c:v>
                </c:pt>
                <c:pt idx="637">
                  <c:v>2.1224940631667502</c:v>
                </c:pt>
                <c:pt idx="638">
                  <c:v>2.1231036250109998</c:v>
                </c:pt>
                <c:pt idx="639">
                  <c:v>2.1237110571937001</c:v>
                </c:pt>
                <c:pt idx="640">
                  <c:v>2.1243163638062099</c:v>
                </c:pt>
                <c:pt idx="641">
                  <c:v>2.1249195489323398</c:v>
                </c:pt>
                <c:pt idx="642">
                  <c:v>2.12552061664841</c:v>
                </c:pt>
                <c:pt idx="643">
                  <c:v>2.1261195710231999</c:v>
                </c:pt>
                <c:pt idx="644">
                  <c:v>2.1267164161180898</c:v>
                </c:pt>
                <c:pt idx="645">
                  <c:v>2.1273111559869502</c:v>
                </c:pt>
                <c:pt idx="646">
                  <c:v>2.12790379467627</c:v>
                </c:pt>
                <c:pt idx="647">
                  <c:v>2.1284943362251201</c:v>
                </c:pt>
                <c:pt idx="648">
                  <c:v>2.12908278466523</c:v>
                </c:pt>
                <c:pt idx="649">
                  <c:v>2.1296691440209301</c:v>
                </c:pt>
                <c:pt idx="650">
                  <c:v>2.1302534183092501</c:v>
                </c:pt>
                <c:pt idx="651">
                  <c:v>2.1308356115399198</c:v>
                </c:pt>
                <c:pt idx="652">
                  <c:v>2.13141572771536</c:v>
                </c:pt>
                <c:pt idx="653">
                  <c:v>2.1319937708307299</c:v>
                </c:pt>
                <c:pt idx="654">
                  <c:v>2.13256974487396</c:v>
                </c:pt>
                <c:pt idx="655">
                  <c:v>2.13314365382575</c:v>
                </c:pt>
                <c:pt idx="656">
                  <c:v>2.1337155016596001</c:v>
                </c:pt>
                <c:pt idx="657">
                  <c:v>2.1342852923418301</c:v>
                </c:pt>
                <c:pt idx="658">
                  <c:v>2.13485302983158</c:v>
                </c:pt>
                <c:pt idx="659">
                  <c:v>2.1354187180808699</c:v>
                </c:pt>
                <c:pt idx="660">
                  <c:v>2.1359823610345998</c:v>
                </c:pt>
                <c:pt idx="661">
                  <c:v>2.13654396263055</c:v>
                </c:pt>
                <c:pt idx="662">
                  <c:v>2.1371035267994301</c:v>
                </c:pt>
                <c:pt idx="663">
                  <c:v>2.13766105746488</c:v>
                </c:pt>
                <c:pt idx="664">
                  <c:v>2.13821655854351</c:v>
                </c:pt>
                <c:pt idx="665">
                  <c:v>2.1387700339448701</c:v>
                </c:pt>
                <c:pt idx="666">
                  <c:v>2.1393214875715301</c:v>
                </c:pt>
                <c:pt idx="667">
                  <c:v>2.13987092331906</c:v>
                </c:pt>
                <c:pt idx="668">
                  <c:v>2.1404183450760699</c:v>
                </c:pt>
                <c:pt idx="669">
                  <c:v>2.1409637567241799</c:v>
                </c:pt>
                <c:pt idx="670">
                  <c:v>2.1415071621381201</c:v>
                </c:pt>
                <c:pt idx="671">
                  <c:v>2.1420485651856702</c:v>
                </c:pt>
                <c:pt idx="672">
                  <c:v>2.1425879697277099</c:v>
                </c:pt>
                <c:pt idx="673">
                  <c:v>2.1431253796182399</c:v>
                </c:pt>
                <c:pt idx="674">
                  <c:v>2.1436607987044001</c:v>
                </c:pt>
                <c:pt idx="675">
                  <c:v>2.1441942308264501</c:v>
                </c:pt>
                <c:pt idx="676">
                  <c:v>2.1447256798178498</c:v>
                </c:pt>
                <c:pt idx="677">
                  <c:v>2.1452551495052101</c:v>
                </c:pt>
                <c:pt idx="678">
                  <c:v>2.14578264370836</c:v>
                </c:pt>
                <c:pt idx="679">
                  <c:v>2.1463081662403201</c:v>
                </c:pt>
                <c:pt idx="680">
                  <c:v>2.1468317209073602</c:v>
                </c:pt>
                <c:pt idx="681">
                  <c:v>2.1473533115089798</c:v>
                </c:pt>
                <c:pt idx="682">
                  <c:v>2.1478729418379499</c:v>
                </c:pt>
                <c:pt idx="683">
                  <c:v>2.1483906156803099</c:v>
                </c:pt>
                <c:pt idx="684">
                  <c:v>2.1489063368153798</c:v>
                </c:pt>
                <c:pt idx="685">
                  <c:v>2.1494201090158001</c:v>
                </c:pt>
                <c:pt idx="686">
                  <c:v>2.1499319360475302</c:v>
                </c:pt>
                <c:pt idx="687">
                  <c:v>2.1504418216698502</c:v>
                </c:pt>
                <c:pt idx="688">
                  <c:v>2.1509497696354001</c:v>
                </c:pt>
                <c:pt idx="689">
                  <c:v>2.1514557836902002</c:v>
                </c:pt>
                <c:pt idx="690">
                  <c:v>2.15195986757361</c:v>
                </c:pt>
                <c:pt idx="691">
                  <c:v>2.1524620250184099</c:v>
                </c:pt>
                <c:pt idx="692">
                  <c:v>2.1529622597507898</c:v>
                </c:pt>
                <c:pt idx="693">
                  <c:v>2.15346057549035</c:v>
                </c:pt>
                <c:pt idx="694">
                  <c:v>2.1539569759501198</c:v>
                </c:pt>
                <c:pt idx="695">
                  <c:v>2.15445146483659</c:v>
                </c:pt>
                <c:pt idx="696">
                  <c:v>2.1549440458497</c:v>
                </c:pt>
                <c:pt idx="697">
                  <c:v>2.1554347226828798</c:v>
                </c:pt>
                <c:pt idx="698">
                  <c:v>2.15592349902305</c:v>
                </c:pt>
                <c:pt idx="699">
                  <c:v>2.1564103785506101</c:v>
                </c:pt>
                <c:pt idx="700">
                  <c:v>2.1568953649395</c:v>
                </c:pt>
                <c:pt idx="701">
                  <c:v>2.1573784618571699</c:v>
                </c:pt>
                <c:pt idx="702">
                  <c:v>2.15785967296463</c:v>
                </c:pt>
                <c:pt idx="703">
                  <c:v>2.1583390019164201</c:v>
                </c:pt>
                <c:pt idx="704">
                  <c:v>2.1588164523606799</c:v>
                </c:pt>
                <c:pt idx="705">
                  <c:v>2.1592920279391099</c:v>
                </c:pt>
                <c:pt idx="706">
                  <c:v>2.1597657322870001</c:v>
                </c:pt>
                <c:pt idx="707">
                  <c:v>2.1602375690332498</c:v>
                </c:pt>
                <c:pt idx="708">
                  <c:v>2.16070754180038</c:v>
                </c:pt>
                <c:pt idx="709">
                  <c:v>2.1611756542045399</c:v>
                </c:pt>
                <c:pt idx="710">
                  <c:v>2.16164190985551</c:v>
                </c:pt>
                <c:pt idx="711">
                  <c:v>2.1621063123567601</c:v>
                </c:pt>
                <c:pt idx="712">
                  <c:v>2.1625688653053801</c:v>
                </c:pt>
                <c:pt idx="713">
                  <c:v>2.16302957229217</c:v>
                </c:pt>
                <c:pt idx="714">
                  <c:v>2.1634884369015999</c:v>
                </c:pt>
                <c:pt idx="715">
                  <c:v>2.1639454627118702</c:v>
                </c:pt>
                <c:pt idx="716">
                  <c:v>2.1644006532948699</c:v>
                </c:pt>
                <c:pt idx="717">
                  <c:v>2.1648540122162201</c:v>
                </c:pt>
                <c:pt idx="718">
                  <c:v>2.1653055430352901</c:v>
                </c:pt>
                <c:pt idx="719">
                  <c:v>2.1657552493051702</c:v>
                </c:pt>
                <c:pt idx="720">
                  <c:v>2.1662031345727599</c:v>
                </c:pt>
                <c:pt idx="721">
                  <c:v>2.1666492023786699</c:v>
                </c:pt>
                <c:pt idx="722">
                  <c:v>2.1670934562573501</c:v>
                </c:pt>
                <c:pt idx="723">
                  <c:v>2.167535899737</c:v>
                </c:pt>
                <c:pt idx="724">
                  <c:v>2.1679765363396601</c:v>
                </c:pt>
                <c:pt idx="725">
                  <c:v>2.1684153695811701</c:v>
                </c:pt>
                <c:pt idx="726">
                  <c:v>2.1688524029712002</c:v>
                </c:pt>
                <c:pt idx="727">
                  <c:v>2.1692876400132501</c:v>
                </c:pt>
                <c:pt idx="728">
                  <c:v>2.1697210842046801</c:v>
                </c:pt>
                <c:pt idx="729">
                  <c:v>2.1701527390367201</c:v>
                </c:pt>
                <c:pt idx="730">
                  <c:v>2.1705826079944601</c:v>
                </c:pt>
                <c:pt idx="731">
                  <c:v>2.1710106945568599</c:v>
                </c:pt>
                <c:pt idx="732">
                  <c:v>2.1714370021967899</c:v>
                </c:pt>
                <c:pt idx="733">
                  <c:v>2.1718615343810299</c:v>
                </c:pt>
                <c:pt idx="734">
                  <c:v>2.1722842945702601</c:v>
                </c:pt>
                <c:pt idx="735">
                  <c:v>2.1727052862190899</c:v>
                </c:pt>
                <c:pt idx="736">
                  <c:v>2.1731245127760599</c:v>
                </c:pt>
                <c:pt idx="737">
                  <c:v>2.17354197768366</c:v>
                </c:pt>
                <c:pt idx="738">
                  <c:v>2.1739576843783399</c:v>
                </c:pt>
                <c:pt idx="739">
                  <c:v>2.1743716362905099</c:v>
                </c:pt>
                <c:pt idx="740">
                  <c:v>2.1747838368445702</c:v>
                </c:pt>
                <c:pt idx="741">
                  <c:v>2.1751942894588798</c:v>
                </c:pt>
                <c:pt idx="742">
                  <c:v>2.17560299754583</c:v>
                </c:pt>
                <c:pt idx="743">
                  <c:v>2.1760099645117901</c:v>
                </c:pt>
                <c:pt idx="744">
                  <c:v>2.1764151937571801</c:v>
                </c:pt>
                <c:pt idx="745">
                  <c:v>2.1768186886763998</c:v>
                </c:pt>
                <c:pt idx="746">
                  <c:v>2.17722045265793</c:v>
                </c:pt>
                <c:pt idx="747">
                  <c:v>2.1776204890842901</c:v>
                </c:pt>
                <c:pt idx="748">
                  <c:v>2.1780188013320401</c:v>
                </c:pt>
                <c:pt idx="749">
                  <c:v>2.1784153927718202</c:v>
                </c:pt>
                <c:pt idx="750">
                  <c:v>2.17881026676835</c:v>
                </c:pt>
                <c:pt idx="751">
                  <c:v>2.1792034266804201</c:v>
                </c:pt>
                <c:pt idx="752">
                  <c:v>2.1795948758609498</c:v>
                </c:pt>
                <c:pt idx="753">
                  <c:v>2.17998461765694</c:v>
                </c:pt>
                <c:pt idx="754">
                  <c:v>2.1803726554095002</c:v>
                </c:pt>
                <c:pt idx="755">
                  <c:v>2.1807589924538999</c:v>
                </c:pt>
                <c:pt idx="756">
                  <c:v>2.1811436321195199</c:v>
                </c:pt>
                <c:pt idx="757">
                  <c:v>2.1815265777298798</c:v>
                </c:pt>
                <c:pt idx="758">
                  <c:v>2.18190783260268</c:v>
                </c:pt>
                <c:pt idx="759">
                  <c:v>2.1822874000497698</c:v>
                </c:pt>
                <c:pt idx="760">
                  <c:v>2.1826652833771698</c:v>
                </c:pt>
                <c:pt idx="761">
                  <c:v>2.1830414858850999</c:v>
                </c:pt>
                <c:pt idx="762">
                  <c:v>2.1834160108679401</c:v>
                </c:pt>
                <c:pt idx="763">
                  <c:v>2.1837888616143202</c:v>
                </c:pt>
                <c:pt idx="764">
                  <c:v>2.1841600414070399</c:v>
                </c:pt>
                <c:pt idx="765">
                  <c:v>2.1845295535231499</c:v>
                </c:pt>
                <c:pt idx="766">
                  <c:v>2.18489740123391</c:v>
                </c:pt>
                <c:pt idx="767">
                  <c:v>2.1852635878048199</c:v>
                </c:pt>
                <c:pt idx="768">
                  <c:v>2.1856281164956601</c:v>
                </c:pt>
                <c:pt idx="769">
                  <c:v>2.1859909905604402</c:v>
                </c:pt>
                <c:pt idx="770">
                  <c:v>2.1863522132474298</c:v>
                </c:pt>
                <c:pt idx="771">
                  <c:v>2.1867117877991999</c:v>
                </c:pt>
                <c:pt idx="772">
                  <c:v>2.1870697174526001</c:v>
                </c:pt>
                <c:pt idx="773">
                  <c:v>2.18742600543876</c:v>
                </c:pt>
                <c:pt idx="774">
                  <c:v>2.1877806549831398</c:v>
                </c:pt>
                <c:pt idx="775">
                  <c:v>2.1881336693054898</c:v>
                </c:pt>
                <c:pt idx="776">
                  <c:v>2.1884850516198999</c:v>
                </c:pt>
                <c:pt idx="777">
                  <c:v>2.1888348051347699</c:v>
                </c:pt>
                <c:pt idx="778">
                  <c:v>2.1891829330528698</c:v>
                </c:pt>
                <c:pt idx="779">
                  <c:v>2.1895294385712898</c:v>
                </c:pt>
                <c:pt idx="780">
                  <c:v>2.1898743248814898</c:v>
                </c:pt>
                <c:pt idx="781">
                  <c:v>2.1902175951693099</c:v>
                </c:pt>
                <c:pt idx="782">
                  <c:v>2.19055925261494</c:v>
                </c:pt>
                <c:pt idx="783">
                  <c:v>2.19089930039299</c:v>
                </c:pt>
                <c:pt idx="784">
                  <c:v>2.1912377416724298</c:v>
                </c:pt>
                <c:pt idx="785">
                  <c:v>2.1915745796166499</c:v>
                </c:pt>
                <c:pt idx="786">
                  <c:v>2.1919098173834399</c:v>
                </c:pt>
                <c:pt idx="787">
                  <c:v>2.1922434581250299</c:v>
                </c:pt>
                <c:pt idx="788">
                  <c:v>2.1925755049880702</c:v>
                </c:pt>
                <c:pt idx="789">
                  <c:v>2.1929059611136399</c:v>
                </c:pt>
                <c:pt idx="790">
                  <c:v>2.1932348296372801</c:v>
                </c:pt>
                <c:pt idx="791">
                  <c:v>2.19356211368898</c:v>
                </c:pt>
                <c:pt idx="792">
                  <c:v>2.1938878163931799</c:v>
                </c:pt>
                <c:pt idx="793">
                  <c:v>2.1942119408688101</c:v>
                </c:pt>
                <c:pt idx="794">
                  <c:v>2.19453449022929</c:v>
                </c:pt>
                <c:pt idx="795">
                  <c:v>2.19485546758251</c:v>
                </c:pt>
                <c:pt idx="796">
                  <c:v>2.1951748760308698</c:v>
                </c:pt>
                <c:pt idx="797">
                  <c:v>2.1954927186712698</c:v>
                </c:pt>
                <c:pt idx="798">
                  <c:v>2.1958089985951399</c:v>
                </c:pt>
                <c:pt idx="799">
                  <c:v>2.19612371888842</c:v>
                </c:pt>
                <c:pt idx="800">
                  <c:v>2.1964368826315899</c:v>
                </c:pt>
                <c:pt idx="801">
                  <c:v>2.1967484928996801</c:v>
                </c:pt>
                <c:pt idx="802">
                  <c:v>2.1970585527622499</c:v>
                </c:pt>
                <c:pt idx="803">
                  <c:v>2.1973670652834301</c:v>
                </c:pt>
                <c:pt idx="804">
                  <c:v>2.1976740335219298</c:v>
                </c:pt>
                <c:pt idx="805">
                  <c:v>2.1979794605310201</c:v>
                </c:pt>
                <c:pt idx="806">
                  <c:v>2.1982833493585598</c:v>
                </c:pt>
                <c:pt idx="807">
                  <c:v>2.1985857030470002</c:v>
                </c:pt>
                <c:pt idx="808">
                  <c:v>2.19888652463339</c:v>
                </c:pt>
                <c:pt idx="809">
                  <c:v>2.1991858171494001</c:v>
                </c:pt>
                <c:pt idx="810">
                  <c:v>2.19948358362132</c:v>
                </c:pt>
                <c:pt idx="811">
                  <c:v>2.1997798270700399</c:v>
                </c:pt>
                <c:pt idx="812">
                  <c:v>2.2000745505111201</c:v>
                </c:pt>
                <c:pt idx="813">
                  <c:v>2.2003677569547402</c:v>
                </c:pt>
                <c:pt idx="814">
                  <c:v>2.2006594494057401</c:v>
                </c:pt>
                <c:pt idx="815">
                  <c:v>2.2009496308636201</c:v>
                </c:pt>
                <c:pt idx="816">
                  <c:v>2.2012383043225401</c:v>
                </c:pt>
                <c:pt idx="817">
                  <c:v>2.20152547277136</c:v>
                </c:pt>
                <c:pt idx="818">
                  <c:v>2.2018111391936102</c:v>
                </c:pt>
                <c:pt idx="819">
                  <c:v>2.2020953065675002</c:v>
                </c:pt>
                <c:pt idx="820">
                  <c:v>2.20237797786596</c:v>
                </c:pt>
                <c:pt idx="821">
                  <c:v>2.20265915605663</c:v>
                </c:pt>
                <c:pt idx="822">
                  <c:v>2.20293884410186</c:v>
                </c:pt>
                <c:pt idx="823">
                  <c:v>2.2032170449587398</c:v>
                </c:pt>
                <c:pt idx="824">
                  <c:v>2.20349376157907</c:v>
                </c:pt>
                <c:pt idx="825">
                  <c:v>2.2037689969094201</c:v>
                </c:pt>
                <c:pt idx="826">
                  <c:v>2.2040427538910898</c:v>
                </c:pt>
                <c:pt idx="827">
                  <c:v>2.2043150354601599</c:v>
                </c:pt>
                <c:pt idx="828">
                  <c:v>2.2045858445474602</c:v>
                </c:pt>
                <c:pt idx="829">
                  <c:v>2.2048551840786099</c:v>
                </c:pt>
                <c:pt idx="830">
                  <c:v>2.2051230569739899</c:v>
                </c:pt>
                <c:pt idx="831">
                  <c:v>2.20538946614881</c:v>
                </c:pt>
                <c:pt idx="832">
                  <c:v>2.2056544145130399</c:v>
                </c:pt>
                <c:pt idx="833">
                  <c:v>2.2059179049714901</c:v>
                </c:pt>
                <c:pt idx="834">
                  <c:v>2.2061799404237701</c:v>
                </c:pt>
                <c:pt idx="835">
                  <c:v>2.2064405237643201</c:v>
                </c:pt>
                <c:pt idx="836">
                  <c:v>2.2066996578824001</c:v>
                </c:pt>
                <c:pt idx="837">
                  <c:v>2.2069573456621399</c:v>
                </c:pt>
                <c:pt idx="838">
                  <c:v>2.2072135899825001</c:v>
                </c:pt>
                <c:pt idx="839">
                  <c:v>2.2074683937172899</c:v>
                </c:pt>
                <c:pt idx="840">
                  <c:v>2.2077217597351901</c:v>
                </c:pt>
                <c:pt idx="841">
                  <c:v>2.20797369089976</c:v>
                </c:pt>
                <c:pt idx="842">
                  <c:v>2.2082241900694499</c:v>
                </c:pt>
                <c:pt idx="843">
                  <c:v>2.2084732600975698</c:v>
                </c:pt>
                <c:pt idx="844">
                  <c:v>2.2087209038323499</c:v>
                </c:pt>
                <c:pt idx="845">
                  <c:v>2.2089671241169202</c:v>
                </c:pt>
                <c:pt idx="846">
                  <c:v>2.2092119237893302</c:v>
                </c:pt>
                <c:pt idx="847">
                  <c:v>2.2094553056825301</c:v>
                </c:pt>
                <c:pt idx="848">
                  <c:v>2.2096972726244202</c:v>
                </c:pt>
                <c:pt idx="849">
                  <c:v>2.2099378274378201</c:v>
                </c:pt>
                <c:pt idx="850">
                  <c:v>2.2101769729405301</c:v>
                </c:pt>
                <c:pt idx="851">
                  <c:v>2.21041471194525</c:v>
                </c:pt>
                <c:pt idx="852">
                  <c:v>2.2106510472596801</c:v>
                </c:pt>
                <c:pt idx="853">
                  <c:v>2.2108859816864901</c:v>
                </c:pt>
                <c:pt idx="854">
                  <c:v>2.2111195180232999</c:v>
                </c:pt>
                <c:pt idx="855">
                  <c:v>2.2113516590627298</c:v>
                </c:pt>
                <c:pt idx="856">
                  <c:v>2.2115824075924002</c:v>
                </c:pt>
                <c:pt idx="857">
                  <c:v>2.2118117663949199</c:v>
                </c:pt>
                <c:pt idx="858">
                  <c:v>2.2120397382479098</c:v>
                </c:pt>
                <c:pt idx="859">
                  <c:v>2.2122663259239999</c:v>
                </c:pt>
                <c:pt idx="860">
                  <c:v>2.21249153219087</c:v>
                </c:pt>
                <c:pt idx="861">
                  <c:v>2.2127153598112002</c:v>
                </c:pt>
                <c:pt idx="862">
                  <c:v>2.2129378115427301</c:v>
                </c:pt>
                <c:pt idx="863">
                  <c:v>2.2131588901382302</c:v>
                </c:pt>
                <c:pt idx="864">
                  <c:v>2.2133785983455598</c:v>
                </c:pt>
                <c:pt idx="865">
                  <c:v>2.2135969389076</c:v>
                </c:pt>
                <c:pt idx="866">
                  <c:v>2.2138139145623201</c:v>
                </c:pt>
                <c:pt idx="867">
                  <c:v>2.21402952804279</c:v>
                </c:pt>
                <c:pt idx="868">
                  <c:v>2.2142437820771299</c:v>
                </c:pt>
                <c:pt idx="869">
                  <c:v>2.2144566793885798</c:v>
                </c:pt>
                <c:pt idx="870">
                  <c:v>2.2146682226954701</c:v>
                </c:pt>
                <c:pt idx="871">
                  <c:v>2.2148784147112499</c:v>
                </c:pt>
                <c:pt idx="872">
                  <c:v>2.21508725814448</c:v>
                </c:pt>
                <c:pt idx="873">
                  <c:v>2.21529475569884</c:v>
                </c:pt>
                <c:pt idx="874">
                  <c:v>2.21550091007316</c:v>
                </c:pt>
                <c:pt idx="875">
                  <c:v>2.2157057239614102</c:v>
                </c:pt>
                <c:pt idx="876">
                  <c:v>2.2159092000526801</c:v>
                </c:pt>
                <c:pt idx="877">
                  <c:v>2.2161113410312501</c:v>
                </c:pt>
                <c:pt idx="878">
                  <c:v>2.2163121495765501</c:v>
                </c:pt>
                <c:pt idx="879">
                  <c:v>2.21651162836319</c:v>
                </c:pt>
                <c:pt idx="880">
                  <c:v>2.2167097800609499</c:v>
                </c:pt>
                <c:pt idx="881">
                  <c:v>2.2169066073348001</c:v>
                </c:pt>
                <c:pt idx="882">
                  <c:v>2.2171021128449002</c:v>
                </c:pt>
                <c:pt idx="883">
                  <c:v>2.2172962992466201</c:v>
                </c:pt>
                <c:pt idx="884">
                  <c:v>2.2174891691905501</c:v>
                </c:pt>
                <c:pt idx="885">
                  <c:v>2.21768072532248</c:v>
                </c:pt>
                <c:pt idx="886">
                  <c:v>2.2178709702834301</c:v>
                </c:pt>
                <c:pt idx="887">
                  <c:v>2.21805990670966</c:v>
                </c:pt>
                <c:pt idx="888">
                  <c:v>2.2182475372326702</c:v>
                </c:pt>
                <c:pt idx="889">
                  <c:v>2.2184338644791999</c:v>
                </c:pt>
                <c:pt idx="890">
                  <c:v>2.2186188910712401</c:v>
                </c:pt>
                <c:pt idx="891">
                  <c:v>2.2188026196260799</c:v>
                </c:pt>
                <c:pt idx="892">
                  <c:v>2.2189850527562398</c:v>
                </c:pt>
                <c:pt idx="893">
                  <c:v>2.2191661930695301</c:v>
                </c:pt>
                <c:pt idx="894">
                  <c:v>2.2193460431690699</c:v>
                </c:pt>
                <c:pt idx="895">
                  <c:v>2.2195246056532398</c:v>
                </c:pt>
                <c:pt idx="896">
                  <c:v>2.21970188311575</c:v>
                </c:pt>
                <c:pt idx="897">
                  <c:v>2.2198778781456001</c:v>
                </c:pt>
                <c:pt idx="898">
                  <c:v>2.22005259332711</c:v>
                </c:pt>
                <c:pt idx="899">
                  <c:v>2.22022603123993</c:v>
                </c:pt>
                <c:pt idx="900">
                  <c:v>2.2203981944590399</c:v>
                </c:pt>
                <c:pt idx="901">
                  <c:v>2.22056908555476</c:v>
                </c:pt>
                <c:pt idx="902">
                  <c:v>2.22073870709275</c:v>
                </c:pt>
                <c:pt idx="903">
                  <c:v>2.2209070616340401</c:v>
                </c:pt>
                <c:pt idx="904">
                  <c:v>2.2210741517349999</c:v>
                </c:pt>
                <c:pt idx="905">
                  <c:v>2.2212399799473901</c:v>
                </c:pt>
                <c:pt idx="906">
                  <c:v>2.22140454881833</c:v>
                </c:pt>
                <c:pt idx="907">
                  <c:v>2.2215678608903402</c:v>
                </c:pt>
                <c:pt idx="908">
                  <c:v>2.22172991870131</c:v>
                </c:pt>
                <c:pt idx="909">
                  <c:v>2.2218907247845601</c:v>
                </c:pt>
                <c:pt idx="910">
                  <c:v>2.2220502816687899</c:v>
                </c:pt>
                <c:pt idx="911">
                  <c:v>2.22220859187812</c:v>
                </c:pt>
                <c:pt idx="912">
                  <c:v>2.2223656579320998</c:v>
                </c:pt>
                <c:pt idx="913">
                  <c:v>2.2225214823456998</c:v>
                </c:pt>
                <c:pt idx="914">
                  <c:v>2.22267606762933</c:v>
                </c:pt>
                <c:pt idx="915">
                  <c:v>2.22282941628885</c:v>
                </c:pt>
                <c:pt idx="916">
                  <c:v>2.2229815308255598</c:v>
                </c:pt>
                <c:pt idx="917">
                  <c:v>2.2231324137362201</c:v>
                </c:pt>
                <c:pt idx="918">
                  <c:v>2.22328206751307</c:v>
                </c:pt>
                <c:pt idx="919">
                  <c:v>2.2234304946438002</c:v>
                </c:pt>
                <c:pt idx="920">
                  <c:v>2.2235776976116002</c:v>
                </c:pt>
                <c:pt idx="921">
                  <c:v>2.2237236788951402</c:v>
                </c:pt>
                <c:pt idx="922">
                  <c:v>2.2238684409685798</c:v>
                </c:pt>
                <c:pt idx="923">
                  <c:v>2.2240119863015999</c:v>
                </c:pt>
                <c:pt idx="924">
                  <c:v>2.2241543173593801</c:v>
                </c:pt>
                <c:pt idx="925">
                  <c:v>2.2242954366026102</c:v>
                </c:pt>
                <c:pt idx="926">
                  <c:v>2.22443534648751</c:v>
                </c:pt>
                <c:pt idx="927">
                  <c:v>2.2245740494658399</c:v>
                </c:pt>
                <c:pt idx="928">
                  <c:v>2.2247115479848798</c:v>
                </c:pt>
                <c:pt idx="929">
                  <c:v>2.22484784448748</c:v>
                </c:pt>
                <c:pt idx="930">
                  <c:v>2.2249829414120401</c:v>
                </c:pt>
                <c:pt idx="931">
                  <c:v>2.2251168411924902</c:v>
                </c:pt>
                <c:pt idx="932">
                  <c:v>2.2252495462583801</c:v>
                </c:pt>
                <c:pt idx="933">
                  <c:v>2.22538105903479</c:v>
                </c:pt>
                <c:pt idx="934">
                  <c:v>2.2255113819424102</c:v>
                </c:pt>
                <c:pt idx="935">
                  <c:v>2.22564051739751</c:v>
                </c:pt>
                <c:pt idx="936">
                  <c:v>2.22576846781195</c:v>
                </c:pt>
                <c:pt idx="937">
                  <c:v>2.22589523559322</c:v>
                </c:pt>
                <c:pt idx="938">
                  <c:v>2.2260208231443901</c:v>
                </c:pt>
                <c:pt idx="939">
                  <c:v>2.2261452328641802</c:v>
                </c:pt>
                <c:pt idx="940">
                  <c:v>2.2262684671469102</c:v>
                </c:pt>
                <c:pt idx="941">
                  <c:v>2.2263905283825398</c:v>
                </c:pt>
                <c:pt idx="942">
                  <c:v>2.2265114189566901</c:v>
                </c:pt>
                <c:pt idx="943">
                  <c:v>2.2266311412505999</c:v>
                </c:pt>
                <c:pt idx="944">
                  <c:v>2.2267496976411798</c:v>
                </c:pt>
                <c:pt idx="945">
                  <c:v>2.2268670905010102</c:v>
                </c:pt>
                <c:pt idx="946">
                  <c:v>2.2269833221983202</c:v>
                </c:pt>
                <c:pt idx="947">
                  <c:v>2.22709839509703</c:v>
                </c:pt>
                <c:pt idx="948">
                  <c:v>2.2272123115567402</c:v>
                </c:pt>
                <c:pt idx="949">
                  <c:v>2.2273250739327399</c:v>
                </c:pt>
                <c:pt idx="950">
                  <c:v>2.2274366845760198</c:v>
                </c:pt>
                <c:pt idx="951">
                  <c:v>2.2275471458332801</c:v>
                </c:pt>
                <c:pt idx="952">
                  <c:v>2.22765646004691</c:v>
                </c:pt>
                <c:pt idx="953">
                  <c:v>2.2277646295550402</c:v>
                </c:pt>
                <c:pt idx="954">
                  <c:v>2.22787165669153</c:v>
                </c:pt>
                <c:pt idx="955">
                  <c:v>2.2279775437859599</c:v>
                </c:pt>
                <c:pt idx="956">
                  <c:v>2.2280822931636601</c:v>
                </c:pt>
                <c:pt idx="957">
                  <c:v>2.2281859071457002</c:v>
                </c:pt>
                <c:pt idx="958">
                  <c:v>2.2282883880489002</c:v>
                </c:pt>
                <c:pt idx="959">
                  <c:v>2.2283897381858599</c:v>
                </c:pt>
                <c:pt idx="960">
                  <c:v>2.2284899598649401</c:v>
                </c:pt>
                <c:pt idx="961">
                  <c:v>2.2285890553902599</c:v>
                </c:pt>
                <c:pt idx="962">
                  <c:v>2.2286870270617598</c:v>
                </c:pt>
                <c:pt idx="963">
                  <c:v>2.2287838771751201</c:v>
                </c:pt>
                <c:pt idx="964">
                  <c:v>2.22887960802186</c:v>
                </c:pt>
                <c:pt idx="965">
                  <c:v>2.2289742218892901</c:v>
                </c:pt>
                <c:pt idx="966">
                  <c:v>2.2290677210605101</c:v>
                </c:pt>
                <c:pt idx="967">
                  <c:v>2.2291601078144798</c:v>
                </c:pt>
                <c:pt idx="968">
                  <c:v>2.2292513844259498</c:v>
                </c:pt>
                <c:pt idx="969">
                  <c:v>2.2293415531655101</c:v>
                </c:pt>
                <c:pt idx="970">
                  <c:v>2.2294306162995898</c:v>
                </c:pt>
                <c:pt idx="971">
                  <c:v>2.2295185760904799</c:v>
                </c:pt>
                <c:pt idx="972">
                  <c:v>2.2296054347962899</c:v>
                </c:pt>
                <c:pt idx="973">
                  <c:v>2.2296911946710298</c:v>
                </c:pt>
                <c:pt idx="974">
                  <c:v>2.2297758579645399</c:v>
                </c:pt>
                <c:pt idx="975">
                  <c:v>2.22985942692257</c:v>
                </c:pt>
                <c:pt idx="976">
                  <c:v>2.2299419037866999</c:v>
                </c:pt>
                <c:pt idx="977">
                  <c:v>2.2300232907944602</c:v>
                </c:pt>
                <c:pt idx="978">
                  <c:v>2.2301035901792101</c:v>
                </c:pt>
                <c:pt idx="979">
                  <c:v>2.23018280417027</c:v>
                </c:pt>
                <c:pt idx="980">
                  <c:v>2.23026093499282</c:v>
                </c:pt>
                <c:pt idx="981">
                  <c:v>2.2303379848679898</c:v>
                </c:pt>
                <c:pt idx="982">
                  <c:v>2.2304139560128</c:v>
                </c:pt>
                <c:pt idx="983">
                  <c:v>2.2304888506402301</c:v>
                </c:pt>
                <c:pt idx="984">
                  <c:v>2.2305626709591801</c:v>
                </c:pt>
                <c:pt idx="985">
                  <c:v>2.2306354191744902</c:v>
                </c:pt>
                <c:pt idx="986">
                  <c:v>2.2307070974869401</c:v>
                </c:pt>
                <c:pt idx="987">
                  <c:v>2.2307777080932998</c:v>
                </c:pt>
                <c:pt idx="988">
                  <c:v>2.2308472531862602</c:v>
                </c:pt>
                <c:pt idx="989">
                  <c:v>2.2309157349545101</c:v>
                </c:pt>
                <c:pt idx="990">
                  <c:v>2.23098315558271</c:v>
                </c:pt>
                <c:pt idx="991">
                  <c:v>2.2310495172514901</c:v>
                </c:pt>
                <c:pt idx="992">
                  <c:v>2.2311148221374801</c:v>
                </c:pt>
                <c:pt idx="993">
                  <c:v>2.2311790724133198</c:v>
                </c:pt>
                <c:pt idx="994">
                  <c:v>2.2312422702476198</c:v>
                </c:pt>
                <c:pt idx="995">
                  <c:v>2.2313044178050299</c:v>
                </c:pt>
                <c:pt idx="996">
                  <c:v>2.2313655172461999</c:v>
                </c:pt>
                <c:pt idx="997">
                  <c:v>2.2314255707278199</c:v>
                </c:pt>
                <c:pt idx="998">
                  <c:v>2.23148458040259</c:v>
                </c:pt>
                <c:pt idx="999">
                  <c:v>2.2315425484192599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4A-4994-9FE7-1F937A3A6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Test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Test Error</a:t>
            </a:r>
          </a:p>
          <a:p>
            <a:pPr>
              <a:defRPr sz="1800"/>
            </a:pPr>
            <a:r>
              <a:rPr lang="en-US" sz="1800"/>
              <a:t>Dataset Iteration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25'!$B$1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25'!$D$3:$D$1002</c:f>
              <c:numCache>
                <c:formatCode>#,##0.000</c:formatCode>
                <c:ptCount val="1000"/>
                <c:pt idx="0">
                  <c:v>0.92974695775266702</c:v>
                </c:pt>
                <c:pt idx="1">
                  <c:v>0.86614880001324002</c:v>
                </c:pt>
                <c:pt idx="2">
                  <c:v>0.82035642058442304</c:v>
                </c:pt>
                <c:pt idx="3">
                  <c:v>0.785836346446531</c:v>
                </c:pt>
                <c:pt idx="4">
                  <c:v>0.75968768895149097</c:v>
                </c:pt>
                <c:pt idx="5">
                  <c:v>0.73998514625911804</c:v>
                </c:pt>
                <c:pt idx="6">
                  <c:v>0.72524474252134796</c:v>
                </c:pt>
                <c:pt idx="7">
                  <c:v>0.71429188054593795</c:v>
                </c:pt>
                <c:pt idx="8">
                  <c:v>0.70620371675348403</c:v>
                </c:pt>
                <c:pt idx="9">
                  <c:v>0.70026490503967398</c:v>
                </c:pt>
                <c:pt idx="10">
                  <c:v>0.69592789821655099</c:v>
                </c:pt>
                <c:pt idx="11">
                  <c:v>0.69277794327102604</c:v>
                </c:pt>
                <c:pt idx="12">
                  <c:v>0.69050348193092903</c:v>
                </c:pt>
                <c:pt idx="13">
                  <c:v>0.68887201163119305</c:v>
                </c:pt>
                <c:pt idx="14">
                  <c:v>0.68771093382480697</c:v>
                </c:pt>
                <c:pt idx="15">
                  <c:v>0.68689266519593695</c:v>
                </c:pt>
                <c:pt idx="16">
                  <c:v>0.68632323485578295</c:v>
                </c:pt>
                <c:pt idx="17">
                  <c:v>0.68593364710314697</c:v>
                </c:pt>
                <c:pt idx="18">
                  <c:v>0.68567339217932999</c:v>
                </c:pt>
                <c:pt idx="19">
                  <c:v>0.68550560039927599</c:v>
                </c:pt>
                <c:pt idx="20">
                  <c:v>0.68540344003521902</c:v>
                </c:pt>
                <c:pt idx="21">
                  <c:v>0.68534744912758905</c:v>
                </c:pt>
                <c:pt idx="22">
                  <c:v>0.68532356454252297</c:v>
                </c:pt>
                <c:pt idx="23">
                  <c:v>0.68532166935421801</c:v>
                </c:pt>
                <c:pt idx="24">
                  <c:v>0.685334524305243</c:v>
                </c:pt>
                <c:pt idx="25">
                  <c:v>0.68535698316442195</c:v>
                </c:pt>
                <c:pt idx="26">
                  <c:v>0.685385417521019</c:v>
                </c:pt>
                <c:pt idx="27">
                  <c:v>0.68541729583364797</c:v>
                </c:pt>
                <c:pt idx="28">
                  <c:v>0.68545087593139997</c:v>
                </c:pt>
                <c:pt idx="29">
                  <c:v>0.68548498084890797</c:v>
                </c:pt>
                <c:pt idx="30">
                  <c:v>0.68551883579448503</c:v>
                </c:pt>
                <c:pt idx="31">
                  <c:v>0.68555194990552504</c:v>
                </c:pt>
                <c:pt idx="32">
                  <c:v>0.685584030768699</c:v>
                </c:pt>
                <c:pt idx="33">
                  <c:v>0.68561492287094705</c:v>
                </c:pt>
                <c:pt idx="34">
                  <c:v>0.68564456349643699</c:v>
                </c:pt>
                <c:pt idx="35">
                  <c:v>0.68567295131409201</c:v>
                </c:pt>
                <c:pt idx="36">
                  <c:v>0.68570012417239001</c:v>
                </c:pt>
                <c:pt idx="37">
                  <c:v>0.68572614355331596</c:v>
                </c:pt>
                <c:pt idx="38">
                  <c:v>0.68575108382415895</c:v>
                </c:pt>
                <c:pt idx="39">
                  <c:v>0.68577502492997999</c:v>
                </c:pt>
                <c:pt idx="40">
                  <c:v>0.68579804753920703</c:v>
                </c:pt>
                <c:pt idx="41">
                  <c:v>0.68582022992555902</c:v>
                </c:pt>
                <c:pt idx="42">
                  <c:v>0.68584164606763798</c:v>
                </c:pt>
                <c:pt idx="43">
                  <c:v>0.68586236459221595</c:v>
                </c:pt>
                <c:pt idx="44">
                  <c:v>0.68588244829283596</c:v>
                </c:pt>
                <c:pt idx="45">
                  <c:v>0.68590195403215903</c:v>
                </c:pt>
                <c:pt idx="46">
                  <c:v>0.68592093289231504</c:v>
                </c:pt>
                <c:pt idx="47">
                  <c:v>0.68593943047788297</c:v>
                </c:pt>
                <c:pt idx="48">
                  <c:v>0.68595748730529005</c:v>
                </c:pt>
                <c:pt idx="49">
                  <c:v>0.68597513923335296</c:v>
                </c:pt>
                <c:pt idx="50">
                  <c:v>0.68599241790462395</c:v>
                </c:pt>
                <c:pt idx="51">
                  <c:v>0.686009351177852</c:v>
                </c:pt>
                <c:pt idx="52">
                  <c:v>0.68602596353929501</c:v>
                </c:pt>
                <c:pt idx="53">
                  <c:v>0.68604227648584504</c:v>
                </c:pt>
                <c:pt idx="54">
                  <c:v>0.686058308876491</c:v>
                </c:pt>
                <c:pt idx="55">
                  <c:v>0.686074077251005</c:v>
                </c:pt>
                <c:pt idx="56">
                  <c:v>0.686089596116357</c:v>
                </c:pt>
                <c:pt idx="57">
                  <c:v>0.68610487820229005</c:v>
                </c:pt>
                <c:pt idx="58">
                  <c:v>0.68611993468810295</c:v>
                </c:pt>
                <c:pt idx="59">
                  <c:v>0.68613477540295698</c:v>
                </c:pt>
                <c:pt idx="60">
                  <c:v>0.68614940900212196</c:v>
                </c:pt>
                <c:pt idx="61">
                  <c:v>0.68616384312159295</c:v>
                </c:pt>
                <c:pt idx="62">
                  <c:v>0.68617808451335904</c:v>
                </c:pt>
                <c:pt idx="63">
                  <c:v>0.68619213916349897</c:v>
                </c:pt>
                <c:pt idx="64">
                  <c:v>0.68620601239509704</c:v>
                </c:pt>
                <c:pt idx="65">
                  <c:v>0.68621970895777495</c:v>
                </c:pt>
                <c:pt idx="66">
                  <c:v>0.68623323310550399</c:v>
                </c:pt>
                <c:pt idx="67">
                  <c:v>0.68624658866411603</c:v>
                </c:pt>
                <c:pt idx="68">
                  <c:v>0.68625977908985802</c:v>
                </c:pt>
                <c:pt idx="69">
                  <c:v>0.68627280752009501</c:v>
                </c:pt>
                <c:pt idx="70">
                  <c:v>0.68628567681720798</c:v>
                </c:pt>
                <c:pt idx="71">
                  <c:v>0.68629838960655898</c:v>
                </c:pt>
                <c:pt idx="72">
                  <c:v>0.68631094830930195</c:v>
                </c:pt>
                <c:pt idx="73">
                  <c:v>0.68632335517072696</c:v>
                </c:pt>
                <c:pt idx="74">
                  <c:v>0.68633561228472895</c:v>
                </c:pt>
                <c:pt idx="75">
                  <c:v>0.68634772161491597</c:v>
                </c:pt>
                <c:pt idx="76">
                  <c:v>0.68635968501281097</c:v>
                </c:pt>
                <c:pt idx="77">
                  <c:v>0.686371504233529</c:v>
                </c:pt>
                <c:pt idx="78">
                  <c:v>0.68638318094928896</c:v>
                </c:pt>
                <c:pt idx="79">
                  <c:v>0.68639471676102704</c:v>
                </c:pt>
                <c:pt idx="80">
                  <c:v>0.68640611320838896</c:v>
                </c:pt>
                <c:pt idx="81">
                  <c:v>0.68641737177831696</c:v>
                </c:pt>
                <c:pt idx="82">
                  <c:v>0.68642849391241501</c:v>
                </c:pt>
                <c:pt idx="83">
                  <c:v>0.68643948101326402</c:v>
                </c:pt>
                <c:pt idx="84">
                  <c:v>0.68645033444983405</c:v>
                </c:pt>
                <c:pt idx="85">
                  <c:v>0.68646105556210901</c:v>
                </c:pt>
                <c:pt idx="86">
                  <c:v>0.68647164566504104</c:v>
                </c:pt>
                <c:pt idx="87">
                  <c:v>0.68648210605191395</c:v>
                </c:pt>
                <c:pt idx="88">
                  <c:v>0.68649243799721205</c:v>
                </c:pt>
                <c:pt idx="89">
                  <c:v>0.68650264275905304</c:v>
                </c:pt>
                <c:pt idx="90">
                  <c:v>0.68651272158124299</c:v>
                </c:pt>
                <c:pt idx="91">
                  <c:v>0.68652267569501602</c:v>
                </c:pt>
                <c:pt idx="92">
                  <c:v>0.68653250632049301</c:v>
                </c:pt>
                <c:pt idx="93">
                  <c:v>0.68654221466790599</c:v>
                </c:pt>
                <c:pt idx="94">
                  <c:v>0.68655180193861398</c:v>
                </c:pt>
                <c:pt idx="95">
                  <c:v>0.68656126932594097</c:v>
                </c:pt>
                <c:pt idx="96">
                  <c:v>0.68657061801587504</c:v>
                </c:pt>
                <c:pt idx="97">
                  <c:v>0.68657984918762105</c:v>
                </c:pt>
                <c:pt idx="98">
                  <c:v>0.686588964014055</c:v>
                </c:pt>
                <c:pt idx="99">
                  <c:v>0.68659796366208203</c:v>
                </c:pt>
                <c:pt idx="100">
                  <c:v>0.68660684929290605</c:v>
                </c:pt>
                <c:pt idx="101">
                  <c:v>0.68661562206224303</c:v>
                </c:pt>
                <c:pt idx="102">
                  <c:v>0.68662428312046397</c:v>
                </c:pt>
                <c:pt idx="103">
                  <c:v>0.686632833612698</c:v>
                </c:pt>
                <c:pt idx="104">
                  <c:v>0.68664127467888703</c:v>
                </c:pt>
                <c:pt idx="105">
                  <c:v>0.68664960745380899</c:v>
                </c:pt>
                <c:pt idx="106">
                  <c:v>0.68665783306707096</c:v>
                </c:pt>
                <c:pt idx="107">
                  <c:v>0.68666595264308095</c:v>
                </c:pt>
                <c:pt idx="108">
                  <c:v>0.68667396730099195</c:v>
                </c:pt>
                <c:pt idx="109">
                  <c:v>0.68668187815463799</c:v>
                </c:pt>
                <c:pt idx="110">
                  <c:v>0.68668968631245597</c:v>
                </c:pt>
                <c:pt idx="111">
                  <c:v>0.68669739287739096</c:v>
                </c:pt>
                <c:pt idx="112">
                  <c:v>0.68670499894679804</c:v>
                </c:pt>
                <c:pt idx="113">
                  <c:v>0.68671250561234098</c:v>
                </c:pt>
                <c:pt idx="114">
                  <c:v>0.68671991395988197</c:v>
                </c:pt>
                <c:pt idx="115">
                  <c:v>0.68672722506936701</c:v>
                </c:pt>
                <c:pt idx="116">
                  <c:v>0.68673444001471695</c:v>
                </c:pt>
                <c:pt idx="117">
                  <c:v>0.68674155986371299</c:v>
                </c:pt>
                <c:pt idx="118">
                  <c:v>0.68674858567788</c:v>
                </c:pt>
                <c:pt idx="119">
                  <c:v>0.68675551851237904</c:v>
                </c:pt>
                <c:pt idx="120">
                  <c:v>0.68676235941589603</c:v>
                </c:pt>
                <c:pt idx="121">
                  <c:v>0.68676910943053104</c:v>
                </c:pt>
                <c:pt idx="122">
                  <c:v>0.68677576959169595</c:v>
                </c:pt>
                <c:pt idx="123">
                  <c:v>0.68678234092801405</c:v>
                </c:pt>
                <c:pt idx="124">
                  <c:v>0.68678882446122003</c:v>
                </c:pt>
                <c:pt idx="125">
                  <c:v>0.68679522120606196</c:v>
                </c:pt>
                <c:pt idx="126">
                  <c:v>0.68680153217022</c:v>
                </c:pt>
                <c:pt idx="127">
                  <c:v>0.68680775835421204</c:v>
                </c:pt>
                <c:pt idx="128">
                  <c:v>0.68681390075131199</c:v>
                </c:pt>
                <c:pt idx="129">
                  <c:v>0.68681996034747905</c:v>
                </c:pt>
                <c:pt idx="130">
                  <c:v>0.68682593812127402</c:v>
                </c:pt>
                <c:pt idx="131">
                  <c:v>0.68683183504379897</c:v>
                </c:pt>
                <c:pt idx="132">
                  <c:v>0.68683765207862701</c:v>
                </c:pt>
                <c:pt idx="133">
                  <c:v>0.68684339018174401</c:v>
                </c:pt>
                <c:pt idx="134">
                  <c:v>0.68684905030149102</c:v>
                </c:pt>
                <c:pt idx="135">
                  <c:v>0.68685463337851504</c:v>
                </c:pt>
                <c:pt idx="136">
                  <c:v>0.68686014034571796</c:v>
                </c:pt>
                <c:pt idx="137">
                  <c:v>0.68686557212821597</c:v>
                </c:pt>
                <c:pt idx="138">
                  <c:v>0.68687092964329899</c:v>
                </c:pt>
                <c:pt idx="139">
                  <c:v>0.68687621380039399</c:v>
                </c:pt>
                <c:pt idx="140">
                  <c:v>0.68688142550103504</c:v>
                </c:pt>
                <c:pt idx="141">
                  <c:v>0.68688656563883599</c:v>
                </c:pt>
                <c:pt idx="142">
                  <c:v>0.68689163509946505</c:v>
                </c:pt>
                <c:pt idx="143">
                  <c:v>0.68689663476062501</c:v>
                </c:pt>
                <c:pt idx="144">
                  <c:v>0.68690156549203796</c:v>
                </c:pt>
                <c:pt idx="145">
                  <c:v>0.68690642815542902</c:v>
                </c:pt>
                <c:pt idx="146">
                  <c:v>0.68691122360451895</c:v>
                </c:pt>
                <c:pt idx="147">
                  <c:v>0.68691595268501704</c:v>
                </c:pt>
                <c:pt idx="148">
                  <c:v>0.68692061623461398</c:v>
                </c:pt>
                <c:pt idx="149">
                  <c:v>0.68692521508298798</c:v>
                </c:pt>
                <c:pt idx="150">
                  <c:v>0.68692975005180301</c:v>
                </c:pt>
                <c:pt idx="151">
                  <c:v>0.68693422195471199</c:v>
                </c:pt>
                <c:pt idx="152">
                  <c:v>0.68693863159737001</c:v>
                </c:pt>
                <c:pt idx="153">
                  <c:v>0.68694297977744101</c:v>
                </c:pt>
                <c:pt idx="154">
                  <c:v>0.68694726728461297</c:v>
                </c:pt>
                <c:pt idx="155">
                  <c:v>0.68695149490061302</c:v>
                </c:pt>
                <c:pt idx="156">
                  <c:v>0.68695566339922498</c:v>
                </c:pt>
                <c:pt idx="157">
                  <c:v>0.68695977354631199</c:v>
                </c:pt>
                <c:pt idx="158">
                  <c:v>0.68696382609983397</c:v>
                </c:pt>
                <c:pt idx="159">
                  <c:v>0.68696782180987803</c:v>
                </c:pt>
                <c:pt idx="160">
                  <c:v>0.68697176141868199</c:v>
                </c:pt>
                <c:pt idx="161">
                  <c:v>0.68697564566066305</c:v>
                </c:pt>
                <c:pt idx="162">
                  <c:v>0.68697947526244996</c:v>
                </c:pt>
                <c:pt idx="163">
                  <c:v>0.68698325094291202</c:v>
                </c:pt>
                <c:pt idx="164">
                  <c:v>0.68698697341319803</c:v>
                </c:pt>
                <c:pt idx="165">
                  <c:v>0.68699064337676397</c:v>
                </c:pt>
                <c:pt idx="166">
                  <c:v>0.68699426152942</c:v>
                </c:pt>
                <c:pt idx="167">
                  <c:v>0.68699782855935998</c:v>
                </c:pt>
                <c:pt idx="168">
                  <c:v>0.68700134514720701</c:v>
                </c:pt>
                <c:pt idx="169">
                  <c:v>0.68700481196605201</c:v>
                </c:pt>
                <c:pt idx="170">
                  <c:v>0.687008229681496</c:v>
                </c:pt>
                <c:pt idx="171">
                  <c:v>0.68701159895169805</c:v>
                </c:pt>
                <c:pt idx="172">
                  <c:v>0.68701492042741197</c:v>
                </c:pt>
                <c:pt idx="173">
                  <c:v>0.68701819475204096</c:v>
                </c:pt>
                <c:pt idx="174">
                  <c:v>0.68702142256167997</c:v>
                </c:pt>
                <c:pt idx="175">
                  <c:v>0.687024604485162</c:v>
                </c:pt>
                <c:pt idx="176">
                  <c:v>0.68702774114411203</c:v>
                </c:pt>
                <c:pt idx="177">
                  <c:v>0.68703083315299096</c:v>
                </c:pt>
                <c:pt idx="178">
                  <c:v>0.68703388111914998</c:v>
                </c:pt>
                <c:pt idx="179">
                  <c:v>0.68703688564288001</c:v>
                </c:pt>
                <c:pt idx="180">
                  <c:v>0.68703984731746504</c:v>
                </c:pt>
                <c:pt idx="181">
                  <c:v>0.68704276672923204</c:v>
                </c:pt>
                <c:pt idx="182">
                  <c:v>0.68704564445760596</c:v>
                </c:pt>
                <c:pt idx="183">
                  <c:v>0.68704848107516203</c:v>
                </c:pt>
                <c:pt idx="184">
                  <c:v>0.68705127714768199</c:v>
                </c:pt>
                <c:pt idx="185">
                  <c:v>0.687054033234206</c:v>
                </c:pt>
                <c:pt idx="186">
                  <c:v>0.68705674988709198</c:v>
                </c:pt>
                <c:pt idx="187">
                  <c:v>0.68705942765206296</c:v>
                </c:pt>
                <c:pt idx="188">
                  <c:v>0.687062067068272</c:v>
                </c:pt>
                <c:pt idx="189">
                  <c:v>0.68706466866835303</c:v>
                </c:pt>
                <c:pt idx="190">
                  <c:v>0.68706723297847805</c:v>
                </c:pt>
                <c:pt idx="191">
                  <c:v>0.68706976051841495</c:v>
                </c:pt>
                <c:pt idx="192">
                  <c:v>0.68707225180158105</c:v>
                </c:pt>
                <c:pt idx="193">
                  <c:v>0.68707470733510601</c:v>
                </c:pt>
                <c:pt idx="194">
                  <c:v>0.68707712761988105</c:v>
                </c:pt>
                <c:pt idx="195">
                  <c:v>0.68707951315062499</c:v>
                </c:pt>
                <c:pt idx="196">
                  <c:v>0.687081864415935</c:v>
                </c:pt>
                <c:pt idx="197">
                  <c:v>0.68708418189834497</c:v>
                </c:pt>
                <c:pt idx="198">
                  <c:v>0.68708646607438695</c:v>
                </c:pt>
                <c:pt idx="199">
                  <c:v>0.68708871741464395</c:v>
                </c:pt>
                <c:pt idx="200">
                  <c:v>0.68709093638380903</c:v>
                </c:pt>
                <c:pt idx="201">
                  <c:v>0.68709312344074602</c:v>
                </c:pt>
                <c:pt idx="202">
                  <c:v>0.68709527903854095</c:v>
                </c:pt>
                <c:pt idx="203">
                  <c:v>0.68709740362456395</c:v>
                </c:pt>
                <c:pt idx="204">
                  <c:v>0.68709949764052503</c:v>
                </c:pt>
                <c:pt idx="205">
                  <c:v>0.68710156152252999</c:v>
                </c:pt>
                <c:pt idx="206">
                  <c:v>0.68710359570113999</c:v>
                </c:pt>
                <c:pt idx="207">
                  <c:v>0.687105600601426</c:v>
                </c:pt>
                <c:pt idx="208">
                  <c:v>0.68710757664302802</c:v>
                </c:pt>
                <c:pt idx="209">
                  <c:v>0.68710952424020899</c:v>
                </c:pt>
                <c:pt idx="210">
                  <c:v>0.68711144380191302</c:v>
                </c:pt>
                <c:pt idx="211">
                  <c:v>0.68711333573181999</c:v>
                </c:pt>
                <c:pt idx="212">
                  <c:v>0.68711520042840202</c:v>
                </c:pt>
                <c:pt idx="213">
                  <c:v>0.68711703828498005</c:v>
                </c:pt>
                <c:pt idx="214">
                  <c:v>0.68711884968977899</c:v>
                </c:pt>
                <c:pt idx="215">
                  <c:v>0.68712063502598097</c:v>
                </c:pt>
                <c:pt idx="216">
                  <c:v>0.68712239467178304</c:v>
                </c:pt>
                <c:pt idx="217">
                  <c:v>0.68712412900044995</c:v>
                </c:pt>
                <c:pt idx="218">
                  <c:v>0.687125838380369</c:v>
                </c:pt>
                <c:pt idx="219">
                  <c:v>0.68712752317510295</c:v>
                </c:pt>
                <c:pt idx="220">
                  <c:v>0.687129183743446</c:v>
                </c:pt>
                <c:pt idx="221">
                  <c:v>0.68713082043947604</c:v>
                </c:pt>
                <c:pt idx="222">
                  <c:v>0.68713243361260601</c:v>
                </c:pt>
                <c:pt idx="223">
                  <c:v>0.68713402360763898</c:v>
                </c:pt>
                <c:pt idx="224">
                  <c:v>0.68713559076482</c:v>
                </c:pt>
                <c:pt idx="225">
                  <c:v>0.68713713541988697</c:v>
                </c:pt>
                <c:pt idx="226">
                  <c:v>0.68713865790412498</c:v>
                </c:pt>
                <c:pt idx="227">
                  <c:v>0.68714015854441302</c:v>
                </c:pt>
                <c:pt idx="228">
                  <c:v>0.68714163766327996</c:v>
                </c:pt>
                <c:pt idx="229">
                  <c:v>0.68714309557895004</c:v>
                </c:pt>
                <c:pt idx="230">
                  <c:v>0.68714453260539998</c:v>
                </c:pt>
                <c:pt idx="231">
                  <c:v>0.68714594905239901</c:v>
                </c:pt>
                <c:pt idx="232">
                  <c:v>0.68714734522556897</c:v>
                </c:pt>
                <c:pt idx="233">
                  <c:v>0.68714872142642602</c:v>
                </c:pt>
                <c:pt idx="234">
                  <c:v>0.68715007795242999</c:v>
                </c:pt>
                <c:pt idx="235">
                  <c:v>0.68715141509703703</c:v>
                </c:pt>
                <c:pt idx="236">
                  <c:v>0.68715273314974101</c:v>
                </c:pt>
                <c:pt idx="237">
                  <c:v>0.68715403239612705</c:v>
                </c:pt>
                <c:pt idx="238">
                  <c:v>0.687155313117916</c:v>
                </c:pt>
                <c:pt idx="239">
                  <c:v>0.68715657559300802</c:v>
                </c:pt>
                <c:pt idx="240">
                  <c:v>0.68715782009553406</c:v>
                </c:pt>
                <c:pt idx="241">
                  <c:v>0.68715904689589902</c:v>
                </c:pt>
                <c:pt idx="242">
                  <c:v>0.687160256260827</c:v>
                </c:pt>
                <c:pt idx="243">
                  <c:v>0.68716144845340599</c:v>
                </c:pt>
                <c:pt idx="244">
                  <c:v>0.68716262373313397</c:v>
                </c:pt>
                <c:pt idx="245">
                  <c:v>0.68716378235596098</c:v>
                </c:pt>
                <c:pt idx="246">
                  <c:v>0.68716492457433498</c:v>
                </c:pt>
                <c:pt idx="247">
                  <c:v>0.68716605063724501</c:v>
                </c:pt>
                <c:pt idx="248">
                  <c:v>0.68716716079025997</c:v>
                </c:pt>
                <c:pt idx="249">
                  <c:v>0.68716825527557801</c:v>
                </c:pt>
                <c:pt idx="250">
                  <c:v>0.68716933433206195</c:v>
                </c:pt>
                <c:pt idx="251">
                  <c:v>0.68717039819528603</c:v>
                </c:pt>
                <c:pt idx="252">
                  <c:v>0.68717144709757505</c:v>
                </c:pt>
                <c:pt idx="253">
                  <c:v>0.68717248126804198</c:v>
                </c:pt>
                <c:pt idx="254">
                  <c:v>0.68717350093263496</c:v>
                </c:pt>
                <c:pt idx="255">
                  <c:v>0.68717450631417398</c:v>
                </c:pt>
                <c:pt idx="256">
                  <c:v>0.68717549763238595</c:v>
                </c:pt>
                <c:pt idx="257">
                  <c:v>0.68717647510395397</c:v>
                </c:pt>
                <c:pt idx="258">
                  <c:v>0.68717743894254601</c:v>
                </c:pt>
                <c:pt idx="259">
                  <c:v>0.68717838935886</c:v>
                </c:pt>
                <c:pt idx="260">
                  <c:v>0.68717932656065905</c:v>
                </c:pt>
                <c:pt idx="261">
                  <c:v>0.68718025075280798</c:v>
                </c:pt>
                <c:pt idx="262">
                  <c:v>0.68718116213731295</c:v>
                </c:pt>
                <c:pt idx="263">
                  <c:v>0.68718206091335798</c:v>
                </c:pt>
                <c:pt idx="264">
                  <c:v>0.68718294727733797</c:v>
                </c:pt>
                <c:pt idx="265">
                  <c:v>0.68718382142289902</c:v>
                </c:pt>
                <c:pt idx="266">
                  <c:v>0.68718468354097195</c:v>
                </c:pt>
                <c:pt idx="267">
                  <c:v>0.68718553381980596</c:v>
                </c:pt>
                <c:pt idx="268">
                  <c:v>0.68718637244500802</c:v>
                </c:pt>
                <c:pt idx="269">
                  <c:v>0.68718719959957097</c:v>
                </c:pt>
                <c:pt idx="270">
                  <c:v>0.68718801546391195</c:v>
                </c:pt>
                <c:pt idx="271">
                  <c:v>0.68718882021590699</c:v>
                </c:pt>
                <c:pt idx="272">
                  <c:v>0.68718961403091905</c:v>
                </c:pt>
                <c:pt idx="273">
                  <c:v>0.68719039708183505</c:v>
                </c:pt>
                <c:pt idx="274">
                  <c:v>0.68719116953909798</c:v>
                </c:pt>
                <c:pt idx="275">
                  <c:v>0.68719193157073799</c:v>
                </c:pt>
                <c:pt idx="276">
                  <c:v>0.68719268334240402</c:v>
                </c:pt>
                <c:pt idx="277">
                  <c:v>0.687193425017395</c:v>
                </c:pt>
                <c:pt idx="278">
                  <c:v>0.68719415675669504</c:v>
                </c:pt>
                <c:pt idx="279">
                  <c:v>0.68719487871899498</c:v>
                </c:pt>
                <c:pt idx="280">
                  <c:v>0.68719559106073302</c:v>
                </c:pt>
                <c:pt idx="281">
                  <c:v>0.68719629393611703</c:v>
                </c:pt>
                <c:pt idx="282">
                  <c:v>0.68719698749715796</c:v>
                </c:pt>
                <c:pt idx="283">
                  <c:v>0.68719767189369896</c:v>
                </c:pt>
                <c:pt idx="284">
                  <c:v>0.68719834727344098</c:v>
                </c:pt>
                <c:pt idx="285">
                  <c:v>0.68719901378197701</c:v>
                </c:pt>
                <c:pt idx="286">
                  <c:v>0.68719967156281503</c:v>
                </c:pt>
                <c:pt idx="287">
                  <c:v>0.687200320757407</c:v>
                </c:pt>
                <c:pt idx="288">
                  <c:v>0.68720096150517895</c:v>
                </c:pt>
                <c:pt idx="289">
                  <c:v>0.68720159394355596</c:v>
                </c:pt>
                <c:pt idx="290">
                  <c:v>0.68720221820798899</c:v>
                </c:pt>
                <c:pt idx="291">
                  <c:v>0.68720283443198305</c:v>
                </c:pt>
                <c:pt idx="292">
                  <c:v>0.68720344274712197</c:v>
                </c:pt>
                <c:pt idx="293">
                  <c:v>0.68720404328309304</c:v>
                </c:pt>
                <c:pt idx="294">
                  <c:v>0.68720463616771599</c:v>
                </c:pt>
                <c:pt idx="295">
                  <c:v>0.68720522152696595</c:v>
                </c:pt>
                <c:pt idx="296">
                  <c:v>0.68720579948499905</c:v>
                </c:pt>
                <c:pt idx="297">
                  <c:v>0.68720637016417696</c:v>
                </c:pt>
                <c:pt idx="298">
                  <c:v>0.68720693368509</c:v>
                </c:pt>
                <c:pt idx="299">
                  <c:v>0.687207490166584</c:v>
                </c:pt>
                <c:pt idx="300">
                  <c:v>0.68720803972578204</c:v>
                </c:pt>
                <c:pt idx="301">
                  <c:v>0.68720858247810801</c:v>
                </c:pt>
                <c:pt idx="302">
                  <c:v>0.68720911853730804</c:v>
                </c:pt>
                <c:pt idx="303">
                  <c:v>0.68720964801547901</c:v>
                </c:pt>
                <c:pt idx="304">
                  <c:v>0.68721017102308402</c:v>
                </c:pt>
                <c:pt idx="305">
                  <c:v>0.68721068766897997</c:v>
                </c:pt>
                <c:pt idx="306">
                  <c:v>0.68721119806043796</c:v>
                </c:pt>
                <c:pt idx="307">
                  <c:v>0.68721170230316198</c:v>
                </c:pt>
                <c:pt idx="308">
                  <c:v>0.68721220050131704</c:v>
                </c:pt>
                <c:pt idx="309">
                  <c:v>0.68721269275754104</c:v>
                </c:pt>
                <c:pt idx="310">
                  <c:v>0.68721317917297697</c:v>
                </c:pt>
                <c:pt idx="311">
                  <c:v>0.687213659847284</c:v>
                </c:pt>
                <c:pt idx="312">
                  <c:v>0.68721413487866001</c:v>
                </c:pt>
                <c:pt idx="313">
                  <c:v>0.68721460436386705</c:v>
                </c:pt>
                <c:pt idx="314">
                  <c:v>0.68721506839824498</c:v>
                </c:pt>
                <c:pt idx="315">
                  <c:v>0.68721552707573297</c:v>
                </c:pt>
                <c:pt idx="316">
                  <c:v>0.68721598048888999</c:v>
                </c:pt>
                <c:pt idx="317">
                  <c:v>0.68721642872891298</c:v>
                </c:pt>
                <c:pt idx="318">
                  <c:v>0.68721687188565395</c:v>
                </c:pt>
                <c:pt idx="319">
                  <c:v>0.68721731004764397</c:v>
                </c:pt>
                <c:pt idx="320">
                  <c:v>0.68721774330210605</c:v>
                </c:pt>
                <c:pt idx="321">
                  <c:v>0.68721817173497302</c:v>
                </c:pt>
                <c:pt idx="322">
                  <c:v>0.68721859543091202</c:v>
                </c:pt>
                <c:pt idx="323">
                  <c:v>0.687219014473334</c:v>
                </c:pt>
                <c:pt idx="324">
                  <c:v>0.68721942894441601</c:v>
                </c:pt>
                <c:pt idx="325">
                  <c:v>0.68721983892511695</c:v>
                </c:pt>
                <c:pt idx="326">
                  <c:v>0.68722024449519603</c:v>
                </c:pt>
                <c:pt idx="327">
                  <c:v>0.68722064573322805</c:v>
                </c:pt>
                <c:pt idx="328">
                  <c:v>0.68722104271661699</c:v>
                </c:pt>
                <c:pt idx="329">
                  <c:v>0.68722143552161996</c:v>
                </c:pt>
                <c:pt idx="330">
                  <c:v>0.68722182422335498</c:v>
                </c:pt>
                <c:pt idx="331">
                  <c:v>0.68722220889582397</c:v>
                </c:pt>
                <c:pt idx="332">
                  <c:v>0.68722258961192195</c:v>
                </c:pt>
                <c:pt idx="333">
                  <c:v>0.68722296644345804</c:v>
                </c:pt>
                <c:pt idx="334">
                  <c:v>0.68722333946116698</c:v>
                </c:pt>
                <c:pt idx="335">
                  <c:v>0.68722370873472505</c:v>
                </c:pt>
                <c:pt idx="336">
                  <c:v>0.687224074332767</c:v>
                </c:pt>
                <c:pt idx="337">
                  <c:v>0.68722443632289698</c:v>
                </c:pt>
                <c:pt idx="338">
                  <c:v>0.68722479477170795</c:v>
                </c:pt>
                <c:pt idx="339">
                  <c:v>0.68722514974478999</c:v>
                </c:pt>
                <c:pt idx="340">
                  <c:v>0.68722550130674898</c:v>
                </c:pt>
                <c:pt idx="341">
                  <c:v>0.68722584952121901</c:v>
                </c:pt>
                <c:pt idx="342">
                  <c:v>0.68722619445087596</c:v>
                </c:pt>
                <c:pt idx="343">
                  <c:v>0.68722653615745</c:v>
                </c:pt>
                <c:pt idx="344">
                  <c:v>0.68722687470174004</c:v>
                </c:pt>
                <c:pt idx="345">
                  <c:v>0.68722721014362897</c:v>
                </c:pt>
                <c:pt idx="346">
                  <c:v>0.68722754254209195</c:v>
                </c:pt>
                <c:pt idx="347">
                  <c:v>0.68722787195521395</c:v>
                </c:pt>
                <c:pt idx="348">
                  <c:v>0.687228198440197</c:v>
                </c:pt>
                <c:pt idx="349">
                  <c:v>0.68722852205337903</c:v>
                </c:pt>
                <c:pt idx="350">
                  <c:v>0.68722884285024</c:v>
                </c:pt>
                <c:pt idx="351">
                  <c:v>0.68722916088542096</c:v>
                </c:pt>
                <c:pt idx="352">
                  <c:v>0.68722947621272801</c:v>
                </c:pt>
                <c:pt idx="353">
                  <c:v>0.68722978888514896</c:v>
                </c:pt>
                <c:pt idx="354">
                  <c:v>0.68723009895486498</c:v>
                </c:pt>
                <c:pt idx="355">
                  <c:v>0.68723040647326195</c:v>
                </c:pt>
                <c:pt idx="356">
                  <c:v>0.68723071149093795</c:v>
                </c:pt>
                <c:pt idx="357">
                  <c:v>0.68723101405772102</c:v>
                </c:pt>
                <c:pt idx="358">
                  <c:v>0.68723131422267403</c:v>
                </c:pt>
                <c:pt idx="359">
                  <c:v>0.68723161203410799</c:v>
                </c:pt>
                <c:pt idx="360">
                  <c:v>0.68723190753959595</c:v>
                </c:pt>
                <c:pt idx="361">
                  <c:v>0.68723220078597702</c:v>
                </c:pt>
                <c:pt idx="362">
                  <c:v>0.68723249181937296</c:v>
                </c:pt>
                <c:pt idx="363">
                  <c:v>0.687232780685192</c:v>
                </c:pt>
                <c:pt idx="364">
                  <c:v>0.68723306742814805</c:v>
                </c:pt>
                <c:pt idx="365">
                  <c:v>0.687233352092261</c:v>
                </c:pt>
                <c:pt idx="366">
                  <c:v>0.68723363472087196</c:v>
                </c:pt>
                <c:pt idx="367">
                  <c:v>0.68723391535665501</c:v>
                </c:pt>
                <c:pt idx="368">
                  <c:v>0.68723419404161901</c:v>
                </c:pt>
                <c:pt idx="369">
                  <c:v>0.68723447081712496</c:v>
                </c:pt>
                <c:pt idx="370">
                  <c:v>0.68723474572389198</c:v>
                </c:pt>
                <c:pt idx="371">
                  <c:v>0.68723501880200599</c:v>
                </c:pt>
                <c:pt idx="372">
                  <c:v>0.68723529009092998</c:v>
                </c:pt>
                <c:pt idx="373">
                  <c:v>0.68723555962951199</c:v>
                </c:pt>
                <c:pt idx="374">
                  <c:v>0.68723582745599499</c:v>
                </c:pt>
                <c:pt idx="375">
                  <c:v>0.68723609360802496</c:v>
                </c:pt>
                <c:pt idx="376">
                  <c:v>0.68723635812265904</c:v>
                </c:pt>
                <c:pt idx="377">
                  <c:v>0.68723662103637595</c:v>
                </c:pt>
                <c:pt idx="378">
                  <c:v>0.68723688238508196</c:v>
                </c:pt>
                <c:pt idx="379">
                  <c:v>0.68723714220411902</c:v>
                </c:pt>
                <c:pt idx="380">
                  <c:v>0.68723740052827498</c:v>
                </c:pt>
                <c:pt idx="381">
                  <c:v>0.68723765739179199</c:v>
                </c:pt>
                <c:pt idx="382">
                  <c:v>0.68723791282837099</c:v>
                </c:pt>
                <c:pt idx="383">
                  <c:v>0.687238166871182</c:v>
                </c:pt>
                <c:pt idx="384">
                  <c:v>0.68723841955287202</c:v>
                </c:pt>
                <c:pt idx="385">
                  <c:v>0.687238670905569</c:v>
                </c:pt>
                <c:pt idx="386">
                  <c:v>0.687238920960897</c:v>
                </c:pt>
                <c:pt idx="387">
                  <c:v>0.68723916974997501</c:v>
                </c:pt>
                <c:pt idx="388">
                  <c:v>0.68723941730342797</c:v>
                </c:pt>
                <c:pt idx="389">
                  <c:v>0.68723966365139599</c:v>
                </c:pt>
                <c:pt idx="390">
                  <c:v>0.68723990882353803</c:v>
                </c:pt>
                <c:pt idx="391">
                  <c:v>0.68724015284904005</c:v>
                </c:pt>
                <c:pt idx="392">
                  <c:v>0.68724039575662099</c:v>
                </c:pt>
                <c:pt idx="393">
                  <c:v>0.68724063757454301</c:v>
                </c:pt>
                <c:pt idx="394">
                  <c:v>0.68724087833061298</c:v>
                </c:pt>
                <c:pt idx="395">
                  <c:v>0.68724111805219401</c:v>
                </c:pt>
                <c:pt idx="396">
                  <c:v>0.68724135676620801</c:v>
                </c:pt>
                <c:pt idx="397">
                  <c:v>0.68724159449914402</c:v>
                </c:pt>
                <c:pt idx="398">
                  <c:v>0.68724183127706495</c:v>
                </c:pt>
                <c:pt idx="399">
                  <c:v>0.68724206712561098</c:v>
                </c:pt>
                <c:pt idx="400">
                  <c:v>0.68724230207001102</c:v>
                </c:pt>
                <c:pt idx="401">
                  <c:v>0.68724253613508302</c:v>
                </c:pt>
                <c:pt idx="402">
                  <c:v>0.68724276934524198</c:v>
                </c:pt>
                <c:pt idx="403">
                  <c:v>0.68724300172450903</c:v>
                </c:pt>
                <c:pt idx="404">
                  <c:v>0.68724323329651205</c:v>
                </c:pt>
                <c:pt idx="405">
                  <c:v>0.68724346408449499</c:v>
                </c:pt>
                <c:pt idx="406">
                  <c:v>0.68724369411132102</c:v>
                </c:pt>
                <c:pt idx="407">
                  <c:v>0.68724392339948004</c:v>
                </c:pt>
                <c:pt idx="408">
                  <c:v>0.68724415197109401</c:v>
                </c:pt>
                <c:pt idx="409">
                  <c:v>0.68724437984791997</c:v>
                </c:pt>
                <c:pt idx="410">
                  <c:v>0.68724460705136103</c:v>
                </c:pt>
                <c:pt idx="411">
                  <c:v>0.68724483360246402</c:v>
                </c:pt>
                <c:pt idx="412">
                  <c:v>0.68724505952192805</c:v>
                </c:pt>
                <c:pt idx="413">
                  <c:v>0.68724528483011404</c:v>
                </c:pt>
                <c:pt idx="414">
                  <c:v>0.687245509547042</c:v>
                </c:pt>
                <c:pt idx="415">
                  <c:v>0.68724573369240105</c:v>
                </c:pt>
                <c:pt idx="416">
                  <c:v>0.68724595728555204</c:v>
                </c:pt>
                <c:pt idx="417">
                  <c:v>0.68724618034553497</c:v>
                </c:pt>
                <c:pt idx="418">
                  <c:v>0.68724640289106997</c:v>
                </c:pt>
                <c:pt idx="419">
                  <c:v>0.68724662494056599</c:v>
                </c:pt>
                <c:pt idx="420">
                  <c:v>0.68724684651212198</c:v>
                </c:pt>
                <c:pt idx="421">
                  <c:v>0.68724706762353305</c:v>
                </c:pt>
                <c:pt idx="422">
                  <c:v>0.68724728829229598</c:v>
                </c:pt>
                <c:pt idx="423">
                  <c:v>0.68724750853561101</c:v>
                </c:pt>
                <c:pt idx="424">
                  <c:v>0.68724772837038794</c:v>
                </c:pt>
                <c:pt idx="425">
                  <c:v>0.68724794781325105</c:v>
                </c:pt>
                <c:pt idx="426">
                  <c:v>0.68724816688054302</c:v>
                </c:pt>
                <c:pt idx="427">
                  <c:v>0.68724838558832602</c:v>
                </c:pt>
                <c:pt idx="428">
                  <c:v>0.68724860395238896</c:v>
                </c:pt>
                <c:pt idx="429">
                  <c:v>0.68724882198825399</c:v>
                </c:pt>
                <c:pt idx="430">
                  <c:v>0.68724903971117302</c:v>
                </c:pt>
                <c:pt idx="431">
                  <c:v>0.68724925713613905</c:v>
                </c:pt>
                <c:pt idx="432">
                  <c:v>0.68724947427788696</c:v>
                </c:pt>
                <c:pt idx="433">
                  <c:v>0.68724969115089596</c:v>
                </c:pt>
                <c:pt idx="434">
                  <c:v>0.68724990776939499</c:v>
                </c:pt>
                <c:pt idx="435">
                  <c:v>0.68725012414736697</c:v>
                </c:pt>
                <c:pt idx="436">
                  <c:v>0.68725034029855303</c:v>
                </c:pt>
                <c:pt idx="437">
                  <c:v>0.68725055623645404</c:v>
                </c:pt>
                <c:pt idx="438">
                  <c:v>0.68725077197433204</c:v>
                </c:pt>
                <c:pt idx="439">
                  <c:v>0.68725098752522196</c:v>
                </c:pt>
                <c:pt idx="440">
                  <c:v>0.68725120290192698</c:v>
                </c:pt>
                <c:pt idx="441">
                  <c:v>0.68725141811702495</c:v>
                </c:pt>
                <c:pt idx="442">
                  <c:v>0.68725163318287197</c:v>
                </c:pt>
                <c:pt idx="443">
                  <c:v>0.687251848111605</c:v>
                </c:pt>
                <c:pt idx="444">
                  <c:v>0.68725206291514696</c:v>
                </c:pt>
                <c:pt idx="445">
                  <c:v>0.68725227760520702</c:v>
                </c:pt>
                <c:pt idx="446">
                  <c:v>0.68725249219328699</c:v>
                </c:pt>
                <c:pt idx="447">
                  <c:v>0.68725270669067995</c:v>
                </c:pt>
                <c:pt idx="448">
                  <c:v>0.68725292110847902</c:v>
                </c:pt>
                <c:pt idx="449">
                  <c:v>0.68725313545757705</c:v>
                </c:pt>
                <c:pt idx="450">
                  <c:v>0.68725334974866803</c:v>
                </c:pt>
                <c:pt idx="451">
                  <c:v>0.68725356399225401</c:v>
                </c:pt>
                <c:pt idx="452">
                  <c:v>0.68725377819864597</c:v>
                </c:pt>
                <c:pt idx="453">
                  <c:v>0.68725399237796703</c:v>
                </c:pt>
                <c:pt idx="454">
                  <c:v>0.68725420654015501</c:v>
                </c:pt>
                <c:pt idx="455">
                  <c:v>0.68725442069496301</c:v>
                </c:pt>
                <c:pt idx="456">
                  <c:v>0.68725463485196903</c:v>
                </c:pt>
                <c:pt idx="457">
                  <c:v>0.68725484902056999</c:v>
                </c:pt>
                <c:pt idx="458">
                  <c:v>0.68725506320999097</c:v>
                </c:pt>
                <c:pt idx="459">
                  <c:v>0.68725527742928405</c:v>
                </c:pt>
                <c:pt idx="460">
                  <c:v>0.68725549168733302</c:v>
                </c:pt>
                <c:pt idx="461">
                  <c:v>0.68725570599285601</c:v>
                </c:pt>
                <c:pt idx="462">
                  <c:v>0.68725592035440597</c:v>
                </c:pt>
                <c:pt idx="463">
                  <c:v>0.68725613478037295</c:v>
                </c:pt>
                <c:pt idx="464">
                  <c:v>0.68725634927899204</c:v>
                </c:pt>
                <c:pt idx="465">
                  <c:v>0.687256563858339</c:v>
                </c:pt>
                <c:pt idx="466">
                  <c:v>0.68725677852633504</c:v>
                </c:pt>
                <c:pt idx="467">
                  <c:v>0.68725699329075096</c:v>
                </c:pt>
                <c:pt idx="468">
                  <c:v>0.68725720815920599</c:v>
                </c:pt>
                <c:pt idx="469">
                  <c:v>0.68725742313917604</c:v>
                </c:pt>
                <c:pt idx="470">
                  <c:v>0.68725763823798802</c:v>
                </c:pt>
                <c:pt idx="471">
                  <c:v>0.68725785346282697</c:v>
                </c:pt>
                <c:pt idx="472">
                  <c:v>0.68725806882073903</c:v>
                </c:pt>
                <c:pt idx="473">
                  <c:v>0.68725828431862901</c:v>
                </c:pt>
                <c:pt idx="474">
                  <c:v>0.68725849996326904</c:v>
                </c:pt>
                <c:pt idx="475">
                  <c:v>0.68725871576129405</c:v>
                </c:pt>
                <c:pt idx="476">
                  <c:v>0.68725893171920804</c:v>
                </c:pt>
                <c:pt idx="477">
                  <c:v>0.68725914784338504</c:v>
                </c:pt>
                <c:pt idx="478">
                  <c:v>0.68725936414006905</c:v>
                </c:pt>
                <c:pt idx="479">
                  <c:v>0.68725958061537995</c:v>
                </c:pt>
                <c:pt idx="480">
                  <c:v>0.68725979727531294</c:v>
                </c:pt>
                <c:pt idx="481">
                  <c:v>0.68726001412574</c:v>
                </c:pt>
                <c:pt idx="482">
                  <c:v>0.68726023117241397</c:v>
                </c:pt>
                <c:pt idx="483">
                  <c:v>0.68726044842096801</c:v>
                </c:pt>
                <c:pt idx="484">
                  <c:v>0.68726066587691903</c:v>
                </c:pt>
                <c:pt idx="485">
                  <c:v>0.68726088354567005</c:v>
                </c:pt>
                <c:pt idx="486">
                  <c:v>0.68726110143250796</c:v>
                </c:pt>
                <c:pt idx="487">
                  <c:v>0.68726131954261205</c:v>
                </c:pt>
                <c:pt idx="488">
                  <c:v>0.68726153788104805</c:v>
                </c:pt>
                <c:pt idx="489">
                  <c:v>0.68726175645277598</c:v>
                </c:pt>
                <c:pt idx="490">
                  <c:v>0.68726197526265098</c:v>
                </c:pt>
                <c:pt idx="491">
                  <c:v>0.68726219431542002</c:v>
                </c:pt>
                <c:pt idx="492">
                  <c:v>0.68726241361572904</c:v>
                </c:pt>
                <c:pt idx="493">
                  <c:v>0.68726263316812397</c:v>
                </c:pt>
                <c:pt idx="494">
                  <c:v>0.68726285297704703</c:v>
                </c:pt>
                <c:pt idx="495">
                  <c:v>0.68726307304684597</c:v>
                </c:pt>
                <c:pt idx="496">
                  <c:v>0.68726329338177095</c:v>
                </c:pt>
                <c:pt idx="497">
                  <c:v>0.68726351398597396</c:v>
                </c:pt>
                <c:pt idx="498">
                  <c:v>0.68726373486351799</c:v>
                </c:pt>
                <c:pt idx="499">
                  <c:v>0.68726395601837098</c:v>
                </c:pt>
                <c:pt idx="500">
                  <c:v>0.68726417745441004</c:v>
                </c:pt>
                <c:pt idx="501">
                  <c:v>0.68726439917542304</c:v>
                </c:pt>
                <c:pt idx="502">
                  <c:v>0.687264621185112</c:v>
                </c:pt>
                <c:pt idx="503">
                  <c:v>0.68726484348708905</c:v>
                </c:pt>
                <c:pt idx="504">
                  <c:v>0.68726506608488402</c:v>
                </c:pt>
                <c:pt idx="505">
                  <c:v>0.68726528898194095</c:v>
                </c:pt>
                <c:pt idx="506">
                  <c:v>0.68726551218162202</c:v>
                </c:pt>
                <c:pt idx="507">
                  <c:v>0.68726573568720895</c:v>
                </c:pt>
                <c:pt idx="508">
                  <c:v>0.68726595950190295</c:v>
                </c:pt>
                <c:pt idx="509">
                  <c:v>0.68726618362882597</c:v>
                </c:pt>
                <c:pt idx="510">
                  <c:v>0.68726640807102402</c:v>
                </c:pt>
                <c:pt idx="511">
                  <c:v>0.68726663283146405</c:v>
                </c:pt>
                <c:pt idx="512">
                  <c:v>0.68726685791304298</c:v>
                </c:pt>
                <c:pt idx="513">
                  <c:v>0.687267083318579</c:v>
                </c:pt>
                <c:pt idx="514">
                  <c:v>0.68726730905082101</c:v>
                </c:pt>
                <c:pt idx="515">
                  <c:v>0.68726753511244598</c:v>
                </c:pt>
                <c:pt idx="516">
                  <c:v>0.68726776150605795</c:v>
                </c:pt>
                <c:pt idx="517">
                  <c:v>0.68726798823419599</c:v>
                </c:pt>
                <c:pt idx="518">
                  <c:v>0.68726821529932802</c:v>
                </c:pt>
                <c:pt idx="519">
                  <c:v>0.68726844270385601</c:v>
                </c:pt>
                <c:pt idx="520">
                  <c:v>0.68726867045011697</c:v>
                </c:pt>
                <c:pt idx="521">
                  <c:v>0.68726889854038298</c:v>
                </c:pt>
                <c:pt idx="522">
                  <c:v>0.68726912697686104</c:v>
                </c:pt>
                <c:pt idx="523">
                  <c:v>0.68726935576169601</c:v>
                </c:pt>
                <c:pt idx="524">
                  <c:v>0.68726958489697199</c:v>
                </c:pt>
                <c:pt idx="525">
                  <c:v>0.68726981438471202</c:v>
                </c:pt>
                <c:pt idx="526">
                  <c:v>0.68727004422687898</c:v>
                </c:pt>
                <c:pt idx="527">
                  <c:v>0.68727027442537802</c:v>
                </c:pt>
                <c:pt idx="528">
                  <c:v>0.687270504982055</c:v>
                </c:pt>
                <c:pt idx="529">
                  <c:v>0.68727073589870102</c:v>
                </c:pt>
                <c:pt idx="530">
                  <c:v>0.68727096717704905</c:v>
                </c:pt>
                <c:pt idx="531">
                  <c:v>0.68727119881877996</c:v>
                </c:pt>
                <c:pt idx="532">
                  <c:v>0.687271430825518</c:v>
                </c:pt>
                <c:pt idx="533">
                  <c:v>0.68727166319883504</c:v>
                </c:pt>
                <c:pt idx="534">
                  <c:v>0.68727189594025195</c:v>
                </c:pt>
                <c:pt idx="535">
                  <c:v>0.68727212905123602</c:v>
                </c:pt>
                <c:pt idx="536">
                  <c:v>0.687272362533206</c:v>
                </c:pt>
                <c:pt idx="537">
                  <c:v>0.68727259638753002</c:v>
                </c:pt>
                <c:pt idx="538">
                  <c:v>0.68727283061552802</c:v>
                </c:pt>
                <c:pt idx="539">
                  <c:v>0.68727306521847098</c:v>
                </c:pt>
                <c:pt idx="540">
                  <c:v>0.68727330019758204</c:v>
                </c:pt>
                <c:pt idx="541">
                  <c:v>0.68727353555404103</c:v>
                </c:pt>
                <c:pt idx="542">
                  <c:v>0.68727377128897704</c:v>
                </c:pt>
                <c:pt idx="543">
                  <c:v>0.68727400740347999</c:v>
                </c:pt>
                <c:pt idx="544">
                  <c:v>0.68727424389859204</c:v>
                </c:pt>
                <c:pt idx="545">
                  <c:v>0.68727448077531195</c:v>
                </c:pt>
                <c:pt idx="546">
                  <c:v>0.68727471803459705</c:v>
                </c:pt>
                <c:pt idx="547">
                  <c:v>0.68727495567736296</c:v>
                </c:pt>
                <c:pt idx="548">
                  <c:v>0.68727519370448198</c:v>
                </c:pt>
                <c:pt idx="549">
                  <c:v>0.68727543211678899</c:v>
                </c:pt>
                <c:pt idx="550">
                  <c:v>0.68727567091507602</c:v>
                </c:pt>
                <c:pt idx="551">
                  <c:v>0.68727591010009803</c:v>
                </c:pt>
                <c:pt idx="552">
                  <c:v>0.68727614967257</c:v>
                </c:pt>
                <c:pt idx="553">
                  <c:v>0.68727638963317095</c:v>
                </c:pt>
                <c:pt idx="554">
                  <c:v>0.68727662998254202</c:v>
                </c:pt>
                <c:pt idx="555">
                  <c:v>0.68727687072128596</c:v>
                </c:pt>
                <c:pt idx="556">
                  <c:v>0.68727711184997198</c:v>
                </c:pt>
                <c:pt idx="557">
                  <c:v>0.68727735336913298</c:v>
                </c:pt>
                <c:pt idx="558">
                  <c:v>0.68727759527926702</c:v>
                </c:pt>
                <c:pt idx="559">
                  <c:v>0.68727783758084005</c:v>
                </c:pt>
                <c:pt idx="560">
                  <c:v>0.68727808027428094</c:v>
                </c:pt>
                <c:pt idx="561">
                  <c:v>0.68727832335998895</c:v>
                </c:pt>
                <c:pt idx="562">
                  <c:v>0.687278566838331</c:v>
                </c:pt>
                <c:pt idx="563">
                  <c:v>0.68727881070963903</c:v>
                </c:pt>
                <c:pt idx="564">
                  <c:v>0.68727905497421704</c:v>
                </c:pt>
                <c:pt idx="565">
                  <c:v>0.68727929963233803</c:v>
                </c:pt>
                <c:pt idx="566">
                  <c:v>0.68727954468424302</c:v>
                </c:pt>
                <c:pt idx="567">
                  <c:v>0.68727979013014495</c:v>
                </c:pt>
                <c:pt idx="568">
                  <c:v>0.68728003597022902</c:v>
                </c:pt>
                <c:pt idx="569">
                  <c:v>0.68728028220464898</c:v>
                </c:pt>
                <c:pt idx="570">
                  <c:v>0.68728052883353297</c:v>
                </c:pt>
                <c:pt idx="571">
                  <c:v>0.687280775856981</c:v>
                </c:pt>
                <c:pt idx="572">
                  <c:v>0.68728102327506502</c:v>
                </c:pt>
                <c:pt idx="573">
                  <c:v>0.68728127108783299</c:v>
                </c:pt>
                <c:pt idx="574">
                  <c:v>0.68728151929530501</c:v>
                </c:pt>
                <c:pt idx="575">
                  <c:v>0.68728176789747497</c:v>
                </c:pt>
                <c:pt idx="576">
                  <c:v>0.68728201689431401</c:v>
                </c:pt>
                <c:pt idx="577">
                  <c:v>0.68728226628576705</c:v>
                </c:pt>
                <c:pt idx="578">
                  <c:v>0.68728251607175594</c:v>
                </c:pt>
                <c:pt idx="579">
                  <c:v>0.68728276625217799</c:v>
                </c:pt>
                <c:pt idx="580">
                  <c:v>0.68728301682690696</c:v>
                </c:pt>
                <c:pt idx="581">
                  <c:v>0.68728326779579396</c:v>
                </c:pt>
                <c:pt idx="582">
                  <c:v>0.68728351915867003</c:v>
                </c:pt>
                <c:pt idx="583">
                  <c:v>0.68728377091534099</c:v>
                </c:pt>
                <c:pt idx="584">
                  <c:v>0.687284023065593</c:v>
                </c:pt>
                <c:pt idx="585">
                  <c:v>0.68728427560919103</c:v>
                </c:pt>
                <c:pt idx="586">
                  <c:v>0.68728452854587696</c:v>
                </c:pt>
                <c:pt idx="587">
                  <c:v>0.687284781875377</c:v>
                </c:pt>
                <c:pt idx="588">
                  <c:v>0.68728503559739296</c:v>
                </c:pt>
                <c:pt idx="589">
                  <c:v>0.68728528971160896</c:v>
                </c:pt>
                <c:pt idx="590">
                  <c:v>0.68728554421768995</c:v>
                </c:pt>
                <c:pt idx="591">
                  <c:v>0.68728579911528198</c:v>
                </c:pt>
                <c:pt idx="592">
                  <c:v>0.68728605440401302</c:v>
                </c:pt>
                <c:pt idx="593">
                  <c:v>0.68728631008349095</c:v>
                </c:pt>
                <c:pt idx="594">
                  <c:v>0.68728656615330996</c:v>
                </c:pt>
                <c:pt idx="595">
                  <c:v>0.68728682261304197</c:v>
                </c:pt>
                <c:pt idx="596">
                  <c:v>0.68728707946224599</c:v>
                </c:pt>
                <c:pt idx="597">
                  <c:v>0.68728733670046205</c:v>
                </c:pt>
                <c:pt idx="598">
                  <c:v>0.68728759432721498</c:v>
                </c:pt>
                <c:pt idx="599">
                  <c:v>0.68728785234201195</c:v>
                </c:pt>
                <c:pt idx="600">
                  <c:v>0.68728811074434604</c:v>
                </c:pt>
                <c:pt idx="601">
                  <c:v>0.68728836953369399</c:v>
                </c:pt>
                <c:pt idx="602">
                  <c:v>0.68728862870951901</c:v>
                </c:pt>
                <c:pt idx="603">
                  <c:v>0.68728888827126799</c:v>
                </c:pt>
                <c:pt idx="604">
                  <c:v>0.68728914821837295</c:v>
                </c:pt>
                <c:pt idx="605">
                  <c:v>0.687289408550253</c:v>
                </c:pt>
                <c:pt idx="606">
                  <c:v>0.68728966926631296</c:v>
                </c:pt>
                <c:pt idx="607">
                  <c:v>0.68728993036594499</c:v>
                </c:pt>
                <c:pt idx="608">
                  <c:v>0.68729019184852602</c:v>
                </c:pt>
                <c:pt idx="609">
                  <c:v>0.68729045371342201</c:v>
                </c:pt>
                <c:pt idx="610">
                  <c:v>0.68729071595998503</c:v>
                </c:pt>
                <c:pt idx="611">
                  <c:v>0.68729097858755395</c:v>
                </c:pt>
                <c:pt idx="612">
                  <c:v>0.68729124159545696</c:v>
                </c:pt>
                <c:pt idx="613">
                  <c:v>0.68729150498300995</c:v>
                </c:pt>
                <c:pt idx="614">
                  <c:v>0.68729176874951703</c:v>
                </c:pt>
                <c:pt idx="615">
                  <c:v>0.68729203289427099</c:v>
                </c:pt>
                <c:pt idx="616">
                  <c:v>0.68729229741655395</c:v>
                </c:pt>
                <c:pt idx="617">
                  <c:v>0.68729256231563496</c:v>
                </c:pt>
                <c:pt idx="618">
                  <c:v>0.68729282759077504</c:v>
                </c:pt>
                <c:pt idx="619">
                  <c:v>0.68729309324122401</c:v>
                </c:pt>
                <c:pt idx="620">
                  <c:v>0.68729335926622004</c:v>
                </c:pt>
                <c:pt idx="621">
                  <c:v>0.68729362566499397</c:v>
                </c:pt>
                <c:pt idx="622">
                  <c:v>0.68729389243676597</c:v>
                </c:pt>
                <c:pt idx="623">
                  <c:v>0.68729415958074402</c:v>
                </c:pt>
                <c:pt idx="624">
                  <c:v>0.68729442709613198</c:v>
                </c:pt>
                <c:pt idx="625">
                  <c:v>0.68729469498212004</c:v>
                </c:pt>
                <c:pt idx="626">
                  <c:v>0.68729496323789196</c:v>
                </c:pt>
                <c:pt idx="627">
                  <c:v>0.68729523186262098</c:v>
                </c:pt>
                <c:pt idx="628">
                  <c:v>0.68729550085547597</c:v>
                </c:pt>
                <c:pt idx="629">
                  <c:v>0.68729577021561306</c:v>
                </c:pt>
                <c:pt idx="630">
                  <c:v>0.68729603994218202</c:v>
                </c:pt>
                <c:pt idx="631">
                  <c:v>0.68729631003432701</c:v>
                </c:pt>
                <c:pt idx="632">
                  <c:v>0.68729658049118003</c:v>
                </c:pt>
                <c:pt idx="633">
                  <c:v>0.68729685131187002</c:v>
                </c:pt>
                <c:pt idx="634">
                  <c:v>0.687297122495516</c:v>
                </c:pt>
                <c:pt idx="635">
                  <c:v>0.68729739404123202</c:v>
                </c:pt>
                <c:pt idx="636">
                  <c:v>0.68729766594812303</c:v>
                </c:pt>
                <c:pt idx="637">
                  <c:v>0.68729793821528995</c:v>
                </c:pt>
                <c:pt idx="638">
                  <c:v>0.68729821084182396</c:v>
                </c:pt>
                <c:pt idx="639">
                  <c:v>0.68729848382681302</c:v>
                </c:pt>
                <c:pt idx="640">
                  <c:v>0.68729875716933797</c:v>
                </c:pt>
                <c:pt idx="641">
                  <c:v>0.68729903086847199</c:v>
                </c:pt>
                <c:pt idx="642">
                  <c:v>0.68729930492328495</c:v>
                </c:pt>
                <c:pt idx="643">
                  <c:v>0.68729957933284003</c:v>
                </c:pt>
                <c:pt idx="644">
                  <c:v>0.68729985409619498</c:v>
                </c:pt>
                <c:pt idx="645">
                  <c:v>0.68730012921240102</c:v>
                </c:pt>
                <c:pt idx="646">
                  <c:v>0.68730040468050702</c:v>
                </c:pt>
                <c:pt idx="647">
                  <c:v>0.68730068049955395</c:v>
                </c:pt>
                <c:pt idx="648">
                  <c:v>0.68730095666858004</c:v>
                </c:pt>
                <c:pt idx="649">
                  <c:v>0.68730123318661795</c:v>
                </c:pt>
                <c:pt idx="650">
                  <c:v>0.68730151005269502</c:v>
                </c:pt>
                <c:pt idx="651">
                  <c:v>0.68730178726583602</c:v>
                </c:pt>
                <c:pt idx="652">
                  <c:v>0.68730206482506095</c:v>
                </c:pt>
                <c:pt idx="653">
                  <c:v>0.68730234272938295</c:v>
                </c:pt>
                <c:pt idx="654">
                  <c:v>0.68730262097781603</c:v>
                </c:pt>
                <c:pt idx="655">
                  <c:v>0.68730289956936597</c:v>
                </c:pt>
                <c:pt idx="656">
                  <c:v>0.68730317850303702</c:v>
                </c:pt>
                <c:pt idx="657">
                  <c:v>0.68730345777782997</c:v>
                </c:pt>
                <c:pt idx="658">
                  <c:v>0.68730373739274098</c:v>
                </c:pt>
                <c:pt idx="659">
                  <c:v>0.68730401734676405</c:v>
                </c:pt>
                <c:pt idx="660">
                  <c:v>0.68730429763889</c:v>
                </c:pt>
                <c:pt idx="661">
                  <c:v>0.68730457826810398</c:v>
                </c:pt>
                <c:pt idx="662">
                  <c:v>0.68730485923339302</c:v>
                </c:pt>
                <c:pt idx="663">
                  <c:v>0.68730514053373604</c:v>
                </c:pt>
                <c:pt idx="664">
                  <c:v>0.68730542216811297</c:v>
                </c:pt>
                <c:pt idx="665">
                  <c:v>0.68730570413549896</c:v>
                </c:pt>
                <c:pt idx="666">
                  <c:v>0.68730598643486895</c:v>
                </c:pt>
                <c:pt idx="667">
                  <c:v>0.68730626906519399</c:v>
                </c:pt>
                <c:pt idx="668">
                  <c:v>0.687306552025442</c:v>
                </c:pt>
                <c:pt idx="669">
                  <c:v>0.68730683531458003</c:v>
                </c:pt>
                <c:pt idx="670">
                  <c:v>0.68730711893157304</c:v>
                </c:pt>
                <c:pt idx="671">
                  <c:v>0.68730740287538294</c:v>
                </c:pt>
                <c:pt idx="672">
                  <c:v>0.68730768714497203</c:v>
                </c:pt>
                <c:pt idx="673">
                  <c:v>0.68730797173929903</c:v>
                </c:pt>
                <c:pt idx="674">
                  <c:v>0.68730825665732098</c:v>
                </c:pt>
                <c:pt idx="675">
                  <c:v>0.68730854189799395</c:v>
                </c:pt>
                <c:pt idx="676">
                  <c:v>0.687308827460272</c:v>
                </c:pt>
                <c:pt idx="677">
                  <c:v>0.68730911334310796</c:v>
                </c:pt>
                <c:pt idx="678">
                  <c:v>0.687309399545455</c:v>
                </c:pt>
                <c:pt idx="679">
                  <c:v>0.68730968606626297</c:v>
                </c:pt>
                <c:pt idx="680">
                  <c:v>0.68730997290448004</c:v>
                </c:pt>
                <c:pt idx="681">
                  <c:v>0.68731026005905704</c:v>
                </c:pt>
                <c:pt idx="682">
                  <c:v>0.68731054752894005</c:v>
                </c:pt>
                <c:pt idx="683">
                  <c:v>0.68731083531307602</c:v>
                </c:pt>
                <c:pt idx="684">
                  <c:v>0.68731112341041101</c:v>
                </c:pt>
                <c:pt idx="685">
                  <c:v>0.68731141181989097</c:v>
                </c:pt>
                <c:pt idx="686">
                  <c:v>0.68731170054045898</c:v>
                </c:pt>
                <c:pt idx="687">
                  <c:v>0.68731198957105999</c:v>
                </c:pt>
                <c:pt idx="688">
                  <c:v>0.68731227891063895</c:v>
                </c:pt>
                <c:pt idx="689">
                  <c:v>0.68731256855813705</c:v>
                </c:pt>
                <c:pt idx="690">
                  <c:v>0.68731285851249901</c:v>
                </c:pt>
                <c:pt idx="691">
                  <c:v>0.68731314877266703</c:v>
                </c:pt>
                <c:pt idx="692">
                  <c:v>0.68731343933758304</c:v>
                </c:pt>
                <c:pt idx="693">
                  <c:v>0.68731373020619102</c:v>
                </c:pt>
                <c:pt idx="694">
                  <c:v>0.68731402137743303</c:v>
                </c:pt>
                <c:pt idx="695">
                  <c:v>0.68731431285025202</c:v>
                </c:pt>
                <c:pt idx="696">
                  <c:v>0.68731460462359095</c:v>
                </c:pt>
                <c:pt idx="697">
                  <c:v>0.68731489669639201</c:v>
                </c:pt>
                <c:pt idx="698">
                  <c:v>0.68731518906759803</c:v>
                </c:pt>
                <c:pt idx="699">
                  <c:v>0.68731548173615498</c:v>
                </c:pt>
                <c:pt idx="700">
                  <c:v>0.68731577470100402</c:v>
                </c:pt>
                <c:pt idx="701">
                  <c:v>0.68731606796109201</c:v>
                </c:pt>
                <c:pt idx="702">
                  <c:v>0.68731636151536302</c:v>
                </c:pt>
                <c:pt idx="703">
                  <c:v>0.68731665536276199</c:v>
                </c:pt>
                <c:pt idx="704">
                  <c:v>0.68731694950223499</c:v>
                </c:pt>
                <c:pt idx="705">
                  <c:v>0.68731724393272997</c:v>
                </c:pt>
                <c:pt idx="706">
                  <c:v>0.687317538653194</c:v>
                </c:pt>
                <c:pt idx="707">
                  <c:v>0.68731783366257504</c:v>
                </c:pt>
                <c:pt idx="708">
                  <c:v>0.68731812895982203</c:v>
                </c:pt>
                <c:pt idx="709">
                  <c:v>0.68731842454388703</c:v>
                </c:pt>
                <c:pt idx="710">
                  <c:v>0.687318720413719</c:v>
                </c:pt>
                <c:pt idx="711">
                  <c:v>0.68731901656827099</c:v>
                </c:pt>
                <c:pt idx="712">
                  <c:v>0.68731931300649496</c:v>
                </c:pt>
                <c:pt idx="713">
                  <c:v>0.68731960972734796</c:v>
                </c:pt>
                <c:pt idx="714">
                  <c:v>0.68731990672978205</c:v>
                </c:pt>
                <c:pt idx="715">
                  <c:v>0.68732020401275595</c:v>
                </c:pt>
                <c:pt idx="716">
                  <c:v>0.68732050157522695</c:v>
                </c:pt>
                <c:pt idx="717">
                  <c:v>0.68732079941615398</c:v>
                </c:pt>
                <c:pt idx="718">
                  <c:v>0.68732109753449799</c:v>
                </c:pt>
                <c:pt idx="719">
                  <c:v>0.68732139592922104</c:v>
                </c:pt>
                <c:pt idx="720">
                  <c:v>0.68732169459928505</c:v>
                </c:pt>
                <c:pt idx="721">
                  <c:v>0.68732199354365497</c:v>
                </c:pt>
                <c:pt idx="722">
                  <c:v>0.68732229276129897</c:v>
                </c:pt>
                <c:pt idx="723">
                  <c:v>0.68732259225118297</c:v>
                </c:pt>
                <c:pt idx="724">
                  <c:v>0.68732289201227703</c:v>
                </c:pt>
                <c:pt idx="725">
                  <c:v>0.68732319204355197</c:v>
                </c:pt>
                <c:pt idx="726">
                  <c:v>0.68732349234398105</c:v>
                </c:pt>
                <c:pt idx="727">
                  <c:v>0.68732379291253698</c:v>
                </c:pt>
                <c:pt idx="728">
                  <c:v>0.68732409374819803</c:v>
                </c:pt>
                <c:pt idx="729">
                  <c:v>0.68732439484994101</c:v>
                </c:pt>
                <c:pt idx="730">
                  <c:v>0.68732469621674597</c:v>
                </c:pt>
                <c:pt idx="731">
                  <c:v>0.68732499784759304</c:v>
                </c:pt>
                <c:pt idx="732">
                  <c:v>0.68732529974146805</c:v>
                </c:pt>
                <c:pt idx="733">
                  <c:v>0.68732560189735403</c:v>
                </c:pt>
                <c:pt idx="734">
                  <c:v>0.68732590431424001</c:v>
                </c:pt>
                <c:pt idx="735">
                  <c:v>0.68732620699111402</c:v>
                </c:pt>
                <c:pt idx="736">
                  <c:v>0.68732650992696798</c:v>
                </c:pt>
                <c:pt idx="737">
                  <c:v>0.68732681312079502</c:v>
                </c:pt>
                <c:pt idx="738">
                  <c:v>0.68732711657158996</c:v>
                </c:pt>
                <c:pt idx="739">
                  <c:v>0.68732742027835103</c:v>
                </c:pt>
                <c:pt idx="740">
                  <c:v>0.68732772424007704</c:v>
                </c:pt>
                <c:pt idx="741">
                  <c:v>0.68732802845577001</c:v>
                </c:pt>
                <c:pt idx="742">
                  <c:v>0.68732833292443496</c:v>
                </c:pt>
                <c:pt idx="743">
                  <c:v>0.68732863764507601</c:v>
                </c:pt>
                <c:pt idx="744">
                  <c:v>0.68732894261670296</c:v>
                </c:pt>
                <c:pt idx="745">
                  <c:v>0.68732924783832505</c:v>
                </c:pt>
                <c:pt idx="746">
                  <c:v>0.68732955330895695</c:v>
                </c:pt>
                <c:pt idx="747">
                  <c:v>0.68732985902761201</c:v>
                </c:pt>
                <c:pt idx="748">
                  <c:v>0.68733016499330901</c:v>
                </c:pt>
                <c:pt idx="749">
                  <c:v>0.68733047120506796</c:v>
                </c:pt>
                <c:pt idx="750">
                  <c:v>0.68733077766190998</c:v>
                </c:pt>
                <c:pt idx="751">
                  <c:v>0.68733108436285995</c:v>
                </c:pt>
                <c:pt idx="752">
                  <c:v>0.68733139130694498</c:v>
                </c:pt>
                <c:pt idx="753">
                  <c:v>0.68733169849319498</c:v>
                </c:pt>
                <c:pt idx="754">
                  <c:v>0.68733200592064203</c:v>
                </c:pt>
                <c:pt idx="755">
                  <c:v>0.68733231358832003</c:v>
                </c:pt>
                <c:pt idx="756">
                  <c:v>0.68733262149526597</c:v>
                </c:pt>
                <c:pt idx="757">
                  <c:v>0.68733292964051895</c:v>
                </c:pt>
                <c:pt idx="758">
                  <c:v>0.68733323802312196</c:v>
                </c:pt>
                <c:pt idx="759">
                  <c:v>0.68733354664211899</c:v>
                </c:pt>
                <c:pt idx="760">
                  <c:v>0.68733385549655701</c:v>
                </c:pt>
                <c:pt idx="761">
                  <c:v>0.68733416458548602</c:v>
                </c:pt>
                <c:pt idx="762">
                  <c:v>0.68733447390795899</c:v>
                </c:pt>
                <c:pt idx="763">
                  <c:v>0.68733478346302901</c:v>
                </c:pt>
                <c:pt idx="764">
                  <c:v>0.68733509324975595</c:v>
                </c:pt>
                <c:pt idx="765">
                  <c:v>0.687335403267198</c:v>
                </c:pt>
                <c:pt idx="766">
                  <c:v>0.68733571351442002</c:v>
                </c:pt>
                <c:pt idx="767">
                  <c:v>0.68733602399048599</c:v>
                </c:pt>
                <c:pt idx="768">
                  <c:v>0.68733633469446498</c:v>
                </c:pt>
                <c:pt idx="769">
                  <c:v>0.68733664562542796</c:v>
                </c:pt>
                <c:pt idx="770">
                  <c:v>0.68733695678244899</c:v>
                </c:pt>
                <c:pt idx="771">
                  <c:v>0.68733726816460405</c:v>
                </c:pt>
                <c:pt idx="772">
                  <c:v>0.68733757977097298</c:v>
                </c:pt>
                <c:pt idx="773">
                  <c:v>0.68733789160063796</c:v>
                </c:pt>
                <c:pt idx="774">
                  <c:v>0.68733820365268306</c:v>
                </c:pt>
                <c:pt idx="775">
                  <c:v>0.68733851592619699</c:v>
                </c:pt>
                <c:pt idx="776">
                  <c:v>0.68733882842026905</c:v>
                </c:pt>
                <c:pt idx="777">
                  <c:v>0.68733914113399297</c:v>
                </c:pt>
                <c:pt idx="778">
                  <c:v>0.68733945406646502</c:v>
                </c:pt>
                <c:pt idx="779">
                  <c:v>0.68733976721678403</c:v>
                </c:pt>
                <c:pt idx="780">
                  <c:v>0.68734008058405205</c:v>
                </c:pt>
                <c:pt idx="781">
                  <c:v>0.68734039416737303</c:v>
                </c:pt>
                <c:pt idx="782">
                  <c:v>0.687340707965855</c:v>
                </c:pt>
                <c:pt idx="783">
                  <c:v>0.68734102197860802</c:v>
                </c:pt>
                <c:pt idx="784">
                  <c:v>0.68734133620474602</c:v>
                </c:pt>
                <c:pt idx="785">
                  <c:v>0.68734165064338404</c:v>
                </c:pt>
                <c:pt idx="786">
                  <c:v>0.687341965293643</c:v>
                </c:pt>
                <c:pt idx="787">
                  <c:v>0.68734228015464305</c:v>
                </c:pt>
                <c:pt idx="788">
                  <c:v>0.68734259522551</c:v>
                </c:pt>
                <c:pt idx="789">
                  <c:v>0.687342910505371</c:v>
                </c:pt>
                <c:pt idx="790">
                  <c:v>0.68734322599335795</c:v>
                </c:pt>
                <c:pt idx="791">
                  <c:v>0.68734354168860401</c:v>
                </c:pt>
                <c:pt idx="792">
                  <c:v>0.68734385759024597</c:v>
                </c:pt>
                <c:pt idx="793">
                  <c:v>0.68734417369742296</c:v>
                </c:pt>
                <c:pt idx="794">
                  <c:v>0.687344490009278</c:v>
                </c:pt>
                <c:pt idx="795">
                  <c:v>0.687344806524956</c:v>
                </c:pt>
                <c:pt idx="796">
                  <c:v>0.68734512324360697</c:v>
                </c:pt>
                <c:pt idx="797">
                  <c:v>0.68734544016438104</c:v>
                </c:pt>
                <c:pt idx="798">
                  <c:v>0.68734575728643399</c:v>
                </c:pt>
                <c:pt idx="799">
                  <c:v>0.68734607460892105</c:v>
                </c:pt>
                <c:pt idx="800">
                  <c:v>0.68734639213100501</c:v>
                </c:pt>
                <c:pt idx="801">
                  <c:v>0.68734670985184798</c:v>
                </c:pt>
                <c:pt idx="802">
                  <c:v>0.68734702777061696</c:v>
                </c:pt>
                <c:pt idx="803">
                  <c:v>0.68734734588648205</c:v>
                </c:pt>
                <c:pt idx="804">
                  <c:v>0.68734766419861404</c:v>
                </c:pt>
                <c:pt idx="805">
                  <c:v>0.68734798270619002</c:v>
                </c:pt>
                <c:pt idx="806">
                  <c:v>0.68734830140838798</c:v>
                </c:pt>
                <c:pt idx="807">
                  <c:v>0.68734862030438904</c:v>
                </c:pt>
                <c:pt idx="808">
                  <c:v>0.68734893939337804</c:v>
                </c:pt>
                <c:pt idx="809">
                  <c:v>0.687349258674543</c:v>
                </c:pt>
                <c:pt idx="810">
                  <c:v>0.68734957814707398</c:v>
                </c:pt>
                <c:pt idx="811">
                  <c:v>0.68734989781016498</c:v>
                </c:pt>
                <c:pt idx="812">
                  <c:v>0.68735021766301196</c:v>
                </c:pt>
                <c:pt idx="813">
                  <c:v>0.68735053770481502</c:v>
                </c:pt>
                <c:pt idx="814">
                  <c:v>0.68735085793477801</c:v>
                </c:pt>
                <c:pt idx="815">
                  <c:v>0.68735117835210502</c:v>
                </c:pt>
                <c:pt idx="816">
                  <c:v>0.687351498956005</c:v>
                </c:pt>
                <c:pt idx="817">
                  <c:v>0.68735181974569104</c:v>
                </c:pt>
                <c:pt idx="818">
                  <c:v>0.68735214072037798</c:v>
                </c:pt>
                <c:pt idx="819">
                  <c:v>0.68735246187928201</c:v>
                </c:pt>
                <c:pt idx="820">
                  <c:v>0.68735278322162596</c:v>
                </c:pt>
                <c:pt idx="821">
                  <c:v>0.68735310474663203</c:v>
                </c:pt>
                <c:pt idx="822">
                  <c:v>0.68735342645352904</c:v>
                </c:pt>
                <c:pt idx="823">
                  <c:v>0.68735374834154706</c:v>
                </c:pt>
                <c:pt idx="824">
                  <c:v>0.68735407040991803</c:v>
                </c:pt>
                <c:pt idx="825">
                  <c:v>0.68735439265787901</c:v>
                </c:pt>
                <c:pt idx="826">
                  <c:v>0.68735471508466806</c:v>
                </c:pt>
                <c:pt idx="827">
                  <c:v>0.68735503768952899</c:v>
                </c:pt>
                <c:pt idx="828">
                  <c:v>0.68735536047170698</c:v>
                </c:pt>
                <c:pt idx="829">
                  <c:v>0.68735568343044895</c:v>
                </c:pt>
                <c:pt idx="830">
                  <c:v>0.68735600656500795</c:v>
                </c:pt>
                <c:pt idx="831">
                  <c:v>0.68735632987463702</c:v>
                </c:pt>
                <c:pt idx="832">
                  <c:v>0.68735665335859497</c:v>
                </c:pt>
                <c:pt idx="833">
                  <c:v>0.68735697701614096</c:v>
                </c:pt>
                <c:pt idx="834">
                  <c:v>0.68735730084654001</c:v>
                </c:pt>
                <c:pt idx="835">
                  <c:v>0.68735762484905705</c:v>
                </c:pt>
                <c:pt idx="836">
                  <c:v>0.68735794902296299</c:v>
                </c:pt>
                <c:pt idx="837">
                  <c:v>0.68735827336752997</c:v>
                </c:pt>
                <c:pt idx="838">
                  <c:v>0.68735859788203402</c:v>
                </c:pt>
                <c:pt idx="839">
                  <c:v>0.68735892256575304</c:v>
                </c:pt>
                <c:pt idx="840">
                  <c:v>0.68735924741797005</c:v>
                </c:pt>
                <c:pt idx="841">
                  <c:v>0.68735957243796897</c:v>
                </c:pt>
                <c:pt idx="842">
                  <c:v>0.68735989762503702</c:v>
                </c:pt>
                <c:pt idx="843">
                  <c:v>0.687360222978466</c:v>
                </c:pt>
                <c:pt idx="844">
                  <c:v>0.68736054849754902</c:v>
                </c:pt>
                <c:pt idx="845">
                  <c:v>0.68736087418158298</c:v>
                </c:pt>
                <c:pt idx="846">
                  <c:v>0.687361200029868</c:v>
                </c:pt>
                <c:pt idx="847">
                  <c:v>0.68736152604170797</c:v>
                </c:pt>
                <c:pt idx="848">
                  <c:v>0.687361852216406</c:v>
                </c:pt>
                <c:pt idx="849">
                  <c:v>0.68736217855327297</c:v>
                </c:pt>
                <c:pt idx="850">
                  <c:v>0.687362505051621</c:v>
                </c:pt>
                <c:pt idx="851">
                  <c:v>0.68736283171076296</c:v>
                </c:pt>
                <c:pt idx="852">
                  <c:v>0.68736315853001795</c:v>
                </c:pt>
                <c:pt idx="853">
                  <c:v>0.68736348550870696</c:v>
                </c:pt>
                <c:pt idx="854">
                  <c:v>0.68736381264615398</c:v>
                </c:pt>
                <c:pt idx="855">
                  <c:v>0.68736413994168499</c:v>
                </c:pt>
                <c:pt idx="856">
                  <c:v>0.68736446739462898</c:v>
                </c:pt>
                <c:pt idx="857">
                  <c:v>0.68736479500432002</c:v>
                </c:pt>
                <c:pt idx="858">
                  <c:v>0.68736512277009398</c:v>
                </c:pt>
                <c:pt idx="859">
                  <c:v>0.68736545069128896</c:v>
                </c:pt>
                <c:pt idx="860">
                  <c:v>0.68736577876724603</c:v>
                </c:pt>
                <c:pt idx="861">
                  <c:v>0.68736610699731004</c:v>
                </c:pt>
                <c:pt idx="862">
                  <c:v>0.68736643538082898</c:v>
                </c:pt>
                <c:pt idx="863">
                  <c:v>0.68736676391715301</c:v>
                </c:pt>
                <c:pt idx="864">
                  <c:v>0.687367092605636</c:v>
                </c:pt>
                <c:pt idx="865">
                  <c:v>0.68736742144563301</c:v>
                </c:pt>
                <c:pt idx="866">
                  <c:v>0.687367750436505</c:v>
                </c:pt>
                <c:pt idx="867">
                  <c:v>0.68736807957761203</c:v>
                </c:pt>
                <c:pt idx="868">
                  <c:v>0.68736840886832196</c:v>
                </c:pt>
                <c:pt idx="869">
                  <c:v>0.68736873830800005</c:v>
                </c:pt>
                <c:pt idx="870">
                  <c:v>0.68736906789601904</c:v>
                </c:pt>
                <c:pt idx="871">
                  <c:v>0.68736939763175198</c:v>
                </c:pt>
                <c:pt idx="872">
                  <c:v>0.68736972751457703</c:v>
                </c:pt>
                <c:pt idx="873">
                  <c:v>0.68737005754387204</c:v>
                </c:pt>
                <c:pt idx="874">
                  <c:v>0.68737038771902004</c:v>
                </c:pt>
                <c:pt idx="875">
                  <c:v>0.68737071803940697</c:v>
                </c:pt>
                <c:pt idx="876">
                  <c:v>0.68737104850442099</c:v>
                </c:pt>
                <c:pt idx="877">
                  <c:v>0.68737137911345303</c:v>
                </c:pt>
                <c:pt idx="878">
                  <c:v>0.68737170986589802</c:v>
                </c:pt>
                <c:pt idx="879">
                  <c:v>0.68737204076115299</c:v>
                </c:pt>
                <c:pt idx="880">
                  <c:v>0.68737237179861599</c:v>
                </c:pt>
                <c:pt idx="881">
                  <c:v>0.68737270297769104</c:v>
                </c:pt>
                <c:pt idx="882">
                  <c:v>0.68737303429778396</c:v>
                </c:pt>
                <c:pt idx="883">
                  <c:v>0.68737336575830199</c:v>
                </c:pt>
                <c:pt idx="884">
                  <c:v>0.68737369735865805</c:v>
                </c:pt>
                <c:pt idx="885">
                  <c:v>0.68737402909826495</c:v>
                </c:pt>
                <c:pt idx="886">
                  <c:v>0.68737436097653903</c:v>
                </c:pt>
                <c:pt idx="887">
                  <c:v>0.68737469299290199</c:v>
                </c:pt>
                <c:pt idx="888">
                  <c:v>0.68737502514677395</c:v>
                </c:pt>
                <c:pt idx="889">
                  <c:v>0.68737535743758305</c:v>
                </c:pt>
                <c:pt idx="890">
                  <c:v>0.68737568986475495</c:v>
                </c:pt>
                <c:pt idx="891">
                  <c:v>0.687376022427721</c:v>
                </c:pt>
                <c:pt idx="892">
                  <c:v>0.68737635512591699</c:v>
                </c:pt>
                <c:pt idx="893">
                  <c:v>0.68737668795877704</c:v>
                </c:pt>
                <c:pt idx="894">
                  <c:v>0.68737702092574204</c:v>
                </c:pt>
                <c:pt idx="895">
                  <c:v>0.687377354026253</c:v>
                </c:pt>
                <c:pt idx="896">
                  <c:v>0.68737768725975601</c:v>
                </c:pt>
                <c:pt idx="897">
                  <c:v>0.68737802062569697</c:v>
                </c:pt>
                <c:pt idx="898">
                  <c:v>0.68737835412352799</c:v>
                </c:pt>
                <c:pt idx="899">
                  <c:v>0.68737868775270194</c:v>
                </c:pt>
                <c:pt idx="900">
                  <c:v>0.68737902151267305</c:v>
                </c:pt>
                <c:pt idx="901">
                  <c:v>0.68737935540290296</c:v>
                </c:pt>
                <c:pt idx="902">
                  <c:v>0.68737968942284999</c:v>
                </c:pt>
                <c:pt idx="903">
                  <c:v>0.68738002357198003</c:v>
                </c:pt>
                <c:pt idx="904">
                  <c:v>0.68738035784976004</c:v>
                </c:pt>
                <c:pt idx="905">
                  <c:v>0.68738069225565801</c:v>
                </c:pt>
                <c:pt idx="906">
                  <c:v>0.68738102678914803</c:v>
                </c:pt>
                <c:pt idx="907">
                  <c:v>0.68738136144970396</c:v>
                </c:pt>
                <c:pt idx="908">
                  <c:v>0.68738169623680401</c:v>
                </c:pt>
                <c:pt idx="909">
                  <c:v>0.68738203114992702</c:v>
                </c:pt>
                <c:pt idx="910">
                  <c:v>0.68738236618855897</c:v>
                </c:pt>
                <c:pt idx="911">
                  <c:v>0.68738270135218205</c:v>
                </c:pt>
                <c:pt idx="912">
                  <c:v>0.68738303664028799</c:v>
                </c:pt>
                <c:pt idx="913">
                  <c:v>0.68738337205236499</c:v>
                </c:pt>
                <c:pt idx="914">
                  <c:v>0.68738370758790801</c:v>
                </c:pt>
                <c:pt idx="915">
                  <c:v>0.687384043246414</c:v>
                </c:pt>
                <c:pt idx="916">
                  <c:v>0.68738437902738103</c:v>
                </c:pt>
                <c:pt idx="917">
                  <c:v>0.68738471493031095</c:v>
                </c:pt>
                <c:pt idx="918">
                  <c:v>0.68738505095470703</c:v>
                </c:pt>
                <c:pt idx="919">
                  <c:v>0.68738538710007802</c:v>
                </c:pt>
                <c:pt idx="920">
                  <c:v>0.68738572336593295</c:v>
                </c:pt>
                <c:pt idx="921">
                  <c:v>0.68738605975178302</c:v>
                </c:pt>
                <c:pt idx="922">
                  <c:v>0.68738639625714304</c:v>
                </c:pt>
                <c:pt idx="923">
                  <c:v>0.68738673288153096</c:v>
                </c:pt>
                <c:pt idx="924">
                  <c:v>0.68738706962446705</c:v>
                </c:pt>
                <c:pt idx="925">
                  <c:v>0.68738740648547203</c:v>
                </c:pt>
                <c:pt idx="926">
                  <c:v>0.68738774346407305</c:v>
                </c:pt>
                <c:pt idx="927">
                  <c:v>0.68738808055979606</c:v>
                </c:pt>
                <c:pt idx="928">
                  <c:v>0.68738841777217197</c:v>
                </c:pt>
                <c:pt idx="929">
                  <c:v>0.68738875510073305</c:v>
                </c:pt>
                <c:pt idx="930">
                  <c:v>0.68738909254501501</c:v>
                </c:pt>
                <c:pt idx="931">
                  <c:v>0.687389430104556</c:v>
                </c:pt>
                <c:pt idx="932">
                  <c:v>0.68738976777889604</c:v>
                </c:pt>
                <c:pt idx="933">
                  <c:v>0.68739010556757796</c:v>
                </c:pt>
                <c:pt idx="934">
                  <c:v>0.68739044347014699</c:v>
                </c:pt>
                <c:pt idx="935">
                  <c:v>0.68739078148615196</c:v>
                </c:pt>
                <c:pt idx="936">
                  <c:v>0.68739111961514199</c:v>
                </c:pt>
                <c:pt idx="937">
                  <c:v>0.687391457856671</c:v>
                </c:pt>
                <c:pt idx="938">
                  <c:v>0.687391796210293</c:v>
                </c:pt>
                <c:pt idx="939">
                  <c:v>0.68739213467556803</c:v>
                </c:pt>
                <c:pt idx="940">
                  <c:v>0.68739247325205499</c:v>
                </c:pt>
                <c:pt idx="941">
                  <c:v>0.687392811939318</c:v>
                </c:pt>
                <c:pt idx="942">
                  <c:v>0.68739315073692098</c:v>
                </c:pt>
                <c:pt idx="943">
                  <c:v>0.68739348964443203</c:v>
                </c:pt>
                <c:pt idx="944">
                  <c:v>0.68739382866142196</c:v>
                </c:pt>
                <c:pt idx="945">
                  <c:v>0.68739416778746298</c:v>
                </c:pt>
                <c:pt idx="946">
                  <c:v>0.68739450702213101</c:v>
                </c:pt>
                <c:pt idx="947">
                  <c:v>0.68739484636500203</c:v>
                </c:pt>
                <c:pt idx="948">
                  <c:v>0.68739518581565795</c:v>
                </c:pt>
                <c:pt idx="949">
                  <c:v>0.68739552537367998</c:v>
                </c:pt>
                <c:pt idx="950">
                  <c:v>0.68739586503865302</c:v>
                </c:pt>
                <c:pt idx="951">
                  <c:v>0.68739620481016495</c:v>
                </c:pt>
                <c:pt idx="952">
                  <c:v>0.68739654468780498</c:v>
                </c:pt>
                <c:pt idx="953">
                  <c:v>0.687396884671164</c:v>
                </c:pt>
                <c:pt idx="954">
                  <c:v>0.687397224759838</c:v>
                </c:pt>
                <c:pt idx="955">
                  <c:v>0.68739756495342297</c:v>
                </c:pt>
                <c:pt idx="956">
                  <c:v>0.687397905251519</c:v>
                </c:pt>
                <c:pt idx="957">
                  <c:v>0.68739824565372598</c:v>
                </c:pt>
                <c:pt idx="958">
                  <c:v>0.68739858615964899</c:v>
                </c:pt>
                <c:pt idx="959">
                  <c:v>0.68739892676889403</c:v>
                </c:pt>
                <c:pt idx="960">
                  <c:v>0.68739926748106905</c:v>
                </c:pt>
                <c:pt idx="961">
                  <c:v>0.68739960829578495</c:v>
                </c:pt>
                <c:pt idx="962">
                  <c:v>0.68739994921265601</c:v>
                </c:pt>
                <c:pt idx="963">
                  <c:v>0.68740029023129601</c:v>
                </c:pt>
                <c:pt idx="964">
                  <c:v>0.68740063135132401</c:v>
                </c:pt>
                <c:pt idx="965">
                  <c:v>0.68740097257235999</c:v>
                </c:pt>
                <c:pt idx="966">
                  <c:v>0.68740131389402703</c:v>
                </c:pt>
                <c:pt idx="967">
                  <c:v>0.68740165531594799</c:v>
                </c:pt>
                <c:pt idx="968">
                  <c:v>0.68740199683775105</c:v>
                </c:pt>
                <c:pt idx="969">
                  <c:v>0.68740233845906595</c:v>
                </c:pt>
                <c:pt idx="970">
                  <c:v>0.687402680179523</c:v>
                </c:pt>
                <c:pt idx="971">
                  <c:v>0.68740302199875702</c:v>
                </c:pt>
                <c:pt idx="972">
                  <c:v>0.687403363916404</c:v>
                </c:pt>
                <c:pt idx="973">
                  <c:v>0.68740370593210198</c:v>
                </c:pt>
                <c:pt idx="974">
                  <c:v>0.68740404804549105</c:v>
                </c:pt>
                <c:pt idx="975">
                  <c:v>0.68740439025621403</c:v>
                </c:pt>
                <c:pt idx="976">
                  <c:v>0.68740473256391699</c:v>
                </c:pt>
                <c:pt idx="977">
                  <c:v>0.68740507496824699</c:v>
                </c:pt>
                <c:pt idx="978">
                  <c:v>0.68740541746885198</c:v>
                </c:pt>
                <c:pt idx="979">
                  <c:v>0.68740576006538601</c:v>
                </c:pt>
                <c:pt idx="980">
                  <c:v>0.68740610275750003</c:v>
                </c:pt>
                <c:pt idx="981">
                  <c:v>0.68740644554485297</c:v>
                </c:pt>
                <c:pt idx="982">
                  <c:v>0.68740678842710201</c:v>
                </c:pt>
                <c:pt idx="983">
                  <c:v>0.68740713140390597</c:v>
                </c:pt>
                <c:pt idx="984">
                  <c:v>0.68740747447493</c:v>
                </c:pt>
                <c:pt idx="985">
                  <c:v>0.68740781763983805</c:v>
                </c:pt>
                <c:pt idx="986">
                  <c:v>0.68740816089829604</c:v>
                </c:pt>
                <c:pt idx="987">
                  <c:v>0.68740850424997402</c:v>
                </c:pt>
                <c:pt idx="988">
                  <c:v>0.68740884769454202</c:v>
                </c:pt>
                <c:pt idx="989">
                  <c:v>0.68740919123167499</c:v>
                </c:pt>
                <c:pt idx="990">
                  <c:v>0.68740953486104805</c:v>
                </c:pt>
                <c:pt idx="991">
                  <c:v>0.68740987858233804</c:v>
                </c:pt>
                <c:pt idx="992">
                  <c:v>0.68741022239522598</c:v>
                </c:pt>
                <c:pt idx="993">
                  <c:v>0.68741056629939201</c:v>
                </c:pt>
                <c:pt idx="994">
                  <c:v>0.68741091029452095</c:v>
                </c:pt>
                <c:pt idx="995">
                  <c:v>0.68741125438029904</c:v>
                </c:pt>
                <c:pt idx="996">
                  <c:v>0.68741159855641398</c:v>
                </c:pt>
                <c:pt idx="997">
                  <c:v>0.68741194282255702</c:v>
                </c:pt>
                <c:pt idx="998">
                  <c:v>0.68741228717841896</c:v>
                </c:pt>
                <c:pt idx="999">
                  <c:v>0.68741263162369504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9-46B3-A665-2127BA5636E0}"/>
            </c:ext>
          </c:extLst>
        </c:ser>
        <c:ser>
          <c:idx val="2"/>
          <c:order val="1"/>
          <c:tx>
            <c:strRef>
              <c:f>'[Auto-Reg Data.xlsx]Iter 25'!$E$1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25'!$G$3:$G$1002</c:f>
              <c:numCache>
                <c:formatCode>#,##0.000</c:formatCode>
                <c:ptCount val="1000"/>
                <c:pt idx="0">
                  <c:v>0.92974695775266702</c:v>
                </c:pt>
                <c:pt idx="1">
                  <c:v>0.86614880001324002</c:v>
                </c:pt>
                <c:pt idx="2">
                  <c:v>0.82035642058442304</c:v>
                </c:pt>
                <c:pt idx="3">
                  <c:v>0.785836346446531</c:v>
                </c:pt>
                <c:pt idx="4">
                  <c:v>0.75968768895149097</c:v>
                </c:pt>
                <c:pt idx="5">
                  <c:v>0.73998514625911804</c:v>
                </c:pt>
                <c:pt idx="6">
                  <c:v>0.72524474252134796</c:v>
                </c:pt>
                <c:pt idx="7">
                  <c:v>0.71429188054593795</c:v>
                </c:pt>
                <c:pt idx="8">
                  <c:v>0.70620371675348403</c:v>
                </c:pt>
                <c:pt idx="9">
                  <c:v>0.70026490503967398</c:v>
                </c:pt>
                <c:pt idx="10">
                  <c:v>0.69592789821655099</c:v>
                </c:pt>
                <c:pt idx="11">
                  <c:v>0.69277794327102604</c:v>
                </c:pt>
                <c:pt idx="12">
                  <c:v>0.69050348193092903</c:v>
                </c:pt>
                <c:pt idx="13">
                  <c:v>0.68887201163119305</c:v>
                </c:pt>
                <c:pt idx="14">
                  <c:v>0.68771093382480697</c:v>
                </c:pt>
                <c:pt idx="15">
                  <c:v>0.68689266519593695</c:v>
                </c:pt>
                <c:pt idx="16">
                  <c:v>0.68632323485578295</c:v>
                </c:pt>
                <c:pt idx="17">
                  <c:v>0.68593364710314697</c:v>
                </c:pt>
                <c:pt idx="18">
                  <c:v>0.68567339217932999</c:v>
                </c:pt>
                <c:pt idx="19">
                  <c:v>0.68550560039927599</c:v>
                </c:pt>
                <c:pt idx="20">
                  <c:v>0.68540344003521902</c:v>
                </c:pt>
                <c:pt idx="21">
                  <c:v>0.68534744912758905</c:v>
                </c:pt>
                <c:pt idx="22">
                  <c:v>0.68532356454252297</c:v>
                </c:pt>
                <c:pt idx="23">
                  <c:v>0.68532166935421801</c:v>
                </c:pt>
                <c:pt idx="24">
                  <c:v>0.685334524305243</c:v>
                </c:pt>
                <c:pt idx="25">
                  <c:v>0.68535698316442195</c:v>
                </c:pt>
                <c:pt idx="26">
                  <c:v>0.685385417521019</c:v>
                </c:pt>
                <c:pt idx="27">
                  <c:v>0.68541729583364797</c:v>
                </c:pt>
                <c:pt idx="28">
                  <c:v>0.68545087593139997</c:v>
                </c:pt>
                <c:pt idx="29">
                  <c:v>0.68548498084890797</c:v>
                </c:pt>
                <c:pt idx="30">
                  <c:v>0.68551883579448503</c:v>
                </c:pt>
                <c:pt idx="31">
                  <c:v>0.68555194990552504</c:v>
                </c:pt>
                <c:pt idx="32">
                  <c:v>0.685584030768699</c:v>
                </c:pt>
                <c:pt idx="33">
                  <c:v>0.68561492287094705</c:v>
                </c:pt>
                <c:pt idx="34">
                  <c:v>0.68564456349643699</c:v>
                </c:pt>
                <c:pt idx="35">
                  <c:v>0.68567295131409201</c:v>
                </c:pt>
                <c:pt idx="36">
                  <c:v>0.68570012417239001</c:v>
                </c:pt>
                <c:pt idx="37">
                  <c:v>0.68572614355331596</c:v>
                </c:pt>
                <c:pt idx="38">
                  <c:v>0.68575108382415895</c:v>
                </c:pt>
                <c:pt idx="39">
                  <c:v>0.68577502492997999</c:v>
                </c:pt>
                <c:pt idx="40">
                  <c:v>0.68579804753920703</c:v>
                </c:pt>
                <c:pt idx="41">
                  <c:v>0.68582022992555902</c:v>
                </c:pt>
                <c:pt idx="42">
                  <c:v>0.68584164606763798</c:v>
                </c:pt>
                <c:pt idx="43">
                  <c:v>0.68586236459221595</c:v>
                </c:pt>
                <c:pt idx="44">
                  <c:v>0.68588244829283596</c:v>
                </c:pt>
                <c:pt idx="45">
                  <c:v>0.68590195403215903</c:v>
                </c:pt>
                <c:pt idx="46">
                  <c:v>0.68592093289231504</c:v>
                </c:pt>
                <c:pt idx="47">
                  <c:v>0.68593943047788297</c:v>
                </c:pt>
                <c:pt idx="48">
                  <c:v>0.68595748730529005</c:v>
                </c:pt>
                <c:pt idx="49">
                  <c:v>0.68597513923335296</c:v>
                </c:pt>
                <c:pt idx="50">
                  <c:v>0.68599241790462395</c:v>
                </c:pt>
                <c:pt idx="51">
                  <c:v>0.686009351177852</c:v>
                </c:pt>
                <c:pt idx="52">
                  <c:v>0.68602596353929501</c:v>
                </c:pt>
                <c:pt idx="53">
                  <c:v>0.68604227648584504</c:v>
                </c:pt>
                <c:pt idx="54">
                  <c:v>0.686058308876491</c:v>
                </c:pt>
                <c:pt idx="55">
                  <c:v>0.686074077251005</c:v>
                </c:pt>
                <c:pt idx="56">
                  <c:v>0.686089596116357</c:v>
                </c:pt>
                <c:pt idx="57">
                  <c:v>0.68610487820229005</c:v>
                </c:pt>
                <c:pt idx="58">
                  <c:v>0.68611993468810295</c:v>
                </c:pt>
                <c:pt idx="59">
                  <c:v>0.68613477540295698</c:v>
                </c:pt>
                <c:pt idx="60">
                  <c:v>0.68614940900212196</c:v>
                </c:pt>
                <c:pt idx="61">
                  <c:v>0.68616384312159295</c:v>
                </c:pt>
                <c:pt idx="62">
                  <c:v>0.68617808451335904</c:v>
                </c:pt>
                <c:pt idx="63">
                  <c:v>0.68619213916349897</c:v>
                </c:pt>
                <c:pt idx="64">
                  <c:v>0.68620601239509704</c:v>
                </c:pt>
                <c:pt idx="65">
                  <c:v>0.68621970895777495</c:v>
                </c:pt>
                <c:pt idx="66">
                  <c:v>0.68623323310550399</c:v>
                </c:pt>
                <c:pt idx="67">
                  <c:v>0.68624658866411603</c:v>
                </c:pt>
                <c:pt idx="68">
                  <c:v>0.68625977908985802</c:v>
                </c:pt>
                <c:pt idx="69">
                  <c:v>0.68627280752009501</c:v>
                </c:pt>
                <c:pt idx="70">
                  <c:v>0.68628567681720798</c:v>
                </c:pt>
                <c:pt idx="71">
                  <c:v>0.68629838960655898</c:v>
                </c:pt>
                <c:pt idx="72">
                  <c:v>0.68631094830930195</c:v>
                </c:pt>
                <c:pt idx="73">
                  <c:v>0.68632335517072696</c:v>
                </c:pt>
                <c:pt idx="74">
                  <c:v>0.68633561228472895</c:v>
                </c:pt>
                <c:pt idx="75">
                  <c:v>0.68634772161491597</c:v>
                </c:pt>
                <c:pt idx="76">
                  <c:v>0.68635968501281097</c:v>
                </c:pt>
                <c:pt idx="77">
                  <c:v>0.686371504233529</c:v>
                </c:pt>
                <c:pt idx="78">
                  <c:v>0.68638318094928896</c:v>
                </c:pt>
                <c:pt idx="79">
                  <c:v>0.68639471676102704</c:v>
                </c:pt>
                <c:pt idx="80">
                  <c:v>0.68640611320838896</c:v>
                </c:pt>
                <c:pt idx="81">
                  <c:v>0.68641737177831696</c:v>
                </c:pt>
                <c:pt idx="82">
                  <c:v>0.68642849391241501</c:v>
                </c:pt>
                <c:pt idx="83">
                  <c:v>0.68643948101326402</c:v>
                </c:pt>
                <c:pt idx="84">
                  <c:v>0.68645033444983405</c:v>
                </c:pt>
                <c:pt idx="85">
                  <c:v>0.68646105556210901</c:v>
                </c:pt>
                <c:pt idx="86">
                  <c:v>0.68647164566504104</c:v>
                </c:pt>
                <c:pt idx="87">
                  <c:v>0.68648210605191395</c:v>
                </c:pt>
                <c:pt idx="88">
                  <c:v>0.68649243799721205</c:v>
                </c:pt>
                <c:pt idx="89">
                  <c:v>0.68650264275905304</c:v>
                </c:pt>
                <c:pt idx="90">
                  <c:v>0.68651272158124299</c:v>
                </c:pt>
                <c:pt idx="91">
                  <c:v>0.68652267569501602</c:v>
                </c:pt>
                <c:pt idx="92">
                  <c:v>0.68653250632049301</c:v>
                </c:pt>
                <c:pt idx="93">
                  <c:v>0.68654221466790599</c:v>
                </c:pt>
                <c:pt idx="94">
                  <c:v>0.68655180193861398</c:v>
                </c:pt>
                <c:pt idx="95">
                  <c:v>0.68656126932594097</c:v>
                </c:pt>
                <c:pt idx="96">
                  <c:v>0.68657061801587504</c:v>
                </c:pt>
                <c:pt idx="97">
                  <c:v>0.68657984918762105</c:v>
                </c:pt>
                <c:pt idx="98">
                  <c:v>0.686588964014055</c:v>
                </c:pt>
                <c:pt idx="99">
                  <c:v>0.68659796366208203</c:v>
                </c:pt>
                <c:pt idx="100">
                  <c:v>0.68660684929290605</c:v>
                </c:pt>
                <c:pt idx="101">
                  <c:v>0.68661562206224303</c:v>
                </c:pt>
                <c:pt idx="102">
                  <c:v>0.68662428312046397</c:v>
                </c:pt>
                <c:pt idx="103">
                  <c:v>0.686632833612698</c:v>
                </c:pt>
                <c:pt idx="104">
                  <c:v>0.68664127467888703</c:v>
                </c:pt>
                <c:pt idx="105">
                  <c:v>0.68664960745380899</c:v>
                </c:pt>
                <c:pt idx="106">
                  <c:v>0.68665783306707096</c:v>
                </c:pt>
                <c:pt idx="107">
                  <c:v>0.68666595264308095</c:v>
                </c:pt>
                <c:pt idx="108">
                  <c:v>0.68667396730099195</c:v>
                </c:pt>
                <c:pt idx="109">
                  <c:v>0.68668187815463799</c:v>
                </c:pt>
                <c:pt idx="110">
                  <c:v>0.68668968631245597</c:v>
                </c:pt>
                <c:pt idx="111">
                  <c:v>0.68669739287739096</c:v>
                </c:pt>
                <c:pt idx="112">
                  <c:v>0.68670499894679804</c:v>
                </c:pt>
                <c:pt idx="113">
                  <c:v>0.68671250561234098</c:v>
                </c:pt>
                <c:pt idx="114">
                  <c:v>0.68671991395988197</c:v>
                </c:pt>
                <c:pt idx="115">
                  <c:v>0.68672722506936701</c:v>
                </c:pt>
                <c:pt idx="116">
                  <c:v>0.68673444001471695</c:v>
                </c:pt>
                <c:pt idx="117">
                  <c:v>0.68674155986371299</c:v>
                </c:pt>
                <c:pt idx="118">
                  <c:v>0.68674858567788</c:v>
                </c:pt>
                <c:pt idx="119">
                  <c:v>0.68675551851237904</c:v>
                </c:pt>
                <c:pt idx="120">
                  <c:v>0.68676235941589603</c:v>
                </c:pt>
                <c:pt idx="121">
                  <c:v>0.68676910943053104</c:v>
                </c:pt>
                <c:pt idx="122">
                  <c:v>0.68677576959169595</c:v>
                </c:pt>
                <c:pt idx="123">
                  <c:v>0.68678234092801405</c:v>
                </c:pt>
                <c:pt idx="124">
                  <c:v>0.68678882446122003</c:v>
                </c:pt>
                <c:pt idx="125">
                  <c:v>0.68679522120606196</c:v>
                </c:pt>
                <c:pt idx="126">
                  <c:v>0.68680153217022</c:v>
                </c:pt>
                <c:pt idx="127">
                  <c:v>0.68680775835421204</c:v>
                </c:pt>
                <c:pt idx="128">
                  <c:v>0.68681390075131199</c:v>
                </c:pt>
                <c:pt idx="129">
                  <c:v>0.68681996034747905</c:v>
                </c:pt>
                <c:pt idx="130">
                  <c:v>0.68682593812127402</c:v>
                </c:pt>
                <c:pt idx="131">
                  <c:v>0.68683183504379897</c:v>
                </c:pt>
                <c:pt idx="132">
                  <c:v>0.68683765207862701</c:v>
                </c:pt>
                <c:pt idx="133">
                  <c:v>0.68684339018174401</c:v>
                </c:pt>
                <c:pt idx="134">
                  <c:v>0.68684905030149102</c:v>
                </c:pt>
                <c:pt idx="135">
                  <c:v>0.68685463337851504</c:v>
                </c:pt>
                <c:pt idx="136">
                  <c:v>0.68686014034571796</c:v>
                </c:pt>
                <c:pt idx="137">
                  <c:v>0.68686557212821597</c:v>
                </c:pt>
                <c:pt idx="138">
                  <c:v>0.68687092964329899</c:v>
                </c:pt>
                <c:pt idx="139">
                  <c:v>0.68687621380039399</c:v>
                </c:pt>
                <c:pt idx="140">
                  <c:v>0.68688142550103504</c:v>
                </c:pt>
                <c:pt idx="141">
                  <c:v>0.68688656563883599</c:v>
                </c:pt>
                <c:pt idx="142">
                  <c:v>0.68689163509946505</c:v>
                </c:pt>
                <c:pt idx="143">
                  <c:v>0.68689663476062501</c:v>
                </c:pt>
                <c:pt idx="144">
                  <c:v>0.68690156549203796</c:v>
                </c:pt>
                <c:pt idx="145">
                  <c:v>0.68690642815542902</c:v>
                </c:pt>
                <c:pt idx="146">
                  <c:v>0.68691122360451895</c:v>
                </c:pt>
                <c:pt idx="147">
                  <c:v>0.68691595268501704</c:v>
                </c:pt>
                <c:pt idx="148">
                  <c:v>0.68692061623461398</c:v>
                </c:pt>
                <c:pt idx="149">
                  <c:v>0.68692521508298798</c:v>
                </c:pt>
                <c:pt idx="150">
                  <c:v>0.68692975005180301</c:v>
                </c:pt>
                <c:pt idx="151">
                  <c:v>0.68693422195471199</c:v>
                </c:pt>
                <c:pt idx="152">
                  <c:v>0.68693863159737001</c:v>
                </c:pt>
                <c:pt idx="153">
                  <c:v>0.68694297977744101</c:v>
                </c:pt>
                <c:pt idx="154">
                  <c:v>0.68694726728461297</c:v>
                </c:pt>
                <c:pt idx="155">
                  <c:v>0.68695149490061302</c:v>
                </c:pt>
                <c:pt idx="156">
                  <c:v>0.68695566339922498</c:v>
                </c:pt>
                <c:pt idx="157">
                  <c:v>0.68695977354631199</c:v>
                </c:pt>
                <c:pt idx="158">
                  <c:v>0.68696382609983397</c:v>
                </c:pt>
                <c:pt idx="159">
                  <c:v>0.68696782180987803</c:v>
                </c:pt>
                <c:pt idx="160">
                  <c:v>0.68697176141868199</c:v>
                </c:pt>
                <c:pt idx="161">
                  <c:v>0.68697564566066305</c:v>
                </c:pt>
                <c:pt idx="162">
                  <c:v>0.68697947526244996</c:v>
                </c:pt>
                <c:pt idx="163">
                  <c:v>0.68698325094291202</c:v>
                </c:pt>
                <c:pt idx="164">
                  <c:v>0.68698697341319803</c:v>
                </c:pt>
                <c:pt idx="165">
                  <c:v>0.68699064337676397</c:v>
                </c:pt>
                <c:pt idx="166">
                  <c:v>0.68699426152942</c:v>
                </c:pt>
                <c:pt idx="167">
                  <c:v>0.68699782855935998</c:v>
                </c:pt>
                <c:pt idx="168">
                  <c:v>0.68700134514720701</c:v>
                </c:pt>
                <c:pt idx="169">
                  <c:v>0.68700481196605201</c:v>
                </c:pt>
                <c:pt idx="170">
                  <c:v>0.687008229681496</c:v>
                </c:pt>
                <c:pt idx="171">
                  <c:v>0.68701159895169805</c:v>
                </c:pt>
                <c:pt idx="172">
                  <c:v>0.68701492042741197</c:v>
                </c:pt>
                <c:pt idx="173">
                  <c:v>0.68701819475204096</c:v>
                </c:pt>
                <c:pt idx="174">
                  <c:v>0.68702142256167997</c:v>
                </c:pt>
                <c:pt idx="175">
                  <c:v>0.687024604485162</c:v>
                </c:pt>
                <c:pt idx="176">
                  <c:v>0.68702774114411203</c:v>
                </c:pt>
                <c:pt idx="177">
                  <c:v>0.68703083315299096</c:v>
                </c:pt>
                <c:pt idx="178">
                  <c:v>0.68703388111914998</c:v>
                </c:pt>
                <c:pt idx="179">
                  <c:v>0.68703688564288001</c:v>
                </c:pt>
                <c:pt idx="180">
                  <c:v>0.68703984731746504</c:v>
                </c:pt>
                <c:pt idx="181">
                  <c:v>0.68704276672923204</c:v>
                </c:pt>
                <c:pt idx="182">
                  <c:v>0.68704564445760596</c:v>
                </c:pt>
                <c:pt idx="183">
                  <c:v>0.68704848107516203</c:v>
                </c:pt>
                <c:pt idx="184">
                  <c:v>0.68705127714768199</c:v>
                </c:pt>
                <c:pt idx="185">
                  <c:v>0.687054033234206</c:v>
                </c:pt>
                <c:pt idx="186">
                  <c:v>0.68705674988709198</c:v>
                </c:pt>
                <c:pt idx="187">
                  <c:v>0.68705942765206296</c:v>
                </c:pt>
                <c:pt idx="188">
                  <c:v>0.687062067068272</c:v>
                </c:pt>
                <c:pt idx="189">
                  <c:v>0.68706466866835303</c:v>
                </c:pt>
                <c:pt idx="190">
                  <c:v>0.68706723297847805</c:v>
                </c:pt>
                <c:pt idx="191">
                  <c:v>0.68706976051841495</c:v>
                </c:pt>
                <c:pt idx="192">
                  <c:v>0.68707225180158105</c:v>
                </c:pt>
                <c:pt idx="193">
                  <c:v>0.68707470733510601</c:v>
                </c:pt>
                <c:pt idx="194">
                  <c:v>0.68707712761988105</c:v>
                </c:pt>
                <c:pt idx="195">
                  <c:v>0.68707951315062499</c:v>
                </c:pt>
                <c:pt idx="196">
                  <c:v>0.687081864415935</c:v>
                </c:pt>
                <c:pt idx="197">
                  <c:v>0.68708418189834497</c:v>
                </c:pt>
                <c:pt idx="198">
                  <c:v>0.68708646607438695</c:v>
                </c:pt>
                <c:pt idx="199">
                  <c:v>0.68708871741464395</c:v>
                </c:pt>
                <c:pt idx="200">
                  <c:v>0.68709093638380903</c:v>
                </c:pt>
                <c:pt idx="201">
                  <c:v>0.68709312344074602</c:v>
                </c:pt>
                <c:pt idx="202">
                  <c:v>0.68709527903854095</c:v>
                </c:pt>
                <c:pt idx="203">
                  <c:v>0.68709740362456395</c:v>
                </c:pt>
                <c:pt idx="204">
                  <c:v>0.68709949764052503</c:v>
                </c:pt>
                <c:pt idx="205">
                  <c:v>0.68710156152252999</c:v>
                </c:pt>
                <c:pt idx="206">
                  <c:v>0.68710359570113999</c:v>
                </c:pt>
                <c:pt idx="207">
                  <c:v>0.687105600601426</c:v>
                </c:pt>
                <c:pt idx="208">
                  <c:v>0.68710757664302802</c:v>
                </c:pt>
                <c:pt idx="209">
                  <c:v>0.68710952424020899</c:v>
                </c:pt>
                <c:pt idx="210">
                  <c:v>0.68711144380191302</c:v>
                </c:pt>
                <c:pt idx="211">
                  <c:v>0.68711333573181999</c:v>
                </c:pt>
                <c:pt idx="212">
                  <c:v>0.68711520042840202</c:v>
                </c:pt>
                <c:pt idx="213">
                  <c:v>0.68711703828498005</c:v>
                </c:pt>
                <c:pt idx="214">
                  <c:v>0.68711884968977899</c:v>
                </c:pt>
                <c:pt idx="215">
                  <c:v>0.68712063502598097</c:v>
                </c:pt>
                <c:pt idx="216">
                  <c:v>0.68712239467178304</c:v>
                </c:pt>
                <c:pt idx="217">
                  <c:v>0.68712412900044995</c:v>
                </c:pt>
                <c:pt idx="218">
                  <c:v>0.687125838380369</c:v>
                </c:pt>
                <c:pt idx="219">
                  <c:v>0.68712752317510295</c:v>
                </c:pt>
                <c:pt idx="220">
                  <c:v>0.687129183743446</c:v>
                </c:pt>
                <c:pt idx="221">
                  <c:v>0.68713082043947604</c:v>
                </c:pt>
                <c:pt idx="222">
                  <c:v>0.68713243361260601</c:v>
                </c:pt>
                <c:pt idx="223">
                  <c:v>0.68713402360763898</c:v>
                </c:pt>
                <c:pt idx="224">
                  <c:v>0.68713559076482</c:v>
                </c:pt>
                <c:pt idx="225">
                  <c:v>0.68713713541988697</c:v>
                </c:pt>
                <c:pt idx="226">
                  <c:v>0.68713865790412498</c:v>
                </c:pt>
                <c:pt idx="227">
                  <c:v>0.68714015854441302</c:v>
                </c:pt>
                <c:pt idx="228">
                  <c:v>0.68714163766327996</c:v>
                </c:pt>
                <c:pt idx="229">
                  <c:v>0.68714309557895004</c:v>
                </c:pt>
                <c:pt idx="230">
                  <c:v>0.68714453260539998</c:v>
                </c:pt>
                <c:pt idx="231">
                  <c:v>0.68714594905239901</c:v>
                </c:pt>
                <c:pt idx="232">
                  <c:v>0.68714734522556897</c:v>
                </c:pt>
                <c:pt idx="233">
                  <c:v>0.68714872142642602</c:v>
                </c:pt>
                <c:pt idx="234">
                  <c:v>0.68715007795242999</c:v>
                </c:pt>
                <c:pt idx="235">
                  <c:v>0.68715141509703703</c:v>
                </c:pt>
                <c:pt idx="236">
                  <c:v>0.68715273314974101</c:v>
                </c:pt>
                <c:pt idx="237">
                  <c:v>0.68715403239612705</c:v>
                </c:pt>
                <c:pt idx="238">
                  <c:v>0.687155313117916</c:v>
                </c:pt>
                <c:pt idx="239">
                  <c:v>0.68715657559300802</c:v>
                </c:pt>
                <c:pt idx="240">
                  <c:v>0.68715782009553406</c:v>
                </c:pt>
                <c:pt idx="241">
                  <c:v>0.68715904689589902</c:v>
                </c:pt>
                <c:pt idx="242">
                  <c:v>0.687160256260827</c:v>
                </c:pt>
                <c:pt idx="243">
                  <c:v>0.68716144845340599</c:v>
                </c:pt>
                <c:pt idx="244">
                  <c:v>0.68716262373313397</c:v>
                </c:pt>
                <c:pt idx="245">
                  <c:v>0.68716378235596098</c:v>
                </c:pt>
                <c:pt idx="246">
                  <c:v>0.68716492457433498</c:v>
                </c:pt>
                <c:pt idx="247">
                  <c:v>0.68716605063724501</c:v>
                </c:pt>
                <c:pt idx="248">
                  <c:v>0.68716716079025997</c:v>
                </c:pt>
                <c:pt idx="249">
                  <c:v>0.68716825527557801</c:v>
                </c:pt>
                <c:pt idx="250">
                  <c:v>0.68716933433206195</c:v>
                </c:pt>
                <c:pt idx="251">
                  <c:v>0.68717039819528603</c:v>
                </c:pt>
                <c:pt idx="252">
                  <c:v>0.68717144709757505</c:v>
                </c:pt>
                <c:pt idx="253">
                  <c:v>0.68717248126804198</c:v>
                </c:pt>
                <c:pt idx="254">
                  <c:v>0.68717350093263496</c:v>
                </c:pt>
                <c:pt idx="255">
                  <c:v>0.68717450631417398</c:v>
                </c:pt>
                <c:pt idx="256">
                  <c:v>0.68717549763238595</c:v>
                </c:pt>
                <c:pt idx="257">
                  <c:v>0.68717647510395397</c:v>
                </c:pt>
                <c:pt idx="258">
                  <c:v>0.68717743894254601</c:v>
                </c:pt>
                <c:pt idx="259">
                  <c:v>0.68717838935886</c:v>
                </c:pt>
                <c:pt idx="260">
                  <c:v>0.68717932656065905</c:v>
                </c:pt>
                <c:pt idx="261">
                  <c:v>0.68718025075280798</c:v>
                </c:pt>
                <c:pt idx="262">
                  <c:v>0.68718116213731295</c:v>
                </c:pt>
                <c:pt idx="263">
                  <c:v>0.68718206091335798</c:v>
                </c:pt>
                <c:pt idx="264">
                  <c:v>0.68718294727733797</c:v>
                </c:pt>
                <c:pt idx="265">
                  <c:v>0.68718382142289902</c:v>
                </c:pt>
                <c:pt idx="266">
                  <c:v>0.68718468354097195</c:v>
                </c:pt>
                <c:pt idx="267">
                  <c:v>0.68718553381980596</c:v>
                </c:pt>
                <c:pt idx="268">
                  <c:v>0.68718637244500802</c:v>
                </c:pt>
                <c:pt idx="269">
                  <c:v>0.68718719959957097</c:v>
                </c:pt>
                <c:pt idx="270">
                  <c:v>0.68718801546391195</c:v>
                </c:pt>
                <c:pt idx="271">
                  <c:v>0.68718882021590699</c:v>
                </c:pt>
                <c:pt idx="272">
                  <c:v>0.68718961403091905</c:v>
                </c:pt>
                <c:pt idx="273">
                  <c:v>0.68719039708183505</c:v>
                </c:pt>
                <c:pt idx="274">
                  <c:v>0.68719116953909798</c:v>
                </c:pt>
                <c:pt idx="275">
                  <c:v>0.68719193157073799</c:v>
                </c:pt>
                <c:pt idx="276">
                  <c:v>0.68719268334240402</c:v>
                </c:pt>
                <c:pt idx="277">
                  <c:v>0.687193425017395</c:v>
                </c:pt>
                <c:pt idx="278">
                  <c:v>0.68719415675669504</c:v>
                </c:pt>
                <c:pt idx="279">
                  <c:v>0.68719487871899498</c:v>
                </c:pt>
                <c:pt idx="280">
                  <c:v>0.68719559106073302</c:v>
                </c:pt>
                <c:pt idx="281">
                  <c:v>0.68719629393611703</c:v>
                </c:pt>
                <c:pt idx="282">
                  <c:v>0.68719698749715796</c:v>
                </c:pt>
                <c:pt idx="283">
                  <c:v>0.68719767189369896</c:v>
                </c:pt>
                <c:pt idx="284">
                  <c:v>0.68719834727344098</c:v>
                </c:pt>
                <c:pt idx="285">
                  <c:v>0.68719901378197701</c:v>
                </c:pt>
                <c:pt idx="286">
                  <c:v>0.68719967156281503</c:v>
                </c:pt>
                <c:pt idx="287">
                  <c:v>0.687200320757407</c:v>
                </c:pt>
                <c:pt idx="288">
                  <c:v>0.68720096150517895</c:v>
                </c:pt>
                <c:pt idx="289">
                  <c:v>0.68720159394355596</c:v>
                </c:pt>
                <c:pt idx="290">
                  <c:v>0.68720221820798899</c:v>
                </c:pt>
                <c:pt idx="291">
                  <c:v>0.68720283443198305</c:v>
                </c:pt>
                <c:pt idx="292">
                  <c:v>0.68720344274712197</c:v>
                </c:pt>
                <c:pt idx="293">
                  <c:v>0.68720404328309304</c:v>
                </c:pt>
                <c:pt idx="294">
                  <c:v>0.68720463616771599</c:v>
                </c:pt>
                <c:pt idx="295">
                  <c:v>0.68720522152696595</c:v>
                </c:pt>
                <c:pt idx="296">
                  <c:v>0.68720579948499905</c:v>
                </c:pt>
                <c:pt idx="297">
                  <c:v>0.68720637016417696</c:v>
                </c:pt>
                <c:pt idx="298">
                  <c:v>0.68720693368509</c:v>
                </c:pt>
                <c:pt idx="299">
                  <c:v>0.687207490166584</c:v>
                </c:pt>
                <c:pt idx="300">
                  <c:v>0.68720803972578204</c:v>
                </c:pt>
                <c:pt idx="301">
                  <c:v>0.68720858247810801</c:v>
                </c:pt>
                <c:pt idx="302">
                  <c:v>0.68720911853730804</c:v>
                </c:pt>
                <c:pt idx="303">
                  <c:v>0.68720964801547901</c:v>
                </c:pt>
                <c:pt idx="304">
                  <c:v>0.68721017102308402</c:v>
                </c:pt>
                <c:pt idx="305">
                  <c:v>0.68721068766897997</c:v>
                </c:pt>
                <c:pt idx="306">
                  <c:v>0.68721119806043796</c:v>
                </c:pt>
                <c:pt idx="307">
                  <c:v>0.68721170230316198</c:v>
                </c:pt>
                <c:pt idx="308">
                  <c:v>0.68721220050131704</c:v>
                </c:pt>
                <c:pt idx="309">
                  <c:v>0.68721269275754104</c:v>
                </c:pt>
                <c:pt idx="310">
                  <c:v>0.68721317917297697</c:v>
                </c:pt>
                <c:pt idx="311">
                  <c:v>0.687213659847284</c:v>
                </c:pt>
                <c:pt idx="312">
                  <c:v>0.68721413487866001</c:v>
                </c:pt>
                <c:pt idx="313">
                  <c:v>0.68721460436386705</c:v>
                </c:pt>
                <c:pt idx="314">
                  <c:v>0.68721506839824498</c:v>
                </c:pt>
                <c:pt idx="315">
                  <c:v>0.68721552707573297</c:v>
                </c:pt>
                <c:pt idx="316">
                  <c:v>0.68721598048888999</c:v>
                </c:pt>
                <c:pt idx="317">
                  <c:v>0.68721642872891298</c:v>
                </c:pt>
                <c:pt idx="318">
                  <c:v>0.68721687188565395</c:v>
                </c:pt>
                <c:pt idx="319">
                  <c:v>0.68721731004764397</c:v>
                </c:pt>
                <c:pt idx="320">
                  <c:v>0.68721774330210605</c:v>
                </c:pt>
                <c:pt idx="321">
                  <c:v>0.68721817173497302</c:v>
                </c:pt>
                <c:pt idx="322">
                  <c:v>0.68721859543091202</c:v>
                </c:pt>
                <c:pt idx="323">
                  <c:v>0.687219014473334</c:v>
                </c:pt>
                <c:pt idx="324">
                  <c:v>0.68721942894441601</c:v>
                </c:pt>
                <c:pt idx="325">
                  <c:v>0.68721983892511695</c:v>
                </c:pt>
                <c:pt idx="326">
                  <c:v>0.68722024449519603</c:v>
                </c:pt>
                <c:pt idx="327">
                  <c:v>0.68722064573322805</c:v>
                </c:pt>
                <c:pt idx="328">
                  <c:v>0.68722104271661699</c:v>
                </c:pt>
                <c:pt idx="329">
                  <c:v>0.68722143552161996</c:v>
                </c:pt>
                <c:pt idx="330">
                  <c:v>0.68722182422335498</c:v>
                </c:pt>
                <c:pt idx="331">
                  <c:v>0.68722220889582397</c:v>
                </c:pt>
                <c:pt idx="332">
                  <c:v>0.68722258961192195</c:v>
                </c:pt>
                <c:pt idx="333">
                  <c:v>0.68722296644345804</c:v>
                </c:pt>
                <c:pt idx="334">
                  <c:v>0.68722333946116698</c:v>
                </c:pt>
                <c:pt idx="335">
                  <c:v>0.68722370873472505</c:v>
                </c:pt>
                <c:pt idx="336">
                  <c:v>0.687224074332767</c:v>
                </c:pt>
                <c:pt idx="337">
                  <c:v>0.68722443632289698</c:v>
                </c:pt>
                <c:pt idx="338">
                  <c:v>0.68722479477170795</c:v>
                </c:pt>
                <c:pt idx="339">
                  <c:v>0.68722514974478999</c:v>
                </c:pt>
                <c:pt idx="340">
                  <c:v>0.68722550130674898</c:v>
                </c:pt>
                <c:pt idx="341">
                  <c:v>0.68722584952121901</c:v>
                </c:pt>
                <c:pt idx="342">
                  <c:v>0.68722619445087596</c:v>
                </c:pt>
                <c:pt idx="343">
                  <c:v>0.68722653615745</c:v>
                </c:pt>
                <c:pt idx="344">
                  <c:v>0.68722687470174004</c:v>
                </c:pt>
                <c:pt idx="345">
                  <c:v>0.68722721014362897</c:v>
                </c:pt>
                <c:pt idx="346">
                  <c:v>0.68722754254209195</c:v>
                </c:pt>
                <c:pt idx="347">
                  <c:v>0.68722787195521395</c:v>
                </c:pt>
                <c:pt idx="348">
                  <c:v>0.687228198440197</c:v>
                </c:pt>
                <c:pt idx="349">
                  <c:v>0.68722852205337903</c:v>
                </c:pt>
                <c:pt idx="350">
                  <c:v>0.68722884285024</c:v>
                </c:pt>
                <c:pt idx="351">
                  <c:v>0.68722916088542096</c:v>
                </c:pt>
                <c:pt idx="352">
                  <c:v>0.68722947621272801</c:v>
                </c:pt>
                <c:pt idx="353">
                  <c:v>0.68722978888514896</c:v>
                </c:pt>
                <c:pt idx="354">
                  <c:v>0.68723009895486498</c:v>
                </c:pt>
                <c:pt idx="355">
                  <c:v>0.68723040647326195</c:v>
                </c:pt>
                <c:pt idx="356">
                  <c:v>0.68723071149093795</c:v>
                </c:pt>
                <c:pt idx="357">
                  <c:v>0.68723101405772102</c:v>
                </c:pt>
                <c:pt idx="358">
                  <c:v>0.68723131422267403</c:v>
                </c:pt>
                <c:pt idx="359">
                  <c:v>0.68723161203410799</c:v>
                </c:pt>
                <c:pt idx="360">
                  <c:v>0.68723190753959595</c:v>
                </c:pt>
                <c:pt idx="361">
                  <c:v>0.68723220078597702</c:v>
                </c:pt>
                <c:pt idx="362">
                  <c:v>0.68723249181937296</c:v>
                </c:pt>
                <c:pt idx="363">
                  <c:v>0.687232780685192</c:v>
                </c:pt>
                <c:pt idx="364">
                  <c:v>0.68723306742814805</c:v>
                </c:pt>
                <c:pt idx="365">
                  <c:v>0.687233352092261</c:v>
                </c:pt>
                <c:pt idx="366">
                  <c:v>0.68723363472087196</c:v>
                </c:pt>
                <c:pt idx="367">
                  <c:v>0.68723391535665501</c:v>
                </c:pt>
                <c:pt idx="368">
                  <c:v>0.68723419404161901</c:v>
                </c:pt>
                <c:pt idx="369">
                  <c:v>0.68723447081712496</c:v>
                </c:pt>
                <c:pt idx="370">
                  <c:v>0.68723474572389198</c:v>
                </c:pt>
                <c:pt idx="371">
                  <c:v>0.68723501880200599</c:v>
                </c:pt>
                <c:pt idx="372">
                  <c:v>0.68723529009092998</c:v>
                </c:pt>
                <c:pt idx="373">
                  <c:v>0.68723555962951199</c:v>
                </c:pt>
                <c:pt idx="374">
                  <c:v>0.68723582745599499</c:v>
                </c:pt>
                <c:pt idx="375">
                  <c:v>0.68723609360802496</c:v>
                </c:pt>
                <c:pt idx="376">
                  <c:v>0.68723635812265904</c:v>
                </c:pt>
                <c:pt idx="377">
                  <c:v>0.68723662103637595</c:v>
                </c:pt>
                <c:pt idx="378">
                  <c:v>0.68723688238508196</c:v>
                </c:pt>
                <c:pt idx="379">
                  <c:v>0.68723714220411902</c:v>
                </c:pt>
                <c:pt idx="380">
                  <c:v>0.68723740052827498</c:v>
                </c:pt>
                <c:pt idx="381">
                  <c:v>0.68723765739179199</c:v>
                </c:pt>
                <c:pt idx="382">
                  <c:v>0.68723791282837099</c:v>
                </c:pt>
                <c:pt idx="383">
                  <c:v>0.687238166871182</c:v>
                </c:pt>
                <c:pt idx="384">
                  <c:v>0.68723841955287202</c:v>
                </c:pt>
                <c:pt idx="385">
                  <c:v>0.687238670905569</c:v>
                </c:pt>
                <c:pt idx="386">
                  <c:v>0.687238920960897</c:v>
                </c:pt>
                <c:pt idx="387">
                  <c:v>0.68723916974997501</c:v>
                </c:pt>
                <c:pt idx="388">
                  <c:v>0.68723941730342797</c:v>
                </c:pt>
                <c:pt idx="389">
                  <c:v>0.68723966365139599</c:v>
                </c:pt>
                <c:pt idx="390">
                  <c:v>0.68723990882353803</c:v>
                </c:pt>
                <c:pt idx="391">
                  <c:v>0.68724015284904005</c:v>
                </c:pt>
                <c:pt idx="392">
                  <c:v>0.68724039575662099</c:v>
                </c:pt>
                <c:pt idx="393">
                  <c:v>0.68724063757454301</c:v>
                </c:pt>
                <c:pt idx="394">
                  <c:v>0.68724087833061298</c:v>
                </c:pt>
                <c:pt idx="395">
                  <c:v>0.68724111805219401</c:v>
                </c:pt>
                <c:pt idx="396">
                  <c:v>0.68724135676620801</c:v>
                </c:pt>
                <c:pt idx="397">
                  <c:v>0.68724159449914402</c:v>
                </c:pt>
                <c:pt idx="398">
                  <c:v>0.68724183127706495</c:v>
                </c:pt>
                <c:pt idx="399">
                  <c:v>0.68724206712561098</c:v>
                </c:pt>
                <c:pt idx="400">
                  <c:v>0.68724230207001102</c:v>
                </c:pt>
                <c:pt idx="401">
                  <c:v>0.68724253613508302</c:v>
                </c:pt>
                <c:pt idx="402">
                  <c:v>0.68724276934524198</c:v>
                </c:pt>
                <c:pt idx="403">
                  <c:v>0.68724300172450903</c:v>
                </c:pt>
                <c:pt idx="404">
                  <c:v>0.68724323329651205</c:v>
                </c:pt>
                <c:pt idx="405">
                  <c:v>0.68724346408449499</c:v>
                </c:pt>
                <c:pt idx="406">
                  <c:v>0.68724369411132102</c:v>
                </c:pt>
                <c:pt idx="407">
                  <c:v>0.68724392339948004</c:v>
                </c:pt>
                <c:pt idx="408">
                  <c:v>0.68724415197109401</c:v>
                </c:pt>
                <c:pt idx="409">
                  <c:v>0.68724437984791997</c:v>
                </c:pt>
                <c:pt idx="410">
                  <c:v>0.68724460705136103</c:v>
                </c:pt>
                <c:pt idx="411">
                  <c:v>0.68724483360246402</c:v>
                </c:pt>
                <c:pt idx="412">
                  <c:v>0.68724505952192805</c:v>
                </c:pt>
                <c:pt idx="413">
                  <c:v>0.68724528483011404</c:v>
                </c:pt>
                <c:pt idx="414">
                  <c:v>0.687245509547042</c:v>
                </c:pt>
                <c:pt idx="415">
                  <c:v>0.68724573369240105</c:v>
                </c:pt>
                <c:pt idx="416">
                  <c:v>0.68724595728555204</c:v>
                </c:pt>
                <c:pt idx="417">
                  <c:v>0.68724618034553497</c:v>
                </c:pt>
                <c:pt idx="418">
                  <c:v>0.68724640289106997</c:v>
                </c:pt>
                <c:pt idx="419">
                  <c:v>0.68724662494056599</c:v>
                </c:pt>
                <c:pt idx="420">
                  <c:v>0.68724684651212198</c:v>
                </c:pt>
                <c:pt idx="421">
                  <c:v>0.68724706762353305</c:v>
                </c:pt>
                <c:pt idx="422">
                  <c:v>0.68724728829229598</c:v>
                </c:pt>
                <c:pt idx="423">
                  <c:v>0.68724750853561101</c:v>
                </c:pt>
                <c:pt idx="424">
                  <c:v>0.68724772837038794</c:v>
                </c:pt>
                <c:pt idx="425">
                  <c:v>0.68724794781325105</c:v>
                </c:pt>
                <c:pt idx="426">
                  <c:v>0.68724816688054302</c:v>
                </c:pt>
                <c:pt idx="427">
                  <c:v>0.68724838558832602</c:v>
                </c:pt>
                <c:pt idx="428">
                  <c:v>0.68724860395238896</c:v>
                </c:pt>
                <c:pt idx="429">
                  <c:v>0.68724882198825399</c:v>
                </c:pt>
                <c:pt idx="430">
                  <c:v>0.68724903971117302</c:v>
                </c:pt>
                <c:pt idx="431">
                  <c:v>0.68724925713613905</c:v>
                </c:pt>
                <c:pt idx="432">
                  <c:v>0.68724947427788696</c:v>
                </c:pt>
                <c:pt idx="433">
                  <c:v>0.68724969115089596</c:v>
                </c:pt>
                <c:pt idx="434">
                  <c:v>0.68724990776939499</c:v>
                </c:pt>
                <c:pt idx="435">
                  <c:v>0.68725012414736697</c:v>
                </c:pt>
                <c:pt idx="436">
                  <c:v>0.68725034029855303</c:v>
                </c:pt>
                <c:pt idx="437">
                  <c:v>0.68725055623645404</c:v>
                </c:pt>
                <c:pt idx="438">
                  <c:v>0.68725077197433204</c:v>
                </c:pt>
                <c:pt idx="439">
                  <c:v>0.68725098752522196</c:v>
                </c:pt>
                <c:pt idx="440">
                  <c:v>0.68725120290192698</c:v>
                </c:pt>
                <c:pt idx="441">
                  <c:v>0.68725141811702495</c:v>
                </c:pt>
                <c:pt idx="442">
                  <c:v>0.68725163318287197</c:v>
                </c:pt>
                <c:pt idx="443">
                  <c:v>0.687251848111605</c:v>
                </c:pt>
                <c:pt idx="444">
                  <c:v>0.68725206291514696</c:v>
                </c:pt>
                <c:pt idx="445">
                  <c:v>0.68725227760520702</c:v>
                </c:pt>
                <c:pt idx="446">
                  <c:v>0.68725249219328699</c:v>
                </c:pt>
                <c:pt idx="447">
                  <c:v>0.68725270669067995</c:v>
                </c:pt>
                <c:pt idx="448">
                  <c:v>0.68725292110847902</c:v>
                </c:pt>
                <c:pt idx="449">
                  <c:v>0.68725313545757705</c:v>
                </c:pt>
                <c:pt idx="450">
                  <c:v>0.68725334974866803</c:v>
                </c:pt>
                <c:pt idx="451">
                  <c:v>0.68725356399225401</c:v>
                </c:pt>
                <c:pt idx="452">
                  <c:v>0.68725377819864597</c:v>
                </c:pt>
                <c:pt idx="453">
                  <c:v>0.68725399237796703</c:v>
                </c:pt>
                <c:pt idx="454">
                  <c:v>0.68725420654015501</c:v>
                </c:pt>
                <c:pt idx="455">
                  <c:v>0.68725442069496301</c:v>
                </c:pt>
                <c:pt idx="456">
                  <c:v>0.68725463485196903</c:v>
                </c:pt>
                <c:pt idx="457">
                  <c:v>0.68725484902056999</c:v>
                </c:pt>
                <c:pt idx="458">
                  <c:v>0.68725506320999097</c:v>
                </c:pt>
                <c:pt idx="459">
                  <c:v>0.68725527742928405</c:v>
                </c:pt>
                <c:pt idx="460">
                  <c:v>0.68725549168733302</c:v>
                </c:pt>
                <c:pt idx="461">
                  <c:v>0.68725570599285601</c:v>
                </c:pt>
                <c:pt idx="462">
                  <c:v>0.68725592035440597</c:v>
                </c:pt>
                <c:pt idx="463">
                  <c:v>0.68725613478037295</c:v>
                </c:pt>
                <c:pt idx="464">
                  <c:v>0.68725634927899204</c:v>
                </c:pt>
                <c:pt idx="465">
                  <c:v>0.687256563858339</c:v>
                </c:pt>
                <c:pt idx="466">
                  <c:v>0.68725677852633504</c:v>
                </c:pt>
                <c:pt idx="467">
                  <c:v>0.68725699329075096</c:v>
                </c:pt>
                <c:pt idx="468">
                  <c:v>0.68725720815920599</c:v>
                </c:pt>
                <c:pt idx="469">
                  <c:v>0.68725742313917604</c:v>
                </c:pt>
                <c:pt idx="470">
                  <c:v>0.68725763823798802</c:v>
                </c:pt>
                <c:pt idx="471">
                  <c:v>0.68725785346282697</c:v>
                </c:pt>
                <c:pt idx="472">
                  <c:v>0.68725806882073903</c:v>
                </c:pt>
                <c:pt idx="473">
                  <c:v>0.68725828431862901</c:v>
                </c:pt>
                <c:pt idx="474">
                  <c:v>0.68725849996326904</c:v>
                </c:pt>
                <c:pt idx="475">
                  <c:v>0.68725871576129405</c:v>
                </c:pt>
                <c:pt idx="476">
                  <c:v>0.68725893171920804</c:v>
                </c:pt>
                <c:pt idx="477">
                  <c:v>0.68725914784338504</c:v>
                </c:pt>
                <c:pt idx="478">
                  <c:v>0.68725936414006905</c:v>
                </c:pt>
                <c:pt idx="479">
                  <c:v>0.68725958061537995</c:v>
                </c:pt>
                <c:pt idx="480">
                  <c:v>0.68725979727531294</c:v>
                </c:pt>
                <c:pt idx="481">
                  <c:v>0.68726001412574</c:v>
                </c:pt>
                <c:pt idx="482">
                  <c:v>0.68726023117241397</c:v>
                </c:pt>
                <c:pt idx="483">
                  <c:v>0.68726044842096801</c:v>
                </c:pt>
                <c:pt idx="484">
                  <c:v>0.68726066587691903</c:v>
                </c:pt>
                <c:pt idx="485">
                  <c:v>0.68726088354567005</c:v>
                </c:pt>
                <c:pt idx="486">
                  <c:v>0.68726110143250796</c:v>
                </c:pt>
                <c:pt idx="487">
                  <c:v>0.68726131954261205</c:v>
                </c:pt>
                <c:pt idx="488">
                  <c:v>0.68726153788104805</c:v>
                </c:pt>
                <c:pt idx="489">
                  <c:v>0.68726175645277598</c:v>
                </c:pt>
                <c:pt idx="490">
                  <c:v>0.68726197526265098</c:v>
                </c:pt>
                <c:pt idx="491">
                  <c:v>0.68726219431542002</c:v>
                </c:pt>
                <c:pt idx="492">
                  <c:v>0.68726241361572904</c:v>
                </c:pt>
                <c:pt idx="493">
                  <c:v>0.68726263316812397</c:v>
                </c:pt>
                <c:pt idx="494">
                  <c:v>0.68726285297704703</c:v>
                </c:pt>
                <c:pt idx="495">
                  <c:v>0.68726307304684597</c:v>
                </c:pt>
                <c:pt idx="496">
                  <c:v>0.68726329338177095</c:v>
                </c:pt>
                <c:pt idx="497">
                  <c:v>0.68726351398597396</c:v>
                </c:pt>
                <c:pt idx="498">
                  <c:v>0.68726373486351799</c:v>
                </c:pt>
                <c:pt idx="499">
                  <c:v>0.68726395601837098</c:v>
                </c:pt>
                <c:pt idx="500">
                  <c:v>0.68726417745441004</c:v>
                </c:pt>
                <c:pt idx="501">
                  <c:v>0.68726439917542304</c:v>
                </c:pt>
                <c:pt idx="502">
                  <c:v>0.687264621185112</c:v>
                </c:pt>
                <c:pt idx="503">
                  <c:v>0.68726484348708905</c:v>
                </c:pt>
                <c:pt idx="504">
                  <c:v>0.68726506608488402</c:v>
                </c:pt>
                <c:pt idx="505">
                  <c:v>0.68726528898194095</c:v>
                </c:pt>
                <c:pt idx="506">
                  <c:v>0.68726551218162202</c:v>
                </c:pt>
                <c:pt idx="507">
                  <c:v>0.68726573568720895</c:v>
                </c:pt>
                <c:pt idx="508">
                  <c:v>0.68726595950190295</c:v>
                </c:pt>
                <c:pt idx="509">
                  <c:v>0.68726618362882597</c:v>
                </c:pt>
                <c:pt idx="510">
                  <c:v>0.68726640807102402</c:v>
                </c:pt>
                <c:pt idx="511">
                  <c:v>0.68726663283146405</c:v>
                </c:pt>
                <c:pt idx="512">
                  <c:v>0.68726685791304298</c:v>
                </c:pt>
                <c:pt idx="513">
                  <c:v>0.687267083318579</c:v>
                </c:pt>
                <c:pt idx="514">
                  <c:v>0.68726730905082101</c:v>
                </c:pt>
                <c:pt idx="515">
                  <c:v>0.68726753511244598</c:v>
                </c:pt>
                <c:pt idx="516">
                  <c:v>0.68726776150605795</c:v>
                </c:pt>
                <c:pt idx="517">
                  <c:v>0.68726798823419599</c:v>
                </c:pt>
                <c:pt idx="518">
                  <c:v>0.68726821529932802</c:v>
                </c:pt>
                <c:pt idx="519">
                  <c:v>0.68726844270385601</c:v>
                </c:pt>
                <c:pt idx="520">
                  <c:v>0.68726867045011697</c:v>
                </c:pt>
                <c:pt idx="521">
                  <c:v>0.68726889854038298</c:v>
                </c:pt>
                <c:pt idx="522">
                  <c:v>0.68726912697686104</c:v>
                </c:pt>
                <c:pt idx="523">
                  <c:v>0.68726935576169601</c:v>
                </c:pt>
                <c:pt idx="524">
                  <c:v>0.68726958489697199</c:v>
                </c:pt>
                <c:pt idx="525">
                  <c:v>0.68726981438471202</c:v>
                </c:pt>
                <c:pt idx="526">
                  <c:v>0.68727004422687898</c:v>
                </c:pt>
                <c:pt idx="527">
                  <c:v>0.68727027442537802</c:v>
                </c:pt>
                <c:pt idx="528">
                  <c:v>0.687270504982055</c:v>
                </c:pt>
                <c:pt idx="529">
                  <c:v>0.68727073589870102</c:v>
                </c:pt>
                <c:pt idx="530">
                  <c:v>0.68727096717704905</c:v>
                </c:pt>
                <c:pt idx="531">
                  <c:v>0.68727119881877996</c:v>
                </c:pt>
                <c:pt idx="532">
                  <c:v>0.687271430825518</c:v>
                </c:pt>
                <c:pt idx="533">
                  <c:v>0.68727166319883504</c:v>
                </c:pt>
                <c:pt idx="534">
                  <c:v>0.68727189594025195</c:v>
                </c:pt>
                <c:pt idx="535">
                  <c:v>0.68727212905123602</c:v>
                </c:pt>
                <c:pt idx="536">
                  <c:v>0.687272362533206</c:v>
                </c:pt>
                <c:pt idx="537">
                  <c:v>0.68727259638753002</c:v>
                </c:pt>
                <c:pt idx="538">
                  <c:v>0.68727283061552802</c:v>
                </c:pt>
                <c:pt idx="539">
                  <c:v>0.68727306521847098</c:v>
                </c:pt>
                <c:pt idx="540">
                  <c:v>0.68727330019758204</c:v>
                </c:pt>
                <c:pt idx="541">
                  <c:v>0.68727353555404103</c:v>
                </c:pt>
                <c:pt idx="542">
                  <c:v>0.68727377128897704</c:v>
                </c:pt>
                <c:pt idx="543">
                  <c:v>0.68727400740347999</c:v>
                </c:pt>
                <c:pt idx="544">
                  <c:v>0.68727424389859204</c:v>
                </c:pt>
                <c:pt idx="545">
                  <c:v>0.68727448077531195</c:v>
                </c:pt>
                <c:pt idx="546">
                  <c:v>0.68727471803459705</c:v>
                </c:pt>
                <c:pt idx="547">
                  <c:v>0.68727495567736296</c:v>
                </c:pt>
                <c:pt idx="548">
                  <c:v>0.68727519370448198</c:v>
                </c:pt>
                <c:pt idx="549">
                  <c:v>0.68727543211678899</c:v>
                </c:pt>
                <c:pt idx="550">
                  <c:v>0.68727567091507602</c:v>
                </c:pt>
                <c:pt idx="551">
                  <c:v>0.68727591010009803</c:v>
                </c:pt>
                <c:pt idx="552">
                  <c:v>0.68727614967257</c:v>
                </c:pt>
                <c:pt idx="553">
                  <c:v>0.68727638963317095</c:v>
                </c:pt>
                <c:pt idx="554">
                  <c:v>0.68727662998254202</c:v>
                </c:pt>
                <c:pt idx="555">
                  <c:v>0.68727687072128596</c:v>
                </c:pt>
                <c:pt idx="556">
                  <c:v>0.68727711184997198</c:v>
                </c:pt>
                <c:pt idx="557">
                  <c:v>0.68727735336913298</c:v>
                </c:pt>
                <c:pt idx="558">
                  <c:v>0.68727759527926702</c:v>
                </c:pt>
                <c:pt idx="559">
                  <c:v>0.68727783758084005</c:v>
                </c:pt>
                <c:pt idx="560">
                  <c:v>0.68727808027428094</c:v>
                </c:pt>
                <c:pt idx="561">
                  <c:v>0.68727832335998895</c:v>
                </c:pt>
                <c:pt idx="562">
                  <c:v>0.687278566838331</c:v>
                </c:pt>
                <c:pt idx="563">
                  <c:v>0.68727881070963903</c:v>
                </c:pt>
                <c:pt idx="564">
                  <c:v>0.68727905497421704</c:v>
                </c:pt>
                <c:pt idx="565">
                  <c:v>0.68727929963233803</c:v>
                </c:pt>
                <c:pt idx="566">
                  <c:v>0.68727954468424302</c:v>
                </c:pt>
                <c:pt idx="567">
                  <c:v>0.68727979013014495</c:v>
                </c:pt>
                <c:pt idx="568">
                  <c:v>0.68728003597022902</c:v>
                </c:pt>
                <c:pt idx="569">
                  <c:v>0.68728028220464898</c:v>
                </c:pt>
                <c:pt idx="570">
                  <c:v>0.68728052883353297</c:v>
                </c:pt>
                <c:pt idx="571">
                  <c:v>0.687280775856981</c:v>
                </c:pt>
                <c:pt idx="572">
                  <c:v>0.68728102327506502</c:v>
                </c:pt>
                <c:pt idx="573">
                  <c:v>0.68728127108783299</c:v>
                </c:pt>
                <c:pt idx="574">
                  <c:v>0.68728151929530501</c:v>
                </c:pt>
                <c:pt idx="575">
                  <c:v>0.68728176789747497</c:v>
                </c:pt>
                <c:pt idx="576">
                  <c:v>0.68728201689431401</c:v>
                </c:pt>
                <c:pt idx="577">
                  <c:v>0.68728226628576705</c:v>
                </c:pt>
                <c:pt idx="578">
                  <c:v>0.68728251607175594</c:v>
                </c:pt>
                <c:pt idx="579">
                  <c:v>0.68728276625217799</c:v>
                </c:pt>
                <c:pt idx="580">
                  <c:v>0.68728301682690696</c:v>
                </c:pt>
                <c:pt idx="581">
                  <c:v>0.68728326779579396</c:v>
                </c:pt>
                <c:pt idx="582">
                  <c:v>0.68728351915867003</c:v>
                </c:pt>
                <c:pt idx="583">
                  <c:v>0.68728377091534099</c:v>
                </c:pt>
                <c:pt idx="584">
                  <c:v>0.687284023065593</c:v>
                </c:pt>
                <c:pt idx="585">
                  <c:v>0.68728427560919103</c:v>
                </c:pt>
                <c:pt idx="586">
                  <c:v>0.68728452854587696</c:v>
                </c:pt>
                <c:pt idx="587">
                  <c:v>0.687284781875377</c:v>
                </c:pt>
                <c:pt idx="588">
                  <c:v>0.68728503559739296</c:v>
                </c:pt>
                <c:pt idx="589">
                  <c:v>0.68728528971160896</c:v>
                </c:pt>
                <c:pt idx="590">
                  <c:v>0.68728554421768995</c:v>
                </c:pt>
                <c:pt idx="591">
                  <c:v>0.68728579911528198</c:v>
                </c:pt>
                <c:pt idx="592">
                  <c:v>0.68728605440401302</c:v>
                </c:pt>
                <c:pt idx="593">
                  <c:v>0.68728631008349095</c:v>
                </c:pt>
                <c:pt idx="594">
                  <c:v>0.68728656615330996</c:v>
                </c:pt>
                <c:pt idx="595">
                  <c:v>0.68728682261304197</c:v>
                </c:pt>
                <c:pt idx="596">
                  <c:v>0.68728707946224599</c:v>
                </c:pt>
                <c:pt idx="597">
                  <c:v>0.68728733670046205</c:v>
                </c:pt>
                <c:pt idx="598">
                  <c:v>0.68728759432721498</c:v>
                </c:pt>
                <c:pt idx="599">
                  <c:v>0.68728785234201195</c:v>
                </c:pt>
                <c:pt idx="600">
                  <c:v>0.68728811074434604</c:v>
                </c:pt>
                <c:pt idx="601">
                  <c:v>0.68728836953369399</c:v>
                </c:pt>
                <c:pt idx="602">
                  <c:v>0.68728862870951901</c:v>
                </c:pt>
                <c:pt idx="603">
                  <c:v>0.68728888827126799</c:v>
                </c:pt>
                <c:pt idx="604">
                  <c:v>0.68728914821837295</c:v>
                </c:pt>
                <c:pt idx="605">
                  <c:v>0.687289408550253</c:v>
                </c:pt>
                <c:pt idx="606">
                  <c:v>0.68728966926631296</c:v>
                </c:pt>
                <c:pt idx="607">
                  <c:v>0.68728993036594499</c:v>
                </c:pt>
                <c:pt idx="608">
                  <c:v>0.68729019184852602</c:v>
                </c:pt>
                <c:pt idx="609">
                  <c:v>0.68729045371342201</c:v>
                </c:pt>
                <c:pt idx="610">
                  <c:v>0.68729071595998503</c:v>
                </c:pt>
                <c:pt idx="611">
                  <c:v>0.68729097858755395</c:v>
                </c:pt>
                <c:pt idx="612">
                  <c:v>0.68729124159545696</c:v>
                </c:pt>
                <c:pt idx="613">
                  <c:v>0.68729150498300995</c:v>
                </c:pt>
                <c:pt idx="614">
                  <c:v>0.68729176874951703</c:v>
                </c:pt>
                <c:pt idx="615">
                  <c:v>0.68729203289427099</c:v>
                </c:pt>
                <c:pt idx="616">
                  <c:v>0.68729229741655395</c:v>
                </c:pt>
                <c:pt idx="617">
                  <c:v>0.68729256231563496</c:v>
                </c:pt>
                <c:pt idx="618">
                  <c:v>0.68729282759077504</c:v>
                </c:pt>
                <c:pt idx="619">
                  <c:v>0.68729309324122401</c:v>
                </c:pt>
                <c:pt idx="620">
                  <c:v>0.68729335926622004</c:v>
                </c:pt>
                <c:pt idx="621">
                  <c:v>0.68729362566499397</c:v>
                </c:pt>
                <c:pt idx="622">
                  <c:v>0.68729389243676597</c:v>
                </c:pt>
                <c:pt idx="623">
                  <c:v>0.68729415958074402</c:v>
                </c:pt>
                <c:pt idx="624">
                  <c:v>0.68729442709613198</c:v>
                </c:pt>
                <c:pt idx="625">
                  <c:v>0.68729469498212004</c:v>
                </c:pt>
                <c:pt idx="626">
                  <c:v>0.68729496323789196</c:v>
                </c:pt>
                <c:pt idx="627">
                  <c:v>0.68729523186262098</c:v>
                </c:pt>
                <c:pt idx="628">
                  <c:v>0.68729550085547597</c:v>
                </c:pt>
                <c:pt idx="629">
                  <c:v>0.68729577021561306</c:v>
                </c:pt>
                <c:pt idx="630">
                  <c:v>0.68729603994218202</c:v>
                </c:pt>
                <c:pt idx="631">
                  <c:v>0.68729631003432701</c:v>
                </c:pt>
                <c:pt idx="632">
                  <c:v>0.68729658049118003</c:v>
                </c:pt>
                <c:pt idx="633">
                  <c:v>0.68729685131187002</c:v>
                </c:pt>
                <c:pt idx="634">
                  <c:v>0.687297122495516</c:v>
                </c:pt>
                <c:pt idx="635">
                  <c:v>0.68729739404123202</c:v>
                </c:pt>
                <c:pt idx="636">
                  <c:v>0.68729766594812303</c:v>
                </c:pt>
                <c:pt idx="637">
                  <c:v>0.68729793821528995</c:v>
                </c:pt>
                <c:pt idx="638">
                  <c:v>0.68729821084182396</c:v>
                </c:pt>
                <c:pt idx="639">
                  <c:v>0.68729848382681302</c:v>
                </c:pt>
                <c:pt idx="640">
                  <c:v>0.68729875716933797</c:v>
                </c:pt>
                <c:pt idx="641">
                  <c:v>0.68729903086847199</c:v>
                </c:pt>
                <c:pt idx="642">
                  <c:v>0.68729930492328495</c:v>
                </c:pt>
                <c:pt idx="643">
                  <c:v>0.68729957933284003</c:v>
                </c:pt>
                <c:pt idx="644">
                  <c:v>0.68729985409619498</c:v>
                </c:pt>
                <c:pt idx="645">
                  <c:v>0.68730012921240102</c:v>
                </c:pt>
                <c:pt idx="646">
                  <c:v>0.68730040468050702</c:v>
                </c:pt>
                <c:pt idx="647">
                  <c:v>0.68730068049955395</c:v>
                </c:pt>
                <c:pt idx="648">
                  <c:v>0.68730095666858004</c:v>
                </c:pt>
                <c:pt idx="649">
                  <c:v>0.68730123318661795</c:v>
                </c:pt>
                <c:pt idx="650">
                  <c:v>0.68730151005269502</c:v>
                </c:pt>
                <c:pt idx="651">
                  <c:v>0.68730178726583602</c:v>
                </c:pt>
                <c:pt idx="652">
                  <c:v>0.68730206482506095</c:v>
                </c:pt>
                <c:pt idx="653">
                  <c:v>0.68730234272938295</c:v>
                </c:pt>
                <c:pt idx="654">
                  <c:v>0.68730262097781603</c:v>
                </c:pt>
                <c:pt idx="655">
                  <c:v>0.68730289956936597</c:v>
                </c:pt>
                <c:pt idx="656">
                  <c:v>0.68730317850303702</c:v>
                </c:pt>
                <c:pt idx="657">
                  <c:v>0.68730345777782997</c:v>
                </c:pt>
                <c:pt idx="658">
                  <c:v>0.68730373739274098</c:v>
                </c:pt>
                <c:pt idx="659">
                  <c:v>0.68730401734676405</c:v>
                </c:pt>
                <c:pt idx="660">
                  <c:v>0.68730429763889</c:v>
                </c:pt>
                <c:pt idx="661">
                  <c:v>0.68730457826810398</c:v>
                </c:pt>
                <c:pt idx="662">
                  <c:v>0.68730485923339302</c:v>
                </c:pt>
                <c:pt idx="663">
                  <c:v>0.68730514053373604</c:v>
                </c:pt>
                <c:pt idx="664">
                  <c:v>0.68730542216811297</c:v>
                </c:pt>
                <c:pt idx="665">
                  <c:v>0.68730570413549896</c:v>
                </c:pt>
                <c:pt idx="666">
                  <c:v>0.68730598643486895</c:v>
                </c:pt>
                <c:pt idx="667">
                  <c:v>0.68730626906519399</c:v>
                </c:pt>
                <c:pt idx="668">
                  <c:v>0.687306552025442</c:v>
                </c:pt>
                <c:pt idx="669">
                  <c:v>0.68730683531458003</c:v>
                </c:pt>
                <c:pt idx="670">
                  <c:v>0.68730711893157304</c:v>
                </c:pt>
                <c:pt idx="671">
                  <c:v>0.68730740287538294</c:v>
                </c:pt>
                <c:pt idx="672">
                  <c:v>0.68730768714497203</c:v>
                </c:pt>
                <c:pt idx="673">
                  <c:v>0.68730797173929903</c:v>
                </c:pt>
                <c:pt idx="674">
                  <c:v>0.68730825665732098</c:v>
                </c:pt>
                <c:pt idx="675">
                  <c:v>0.68730854189799395</c:v>
                </c:pt>
                <c:pt idx="676">
                  <c:v>0.687308827460272</c:v>
                </c:pt>
                <c:pt idx="677">
                  <c:v>0.68730911334310796</c:v>
                </c:pt>
                <c:pt idx="678">
                  <c:v>0.687309399545455</c:v>
                </c:pt>
                <c:pt idx="679">
                  <c:v>0.68730968606626297</c:v>
                </c:pt>
                <c:pt idx="680">
                  <c:v>0.68730997290448004</c:v>
                </c:pt>
                <c:pt idx="681">
                  <c:v>0.68731026005905704</c:v>
                </c:pt>
                <c:pt idx="682">
                  <c:v>0.68731054752894005</c:v>
                </c:pt>
                <c:pt idx="683">
                  <c:v>0.68731083531307602</c:v>
                </c:pt>
                <c:pt idx="684">
                  <c:v>0.68731112341041101</c:v>
                </c:pt>
                <c:pt idx="685">
                  <c:v>0.68731141181989097</c:v>
                </c:pt>
                <c:pt idx="686">
                  <c:v>0.68731170054045898</c:v>
                </c:pt>
                <c:pt idx="687">
                  <c:v>0.68731198957105999</c:v>
                </c:pt>
                <c:pt idx="688">
                  <c:v>0.68731227891063895</c:v>
                </c:pt>
                <c:pt idx="689">
                  <c:v>0.68731256855813705</c:v>
                </c:pt>
                <c:pt idx="690">
                  <c:v>0.68731285851249901</c:v>
                </c:pt>
                <c:pt idx="691">
                  <c:v>0.68731314877266703</c:v>
                </c:pt>
                <c:pt idx="692">
                  <c:v>0.68731343933758304</c:v>
                </c:pt>
                <c:pt idx="693">
                  <c:v>0.68731373020619102</c:v>
                </c:pt>
                <c:pt idx="694">
                  <c:v>0.68731402137743303</c:v>
                </c:pt>
                <c:pt idx="695">
                  <c:v>0.68731431285025202</c:v>
                </c:pt>
                <c:pt idx="696">
                  <c:v>0.68731460462359095</c:v>
                </c:pt>
                <c:pt idx="697">
                  <c:v>0.68731489669639201</c:v>
                </c:pt>
                <c:pt idx="698">
                  <c:v>0.68731518906759803</c:v>
                </c:pt>
                <c:pt idx="699">
                  <c:v>0.68731548173615498</c:v>
                </c:pt>
                <c:pt idx="700">
                  <c:v>0.68731577470100402</c:v>
                </c:pt>
                <c:pt idx="701">
                  <c:v>0.68731606796109201</c:v>
                </c:pt>
                <c:pt idx="702">
                  <c:v>0.68731636151536302</c:v>
                </c:pt>
                <c:pt idx="703">
                  <c:v>0.68731665536276199</c:v>
                </c:pt>
                <c:pt idx="704">
                  <c:v>0.68731694950223499</c:v>
                </c:pt>
                <c:pt idx="705">
                  <c:v>0.68731724393272997</c:v>
                </c:pt>
                <c:pt idx="706">
                  <c:v>0.687317538653194</c:v>
                </c:pt>
                <c:pt idx="707">
                  <c:v>0.68731783366257504</c:v>
                </c:pt>
                <c:pt idx="708">
                  <c:v>0.68731812895982203</c:v>
                </c:pt>
                <c:pt idx="709">
                  <c:v>0.68731842454388703</c:v>
                </c:pt>
                <c:pt idx="710">
                  <c:v>0.687318720413719</c:v>
                </c:pt>
                <c:pt idx="711">
                  <c:v>0.68731901656827099</c:v>
                </c:pt>
                <c:pt idx="712">
                  <c:v>0.68731931300649496</c:v>
                </c:pt>
                <c:pt idx="713">
                  <c:v>0.68731960972734796</c:v>
                </c:pt>
                <c:pt idx="714">
                  <c:v>0.68731990672978205</c:v>
                </c:pt>
                <c:pt idx="715">
                  <c:v>0.68732020401275595</c:v>
                </c:pt>
                <c:pt idx="716">
                  <c:v>0.68732050157522695</c:v>
                </c:pt>
                <c:pt idx="717">
                  <c:v>0.68732079941615398</c:v>
                </c:pt>
                <c:pt idx="718">
                  <c:v>0.68732109753449799</c:v>
                </c:pt>
                <c:pt idx="719">
                  <c:v>0.68732139592922104</c:v>
                </c:pt>
                <c:pt idx="720">
                  <c:v>0.68732169459928505</c:v>
                </c:pt>
                <c:pt idx="721">
                  <c:v>0.68732199354365497</c:v>
                </c:pt>
                <c:pt idx="722">
                  <c:v>0.68732229276129897</c:v>
                </c:pt>
                <c:pt idx="723">
                  <c:v>0.68732259225118297</c:v>
                </c:pt>
                <c:pt idx="724">
                  <c:v>0.68732289201227703</c:v>
                </c:pt>
                <c:pt idx="725">
                  <c:v>0.68732319204355197</c:v>
                </c:pt>
                <c:pt idx="726">
                  <c:v>0.68732349234398105</c:v>
                </c:pt>
                <c:pt idx="727">
                  <c:v>0.68732379291253698</c:v>
                </c:pt>
                <c:pt idx="728">
                  <c:v>0.68732409374819803</c:v>
                </c:pt>
                <c:pt idx="729">
                  <c:v>0.68732439484994101</c:v>
                </c:pt>
                <c:pt idx="730">
                  <c:v>0.68732469621674597</c:v>
                </c:pt>
                <c:pt idx="731">
                  <c:v>0.68732499784759304</c:v>
                </c:pt>
                <c:pt idx="732">
                  <c:v>0.68732529974146805</c:v>
                </c:pt>
                <c:pt idx="733">
                  <c:v>0.68732560189735403</c:v>
                </c:pt>
                <c:pt idx="734">
                  <c:v>0.68732590431424001</c:v>
                </c:pt>
                <c:pt idx="735">
                  <c:v>0.68732620699111402</c:v>
                </c:pt>
                <c:pt idx="736">
                  <c:v>0.68732650992696798</c:v>
                </c:pt>
                <c:pt idx="737">
                  <c:v>0.68732681312079502</c:v>
                </c:pt>
                <c:pt idx="738">
                  <c:v>0.68732711657158996</c:v>
                </c:pt>
                <c:pt idx="739">
                  <c:v>0.68732742027835103</c:v>
                </c:pt>
                <c:pt idx="740">
                  <c:v>0.68732772424007704</c:v>
                </c:pt>
                <c:pt idx="741">
                  <c:v>0.68732802845577001</c:v>
                </c:pt>
                <c:pt idx="742">
                  <c:v>0.68732833292443496</c:v>
                </c:pt>
                <c:pt idx="743">
                  <c:v>0.68732863764507601</c:v>
                </c:pt>
                <c:pt idx="744">
                  <c:v>0.68732894261670296</c:v>
                </c:pt>
                <c:pt idx="745">
                  <c:v>0.68732924783832505</c:v>
                </c:pt>
                <c:pt idx="746">
                  <c:v>0.68732955330895695</c:v>
                </c:pt>
                <c:pt idx="747">
                  <c:v>0.68732985902761201</c:v>
                </c:pt>
                <c:pt idx="748">
                  <c:v>0.68733016499330901</c:v>
                </c:pt>
                <c:pt idx="749">
                  <c:v>0.68733047120506796</c:v>
                </c:pt>
                <c:pt idx="750">
                  <c:v>0.68733077766190998</c:v>
                </c:pt>
                <c:pt idx="751">
                  <c:v>0.68733108436285995</c:v>
                </c:pt>
                <c:pt idx="752">
                  <c:v>0.68733139130694498</c:v>
                </c:pt>
                <c:pt idx="753">
                  <c:v>0.68733169849319498</c:v>
                </c:pt>
                <c:pt idx="754">
                  <c:v>0.68733200592064203</c:v>
                </c:pt>
                <c:pt idx="755">
                  <c:v>0.68733231358832003</c:v>
                </c:pt>
                <c:pt idx="756">
                  <c:v>0.68733262149526597</c:v>
                </c:pt>
                <c:pt idx="757">
                  <c:v>0.68733292964051895</c:v>
                </c:pt>
                <c:pt idx="758">
                  <c:v>0.68733323802312196</c:v>
                </c:pt>
                <c:pt idx="759">
                  <c:v>0.68733354664211899</c:v>
                </c:pt>
                <c:pt idx="760">
                  <c:v>0.68733385549655701</c:v>
                </c:pt>
                <c:pt idx="761">
                  <c:v>0.68733416458548602</c:v>
                </c:pt>
                <c:pt idx="762">
                  <c:v>0.68733447390795899</c:v>
                </c:pt>
                <c:pt idx="763">
                  <c:v>0.68733478346302901</c:v>
                </c:pt>
                <c:pt idx="764">
                  <c:v>0.68733509324975595</c:v>
                </c:pt>
                <c:pt idx="765">
                  <c:v>0.687335403267198</c:v>
                </c:pt>
                <c:pt idx="766">
                  <c:v>0.68733571351442002</c:v>
                </c:pt>
                <c:pt idx="767">
                  <c:v>0.68733602399048599</c:v>
                </c:pt>
                <c:pt idx="768">
                  <c:v>0.68733633469446498</c:v>
                </c:pt>
                <c:pt idx="769">
                  <c:v>0.68733664562542796</c:v>
                </c:pt>
                <c:pt idx="770">
                  <c:v>0.68733695678244899</c:v>
                </c:pt>
                <c:pt idx="771">
                  <c:v>0.68733726816460405</c:v>
                </c:pt>
                <c:pt idx="772">
                  <c:v>0.68733757977097298</c:v>
                </c:pt>
                <c:pt idx="773">
                  <c:v>0.68733789160063796</c:v>
                </c:pt>
                <c:pt idx="774">
                  <c:v>0.68733820365268306</c:v>
                </c:pt>
                <c:pt idx="775">
                  <c:v>0.68733851592619699</c:v>
                </c:pt>
                <c:pt idx="776">
                  <c:v>0.68733882842026905</c:v>
                </c:pt>
                <c:pt idx="777">
                  <c:v>0.68733914113399297</c:v>
                </c:pt>
                <c:pt idx="778">
                  <c:v>0.68733945406646502</c:v>
                </c:pt>
                <c:pt idx="779">
                  <c:v>0.68733976721678403</c:v>
                </c:pt>
                <c:pt idx="780">
                  <c:v>0.68734008058405205</c:v>
                </c:pt>
                <c:pt idx="781">
                  <c:v>0.68734039416737303</c:v>
                </c:pt>
                <c:pt idx="782">
                  <c:v>0.687340707965855</c:v>
                </c:pt>
                <c:pt idx="783">
                  <c:v>0.68734102197860802</c:v>
                </c:pt>
                <c:pt idx="784">
                  <c:v>0.68734133620474602</c:v>
                </c:pt>
                <c:pt idx="785">
                  <c:v>0.68734165064338404</c:v>
                </c:pt>
                <c:pt idx="786">
                  <c:v>0.687341965293643</c:v>
                </c:pt>
                <c:pt idx="787">
                  <c:v>0.68734228015464305</c:v>
                </c:pt>
                <c:pt idx="788">
                  <c:v>0.68734259522551</c:v>
                </c:pt>
                <c:pt idx="789">
                  <c:v>0.687342910505371</c:v>
                </c:pt>
                <c:pt idx="790">
                  <c:v>0.68734322599335795</c:v>
                </c:pt>
                <c:pt idx="791">
                  <c:v>0.68734354168860401</c:v>
                </c:pt>
                <c:pt idx="792">
                  <c:v>0.68734385759024597</c:v>
                </c:pt>
                <c:pt idx="793">
                  <c:v>0.68734417369742296</c:v>
                </c:pt>
                <c:pt idx="794">
                  <c:v>0.687344490009278</c:v>
                </c:pt>
                <c:pt idx="795">
                  <c:v>0.687344806524956</c:v>
                </c:pt>
                <c:pt idx="796">
                  <c:v>0.68734512324360697</c:v>
                </c:pt>
                <c:pt idx="797">
                  <c:v>0.68734544016438104</c:v>
                </c:pt>
                <c:pt idx="798">
                  <c:v>0.68734575728643399</c:v>
                </c:pt>
                <c:pt idx="799">
                  <c:v>0.68734607460892105</c:v>
                </c:pt>
                <c:pt idx="800">
                  <c:v>0.68734639213100501</c:v>
                </c:pt>
                <c:pt idx="801">
                  <c:v>0.68734670985184798</c:v>
                </c:pt>
                <c:pt idx="802">
                  <c:v>0.68734702777061696</c:v>
                </c:pt>
                <c:pt idx="803">
                  <c:v>0.68734734588648205</c:v>
                </c:pt>
                <c:pt idx="804">
                  <c:v>0.68734766419861404</c:v>
                </c:pt>
                <c:pt idx="805">
                  <c:v>0.68734798270619002</c:v>
                </c:pt>
                <c:pt idx="806">
                  <c:v>0.68734830140838798</c:v>
                </c:pt>
                <c:pt idx="807">
                  <c:v>0.68734862030438904</c:v>
                </c:pt>
                <c:pt idx="808">
                  <c:v>0.68734893939337804</c:v>
                </c:pt>
                <c:pt idx="809">
                  <c:v>0.687349258674543</c:v>
                </c:pt>
                <c:pt idx="810">
                  <c:v>0.68734957814707398</c:v>
                </c:pt>
                <c:pt idx="811">
                  <c:v>0.68734989781016498</c:v>
                </c:pt>
                <c:pt idx="812">
                  <c:v>0.68735021766301196</c:v>
                </c:pt>
                <c:pt idx="813">
                  <c:v>0.68735053770481502</c:v>
                </c:pt>
                <c:pt idx="814">
                  <c:v>0.68735085793477801</c:v>
                </c:pt>
                <c:pt idx="815">
                  <c:v>0.68735117835210502</c:v>
                </c:pt>
                <c:pt idx="816">
                  <c:v>0.687351498956005</c:v>
                </c:pt>
                <c:pt idx="817">
                  <c:v>0.68735181974569104</c:v>
                </c:pt>
                <c:pt idx="818">
                  <c:v>0.68735214072037798</c:v>
                </c:pt>
                <c:pt idx="819">
                  <c:v>0.68735246187928201</c:v>
                </c:pt>
                <c:pt idx="820">
                  <c:v>0.68735278322162596</c:v>
                </c:pt>
                <c:pt idx="821">
                  <c:v>0.68735310474663203</c:v>
                </c:pt>
                <c:pt idx="822">
                  <c:v>0.68735342645352904</c:v>
                </c:pt>
                <c:pt idx="823">
                  <c:v>0.68735374834154706</c:v>
                </c:pt>
                <c:pt idx="824">
                  <c:v>0.68735407040991803</c:v>
                </c:pt>
                <c:pt idx="825">
                  <c:v>0.68735439265787901</c:v>
                </c:pt>
                <c:pt idx="826">
                  <c:v>0.68735471508466806</c:v>
                </c:pt>
                <c:pt idx="827">
                  <c:v>0.68735503768952899</c:v>
                </c:pt>
                <c:pt idx="828">
                  <c:v>0.68735536047170698</c:v>
                </c:pt>
                <c:pt idx="829">
                  <c:v>0.68735568343044895</c:v>
                </c:pt>
                <c:pt idx="830">
                  <c:v>0.68735600656500795</c:v>
                </c:pt>
                <c:pt idx="831">
                  <c:v>0.68735632987463702</c:v>
                </c:pt>
                <c:pt idx="832">
                  <c:v>0.68735665335859497</c:v>
                </c:pt>
                <c:pt idx="833">
                  <c:v>0.68735697701614096</c:v>
                </c:pt>
                <c:pt idx="834">
                  <c:v>0.68735730084654001</c:v>
                </c:pt>
                <c:pt idx="835">
                  <c:v>0.68735762484905705</c:v>
                </c:pt>
                <c:pt idx="836">
                  <c:v>0.68735794902296299</c:v>
                </c:pt>
                <c:pt idx="837">
                  <c:v>0.68735827336752997</c:v>
                </c:pt>
                <c:pt idx="838">
                  <c:v>0.68735859788203402</c:v>
                </c:pt>
                <c:pt idx="839">
                  <c:v>0.68735892256575304</c:v>
                </c:pt>
                <c:pt idx="840">
                  <c:v>0.68735924741797005</c:v>
                </c:pt>
                <c:pt idx="841">
                  <c:v>0.68735957243796897</c:v>
                </c:pt>
                <c:pt idx="842">
                  <c:v>0.68735989762503702</c:v>
                </c:pt>
                <c:pt idx="843">
                  <c:v>0.687360222978466</c:v>
                </c:pt>
                <c:pt idx="844">
                  <c:v>0.68736054849754902</c:v>
                </c:pt>
                <c:pt idx="845">
                  <c:v>0.68736087418158298</c:v>
                </c:pt>
                <c:pt idx="846">
                  <c:v>0.687361200029868</c:v>
                </c:pt>
                <c:pt idx="847">
                  <c:v>0.68736152604170797</c:v>
                </c:pt>
                <c:pt idx="848">
                  <c:v>0.687361852216406</c:v>
                </c:pt>
                <c:pt idx="849">
                  <c:v>0.68736217855327297</c:v>
                </c:pt>
                <c:pt idx="850">
                  <c:v>0.687362505051621</c:v>
                </c:pt>
                <c:pt idx="851">
                  <c:v>0.68736283171076296</c:v>
                </c:pt>
                <c:pt idx="852">
                  <c:v>0.68736315853001795</c:v>
                </c:pt>
                <c:pt idx="853">
                  <c:v>0.68736348550870696</c:v>
                </c:pt>
                <c:pt idx="854">
                  <c:v>0.68736381264615398</c:v>
                </c:pt>
                <c:pt idx="855">
                  <c:v>0.68736413994168499</c:v>
                </c:pt>
                <c:pt idx="856">
                  <c:v>0.68736446739462898</c:v>
                </c:pt>
                <c:pt idx="857">
                  <c:v>0.68736479500432002</c:v>
                </c:pt>
                <c:pt idx="858">
                  <c:v>0.68736512277009398</c:v>
                </c:pt>
                <c:pt idx="859">
                  <c:v>0.68736545069128896</c:v>
                </c:pt>
                <c:pt idx="860">
                  <c:v>0.68736577876724603</c:v>
                </c:pt>
                <c:pt idx="861">
                  <c:v>0.68736610699731004</c:v>
                </c:pt>
                <c:pt idx="862">
                  <c:v>0.68736643538082898</c:v>
                </c:pt>
                <c:pt idx="863">
                  <c:v>0.68736676391715301</c:v>
                </c:pt>
                <c:pt idx="864">
                  <c:v>0.687367092605636</c:v>
                </c:pt>
                <c:pt idx="865">
                  <c:v>0.68736742144563301</c:v>
                </c:pt>
                <c:pt idx="866">
                  <c:v>0.687367750436505</c:v>
                </c:pt>
                <c:pt idx="867">
                  <c:v>0.68736807957761203</c:v>
                </c:pt>
                <c:pt idx="868">
                  <c:v>0.68736840886832196</c:v>
                </c:pt>
                <c:pt idx="869">
                  <c:v>0.68736873830800005</c:v>
                </c:pt>
                <c:pt idx="870">
                  <c:v>0.68736906789601904</c:v>
                </c:pt>
                <c:pt idx="871">
                  <c:v>0.68736939763175198</c:v>
                </c:pt>
                <c:pt idx="872">
                  <c:v>0.68736972751457703</c:v>
                </c:pt>
                <c:pt idx="873">
                  <c:v>0.68737005754387204</c:v>
                </c:pt>
                <c:pt idx="874">
                  <c:v>0.68737038771902004</c:v>
                </c:pt>
                <c:pt idx="875">
                  <c:v>0.68737071803940697</c:v>
                </c:pt>
                <c:pt idx="876">
                  <c:v>0.68737104850442099</c:v>
                </c:pt>
                <c:pt idx="877">
                  <c:v>0.68737137911345303</c:v>
                </c:pt>
                <c:pt idx="878">
                  <c:v>0.68737170986589802</c:v>
                </c:pt>
                <c:pt idx="879">
                  <c:v>0.68737204076115299</c:v>
                </c:pt>
                <c:pt idx="880">
                  <c:v>0.68737237179861599</c:v>
                </c:pt>
                <c:pt idx="881">
                  <c:v>0.68737270297769104</c:v>
                </c:pt>
                <c:pt idx="882">
                  <c:v>0.68737303429778396</c:v>
                </c:pt>
                <c:pt idx="883">
                  <c:v>0.68737336575830199</c:v>
                </c:pt>
                <c:pt idx="884">
                  <c:v>0.68737369735865805</c:v>
                </c:pt>
                <c:pt idx="885">
                  <c:v>0.68737402909826495</c:v>
                </c:pt>
                <c:pt idx="886">
                  <c:v>0.68737436097653903</c:v>
                </c:pt>
                <c:pt idx="887">
                  <c:v>0.68737469299290199</c:v>
                </c:pt>
                <c:pt idx="888">
                  <c:v>0.68737502514677395</c:v>
                </c:pt>
                <c:pt idx="889">
                  <c:v>0.68737535743758305</c:v>
                </c:pt>
                <c:pt idx="890">
                  <c:v>0.68737568986475495</c:v>
                </c:pt>
                <c:pt idx="891">
                  <c:v>0.687376022427721</c:v>
                </c:pt>
                <c:pt idx="892">
                  <c:v>0.68737635512591699</c:v>
                </c:pt>
                <c:pt idx="893">
                  <c:v>0.68737668795877704</c:v>
                </c:pt>
                <c:pt idx="894">
                  <c:v>0.68737702092574204</c:v>
                </c:pt>
                <c:pt idx="895">
                  <c:v>0.687377354026253</c:v>
                </c:pt>
                <c:pt idx="896">
                  <c:v>0.68737768725975601</c:v>
                </c:pt>
                <c:pt idx="897">
                  <c:v>0.68737802062569697</c:v>
                </c:pt>
                <c:pt idx="898">
                  <c:v>0.68737835412352799</c:v>
                </c:pt>
                <c:pt idx="899">
                  <c:v>0.68737868775270194</c:v>
                </c:pt>
                <c:pt idx="900">
                  <c:v>0.68737902151267305</c:v>
                </c:pt>
                <c:pt idx="901">
                  <c:v>0.68737935540290296</c:v>
                </c:pt>
                <c:pt idx="902">
                  <c:v>0.68737968942284999</c:v>
                </c:pt>
                <c:pt idx="903">
                  <c:v>0.68738002357198003</c:v>
                </c:pt>
                <c:pt idx="904">
                  <c:v>0.68738035784976004</c:v>
                </c:pt>
                <c:pt idx="905">
                  <c:v>0.68738069225565801</c:v>
                </c:pt>
                <c:pt idx="906">
                  <c:v>0.68738102678914803</c:v>
                </c:pt>
                <c:pt idx="907">
                  <c:v>0.68738136144970396</c:v>
                </c:pt>
                <c:pt idx="908">
                  <c:v>0.68738169623680401</c:v>
                </c:pt>
                <c:pt idx="909">
                  <c:v>0.68738203114992702</c:v>
                </c:pt>
                <c:pt idx="910">
                  <c:v>0.68738236618855897</c:v>
                </c:pt>
                <c:pt idx="911">
                  <c:v>0.68738270135218205</c:v>
                </c:pt>
                <c:pt idx="912">
                  <c:v>0.68738303664028799</c:v>
                </c:pt>
                <c:pt idx="913">
                  <c:v>0.68738337205236499</c:v>
                </c:pt>
                <c:pt idx="914">
                  <c:v>0.68738370758790801</c:v>
                </c:pt>
                <c:pt idx="915">
                  <c:v>0.687384043246414</c:v>
                </c:pt>
                <c:pt idx="916">
                  <c:v>0.68738437902738103</c:v>
                </c:pt>
                <c:pt idx="917">
                  <c:v>0.68738471493031095</c:v>
                </c:pt>
                <c:pt idx="918">
                  <c:v>0.68738505095470703</c:v>
                </c:pt>
                <c:pt idx="919">
                  <c:v>0.68738538710007802</c:v>
                </c:pt>
                <c:pt idx="920">
                  <c:v>0.68738572336593295</c:v>
                </c:pt>
                <c:pt idx="921">
                  <c:v>0.68738605975178302</c:v>
                </c:pt>
                <c:pt idx="922">
                  <c:v>0.68738639625714304</c:v>
                </c:pt>
                <c:pt idx="923">
                  <c:v>0.68738673288153096</c:v>
                </c:pt>
                <c:pt idx="924">
                  <c:v>0.68738706962446705</c:v>
                </c:pt>
                <c:pt idx="925">
                  <c:v>0.68738740648547203</c:v>
                </c:pt>
                <c:pt idx="926">
                  <c:v>0.68738774346407305</c:v>
                </c:pt>
                <c:pt idx="927">
                  <c:v>0.68738808055979606</c:v>
                </c:pt>
                <c:pt idx="928">
                  <c:v>0.68738841777217197</c:v>
                </c:pt>
                <c:pt idx="929">
                  <c:v>0.68738875510073305</c:v>
                </c:pt>
                <c:pt idx="930">
                  <c:v>0.68738909254501501</c:v>
                </c:pt>
                <c:pt idx="931">
                  <c:v>0.687389430104556</c:v>
                </c:pt>
                <c:pt idx="932">
                  <c:v>0.68738976777889604</c:v>
                </c:pt>
                <c:pt idx="933">
                  <c:v>0.68739010556757796</c:v>
                </c:pt>
                <c:pt idx="934">
                  <c:v>0.68739044347014699</c:v>
                </c:pt>
                <c:pt idx="935">
                  <c:v>0.68739078148615196</c:v>
                </c:pt>
                <c:pt idx="936">
                  <c:v>0.68739111961514199</c:v>
                </c:pt>
                <c:pt idx="937">
                  <c:v>0.687391457856671</c:v>
                </c:pt>
                <c:pt idx="938">
                  <c:v>0.687391796210293</c:v>
                </c:pt>
                <c:pt idx="939">
                  <c:v>0.68739213467556803</c:v>
                </c:pt>
                <c:pt idx="940">
                  <c:v>0.68739247325205499</c:v>
                </c:pt>
                <c:pt idx="941">
                  <c:v>0.687392811939318</c:v>
                </c:pt>
                <c:pt idx="942">
                  <c:v>0.68739315073692098</c:v>
                </c:pt>
                <c:pt idx="943">
                  <c:v>0.68739348964443203</c:v>
                </c:pt>
                <c:pt idx="944">
                  <c:v>0.68739382866142196</c:v>
                </c:pt>
                <c:pt idx="945">
                  <c:v>0.68739416778746298</c:v>
                </c:pt>
                <c:pt idx="946">
                  <c:v>0.68739450702213101</c:v>
                </c:pt>
                <c:pt idx="947">
                  <c:v>0.68739484636500203</c:v>
                </c:pt>
                <c:pt idx="948">
                  <c:v>0.68739518581565795</c:v>
                </c:pt>
                <c:pt idx="949">
                  <c:v>0.68739552537367998</c:v>
                </c:pt>
                <c:pt idx="950">
                  <c:v>0.68739586503865302</c:v>
                </c:pt>
                <c:pt idx="951">
                  <c:v>0.68739620481016495</c:v>
                </c:pt>
                <c:pt idx="952">
                  <c:v>0.68739654468780498</c:v>
                </c:pt>
                <c:pt idx="953">
                  <c:v>0.687396884671164</c:v>
                </c:pt>
                <c:pt idx="954">
                  <c:v>0.687397224759838</c:v>
                </c:pt>
                <c:pt idx="955">
                  <c:v>0.68739756495342297</c:v>
                </c:pt>
                <c:pt idx="956">
                  <c:v>0.687397905251519</c:v>
                </c:pt>
                <c:pt idx="957">
                  <c:v>0.68739824565372598</c:v>
                </c:pt>
                <c:pt idx="958">
                  <c:v>0.68739858615964899</c:v>
                </c:pt>
                <c:pt idx="959">
                  <c:v>0.68739892676889403</c:v>
                </c:pt>
                <c:pt idx="960">
                  <c:v>0.68739926748106905</c:v>
                </c:pt>
                <c:pt idx="961">
                  <c:v>0.68739960829578495</c:v>
                </c:pt>
                <c:pt idx="962">
                  <c:v>0.68739994921265601</c:v>
                </c:pt>
                <c:pt idx="963">
                  <c:v>0.68740029023129601</c:v>
                </c:pt>
                <c:pt idx="964">
                  <c:v>0.68740063135132401</c:v>
                </c:pt>
                <c:pt idx="965">
                  <c:v>0.68740097257235999</c:v>
                </c:pt>
                <c:pt idx="966">
                  <c:v>0.68740131389402703</c:v>
                </c:pt>
                <c:pt idx="967">
                  <c:v>0.68740165531594799</c:v>
                </c:pt>
                <c:pt idx="968">
                  <c:v>0.68740199683775105</c:v>
                </c:pt>
                <c:pt idx="969">
                  <c:v>0.68740233845906595</c:v>
                </c:pt>
                <c:pt idx="970">
                  <c:v>0.687402680179523</c:v>
                </c:pt>
                <c:pt idx="971">
                  <c:v>0.68740302199875702</c:v>
                </c:pt>
                <c:pt idx="972">
                  <c:v>0.687403363916404</c:v>
                </c:pt>
                <c:pt idx="973">
                  <c:v>0.68740370593210198</c:v>
                </c:pt>
                <c:pt idx="974">
                  <c:v>0.68740404804549105</c:v>
                </c:pt>
                <c:pt idx="975">
                  <c:v>0.68740439025621403</c:v>
                </c:pt>
                <c:pt idx="976">
                  <c:v>0.68740473256391699</c:v>
                </c:pt>
                <c:pt idx="977">
                  <c:v>0.68740507496824699</c:v>
                </c:pt>
                <c:pt idx="978">
                  <c:v>0.68740541746885198</c:v>
                </c:pt>
                <c:pt idx="979">
                  <c:v>0.68740576006538601</c:v>
                </c:pt>
                <c:pt idx="980">
                  <c:v>0.68740610275750003</c:v>
                </c:pt>
                <c:pt idx="981">
                  <c:v>0.68740644554485297</c:v>
                </c:pt>
                <c:pt idx="982">
                  <c:v>0.68740678842710201</c:v>
                </c:pt>
                <c:pt idx="983">
                  <c:v>0.68740713140390597</c:v>
                </c:pt>
                <c:pt idx="984">
                  <c:v>0.68740747447493</c:v>
                </c:pt>
                <c:pt idx="985">
                  <c:v>0.68740781763983805</c:v>
                </c:pt>
                <c:pt idx="986">
                  <c:v>0.68740816089829604</c:v>
                </c:pt>
                <c:pt idx="987">
                  <c:v>0.68740850424997402</c:v>
                </c:pt>
                <c:pt idx="988">
                  <c:v>0.68740884769454202</c:v>
                </c:pt>
                <c:pt idx="989">
                  <c:v>0.68740919123167499</c:v>
                </c:pt>
                <c:pt idx="990">
                  <c:v>0.68740953486104805</c:v>
                </c:pt>
                <c:pt idx="991">
                  <c:v>0.68740987858233804</c:v>
                </c:pt>
                <c:pt idx="992">
                  <c:v>0.68741022239522598</c:v>
                </c:pt>
                <c:pt idx="993">
                  <c:v>0.68741056629939201</c:v>
                </c:pt>
                <c:pt idx="994">
                  <c:v>0.68741091029452095</c:v>
                </c:pt>
                <c:pt idx="995">
                  <c:v>0.68741125438029904</c:v>
                </c:pt>
                <c:pt idx="996">
                  <c:v>0.68741159855641398</c:v>
                </c:pt>
                <c:pt idx="997">
                  <c:v>0.68741194282255702</c:v>
                </c:pt>
                <c:pt idx="998">
                  <c:v>0.68741228717841896</c:v>
                </c:pt>
                <c:pt idx="999">
                  <c:v>0.68741263162369504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9-46B3-A665-2127BA5636E0}"/>
            </c:ext>
          </c:extLst>
        </c:ser>
        <c:ser>
          <c:idx val="1"/>
          <c:order val="2"/>
          <c:tx>
            <c:strRef>
              <c:f>'[Auto-Reg Data.xlsx]Iter 25'!$H$1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25'!$J$3:$J$1002</c:f>
              <c:numCache>
                <c:formatCode>#,##0.000</c:formatCode>
                <c:ptCount val="1000"/>
                <c:pt idx="0">
                  <c:v>0.93232180588706304</c:v>
                </c:pt>
                <c:pt idx="1">
                  <c:v>0.868532170957108</c:v>
                </c:pt>
                <c:pt idx="2">
                  <c:v>0.82229980142762904</c:v>
                </c:pt>
                <c:pt idx="3">
                  <c:v>0.78735563810533105</c:v>
                </c:pt>
                <c:pt idx="4">
                  <c:v>0.76084919370857096</c:v>
                </c:pt>
                <c:pt idx="5">
                  <c:v>0.74086087864611105</c:v>
                </c:pt>
                <c:pt idx="6">
                  <c:v>0.72589872009969103</c:v>
                </c:pt>
                <c:pt idx="7">
                  <c:v>0.71477677066497303</c:v>
                </c:pt>
                <c:pt idx="8">
                  <c:v>0.70656120164930403</c:v>
                </c:pt>
                <c:pt idx="9">
                  <c:v>0.70052722837033299</c:v>
                </c:pt>
                <c:pt idx="10">
                  <c:v>0.69611962859673804</c:v>
                </c:pt>
                <c:pt idx="11">
                  <c:v>0.69291760073860098</c:v>
                </c:pt>
                <c:pt idx="12">
                  <c:v>0.69060491505655697</c:v>
                </c:pt>
                <c:pt idx="13">
                  <c:v>0.68894551135996396</c:v>
                </c:pt>
                <c:pt idx="14">
                  <c:v>0.68776410915460495</c:v>
                </c:pt>
                <c:pt idx="15">
                  <c:v>0.68693111857662204</c:v>
                </c:pt>
                <c:pt idx="16">
                  <c:v>0.68635107614728896</c:v>
                </c:pt>
                <c:pt idx="17">
                  <c:v>0.68595388089204301</c:v>
                </c:pt>
                <c:pt idx="18">
                  <c:v>0.68568820757294802</c:v>
                </c:pt>
                <c:pt idx="19">
                  <c:v>0.68551658669021898</c:v>
                </c:pt>
                <c:pt idx="20">
                  <c:v>0.68541174654006998</c:v>
                </c:pt>
                <c:pt idx="21">
                  <c:v>0.68535390326817003</c:v>
                </c:pt>
                <c:pt idx="22">
                  <c:v>0.68532875884883504</c:v>
                </c:pt>
                <c:pt idx="23">
                  <c:v>0.68532602542400101</c:v>
                </c:pt>
                <c:pt idx="24">
                  <c:v>0.68533833972718905</c:v>
                </c:pt>
                <c:pt idx="25">
                  <c:v>0.68536046587504396</c:v>
                </c:pt>
                <c:pt idx="26">
                  <c:v>0.68538871090994502</c:v>
                </c:pt>
                <c:pt idx="27">
                  <c:v>0.68542049704905195</c:v>
                </c:pt>
                <c:pt idx="28">
                  <c:v>0.68545404919521302</c:v>
                </c:pt>
                <c:pt idx="29">
                  <c:v>0.68548816711540395</c:v>
                </c:pt>
                <c:pt idx="30">
                  <c:v>0.68552205973363101</c:v>
                </c:pt>
                <c:pt idx="31">
                  <c:v>0.68555522493242804</c:v>
                </c:pt>
                <c:pt idx="32">
                  <c:v>0.68558736264874198</c:v>
                </c:pt>
                <c:pt idx="33">
                  <c:v>0.68561831228893699</c:v>
                </c:pt>
                <c:pt idx="34">
                  <c:v>0.68564800787420299</c:v>
                </c:pt>
                <c:pt idx="35">
                  <c:v>0.68567644608453704</c:v>
                </c:pt>
                <c:pt idx="36">
                  <c:v>0.68570366366193802</c:v>
                </c:pt>
                <c:pt idx="37">
                  <c:v>0.68572972158347301</c:v>
                </c:pt>
                <c:pt idx="38">
                  <c:v>0.68575469411276702</c:v>
                </c:pt>
                <c:pt idx="39">
                  <c:v>0.68577866135060905</c:v>
                </c:pt>
                <c:pt idx="40">
                  <c:v>0.68580170428097098</c:v>
                </c:pt>
                <c:pt idx="41">
                  <c:v>0.68582390158385498</c:v>
                </c:pt>
                <c:pt idx="42">
                  <c:v>0.68584532768766904</c:v>
                </c:pt>
                <c:pt idx="43">
                  <c:v>0.68586605168091896</c:v>
                </c:pt>
                <c:pt idx="44">
                  <c:v>0.68588613681027799</c:v>
                </c:pt>
                <c:pt idx="45">
                  <c:v>0.68590564037017998</c:v>
                </c:pt>
                <c:pt idx="46">
                  <c:v>0.68592461384582504</c:v>
                </c:pt>
                <c:pt idx="47">
                  <c:v>0.68594310321250795</c:v>
                </c:pt>
                <c:pt idx="48">
                  <c:v>0.68596114932385899</c:v>
                </c:pt>
                <c:pt idx="49">
                  <c:v>0.68597878834283699</c:v>
                </c:pt>
                <c:pt idx="50">
                  <c:v>0.68599605218455595</c:v>
                </c:pt>
                <c:pt idx="51">
                  <c:v>0.68601296895080099</c:v>
                </c:pt>
                <c:pt idx="52">
                  <c:v>0.68602956334370802</c:v>
                </c:pt>
                <c:pt idx="53">
                  <c:v>0.68604585705136101</c:v>
                </c:pt>
                <c:pt idx="54">
                  <c:v>0.68606186910169897</c:v>
                </c:pt>
                <c:pt idx="55">
                  <c:v>0.68607761618355201</c:v>
                </c:pt>
                <c:pt idx="56">
                  <c:v>0.68609311293524899</c:v>
                </c:pt>
                <c:pt idx="57">
                  <c:v>0.68610837220221899</c:v>
                </c:pt>
                <c:pt idx="58">
                  <c:v>0.686123405265608</c:v>
                </c:pt>
                <c:pt idx="59">
                  <c:v>0.68613822204423802</c:v>
                </c:pt>
                <c:pt idx="60">
                  <c:v>0.68615283127234294</c:v>
                </c:pt>
                <c:pt idx="61">
                  <c:v>0.68616724065548795</c:v>
                </c:pt>
                <c:pt idx="62">
                  <c:v>0.68618145700700806</c:v>
                </c:pt>
                <c:pt idx="63">
                  <c:v>0.68619548636712302</c:v>
                </c:pt>
                <c:pt idx="64">
                  <c:v>0.686209334106753</c:v>
                </c:pt>
                <c:pt idx="65">
                  <c:v>0.68622300501784195</c:v>
                </c:pt>
                <c:pt idx="66">
                  <c:v>0.68623650339185105</c:v>
                </c:pt>
                <c:pt idx="67">
                  <c:v>0.68624983308788101</c:v>
                </c:pt>
                <c:pt idx="68">
                  <c:v>0.68626299759173903</c:v>
                </c:pt>
                <c:pt idx="69">
                  <c:v>0.68627600006710698</c:v>
                </c:pt>
                <c:pt idx="70">
                  <c:v>0.68628884339983698</c:v>
                </c:pt>
                <c:pt idx="71">
                  <c:v>0.68630153023625495</c:v>
                </c:pt>
                <c:pt idx="72">
                  <c:v>0.68631406301628195</c:v>
                </c:pt>
                <c:pt idx="73">
                  <c:v>0.68632644400203202</c:v>
                </c:pt>
                <c:pt idx="74">
                  <c:v>0.68633867530251602</c:v>
                </c:pt>
                <c:pt idx="75">
                  <c:v>0.68635075889494102</c:v>
                </c:pt>
                <c:pt idx="76">
                  <c:v>0.68636269664309002</c:v>
                </c:pt>
                <c:pt idx="77">
                  <c:v>0.68637449031314901</c:v>
                </c:pt>
                <c:pt idx="78">
                  <c:v>0.68638614158734401</c:v>
                </c:pt>
                <c:pt idx="79">
                  <c:v>0.68639765207567804</c:v>
                </c:pt>
                <c:pt idx="80">
                  <c:v>0.68640902332601705</c:v>
                </c:pt>
                <c:pt idx="81">
                  <c:v>0.68642025683276697</c:v>
                </c:pt>
                <c:pt idx="82">
                  <c:v>0.68643135404431099</c:v>
                </c:pt>
                <c:pt idx="83">
                  <c:v>0.68644231636940001</c:v>
                </c:pt>
                <c:pt idx="84">
                  <c:v>0.68645314518261402</c:v>
                </c:pt>
                <c:pt idx="85">
                  <c:v>0.68646384182904896</c:v>
                </c:pt>
                <c:pt idx="86">
                  <c:v>0.68647440762830603</c:v>
                </c:pt>
                <c:pt idx="87">
                  <c:v>0.68648484387790598</c:v>
                </c:pt>
                <c:pt idx="88">
                  <c:v>0.68649515185618504</c:v>
                </c:pt>
                <c:pt idx="89">
                  <c:v>0.686505332824765</c:v>
                </c:pt>
                <c:pt idx="90">
                  <c:v>0.68651538803063195</c:v>
                </c:pt>
                <c:pt idx="91">
                  <c:v>0.68652531870790701</c:v>
                </c:pt>
                <c:pt idx="92">
                  <c:v>0.68653512607932299</c:v>
                </c:pt>
                <c:pt idx="93">
                  <c:v>0.68654481135746803</c:v>
                </c:pt>
                <c:pt idx="94">
                  <c:v>0.68655437574582401</c:v>
                </c:pt>
                <c:pt idx="95">
                  <c:v>0.68656382043961905</c:v>
                </c:pt>
                <c:pt idx="96">
                  <c:v>0.68657314662653801</c:v>
                </c:pt>
                <c:pt idx="97">
                  <c:v>0.68658235548729396</c:v>
                </c:pt>
                <c:pt idx="98">
                  <c:v>0.68659144819609197</c:v>
                </c:pt>
                <c:pt idx="99">
                  <c:v>0.68660042592099602</c:v>
                </c:pt>
                <c:pt idx="100">
                  <c:v>0.68660928982421698</c:v>
                </c:pt>
                <c:pt idx="101">
                  <c:v>0.68661804106232405</c:v>
                </c:pt>
                <c:pt idx="102">
                  <c:v>0.68662668078640599</c:v>
                </c:pt>
                <c:pt idx="103">
                  <c:v>0.68663521014217599</c:v>
                </c:pt>
                <c:pt idx="104">
                  <c:v>0.68664363027003705</c:v>
                </c:pt>
                <c:pt idx="105">
                  <c:v>0.68665194230511095</c:v>
                </c:pt>
                <c:pt idx="106">
                  <c:v>0.68666014737724002</c:v>
                </c:pt>
                <c:pt idx="107">
                  <c:v>0.68666824661096004</c:v>
                </c:pt>
                <c:pt idx="108">
                  <c:v>0.686676241125454</c:v>
                </c:pt>
                <c:pt idx="109">
                  <c:v>0.68668413203449397</c:v>
                </c:pt>
                <c:pt idx="110">
                  <c:v>0.68669192044636296</c:v>
                </c:pt>
                <c:pt idx="111">
                  <c:v>0.68669960746377001</c:v>
                </c:pt>
                <c:pt idx="112">
                  <c:v>0.68670719418375603</c:v>
                </c:pt>
                <c:pt idx="113">
                  <c:v>0.68671468169759298</c:v>
                </c:pt>
                <c:pt idx="114">
                  <c:v>0.68672207109067995</c:v>
                </c:pt>
                <c:pt idx="115">
                  <c:v>0.68672936344243296</c:v>
                </c:pt>
                <c:pt idx="116">
                  <c:v>0.68673655982617998</c:v>
                </c:pt>
                <c:pt idx="117">
                  <c:v>0.68674366130904496</c:v>
                </c:pt>
                <c:pt idx="118">
                  <c:v>0.686750668951843</c:v>
                </c:pt>
                <c:pt idx="119">
                  <c:v>0.68675758380896701</c:v>
                </c:pt>
                <c:pt idx="120">
                  <c:v>0.686764406928283</c:v>
                </c:pt>
                <c:pt idx="121">
                  <c:v>0.68677113935102496</c:v>
                </c:pt>
                <c:pt idx="122">
                  <c:v>0.68677778211169405</c:v>
                </c:pt>
                <c:pt idx="123">
                  <c:v>0.68678433623795498</c:v>
                </c:pt>
                <c:pt idx="124">
                  <c:v>0.68679080275054405</c:v>
                </c:pt>
                <c:pt idx="125">
                  <c:v>0.68679718266317702</c:v>
                </c:pt>
                <c:pt idx="126">
                  <c:v>0.68680347698245803</c:v>
                </c:pt>
                <c:pt idx="127">
                  <c:v>0.68680968670779896</c:v>
                </c:pt>
                <c:pt idx="128">
                  <c:v>0.68681581283133697</c:v>
                </c:pt>
                <c:pt idx="129">
                  <c:v>0.68682185633785897</c:v>
                </c:pt>
                <c:pt idx="130">
                  <c:v>0.68682781820473104</c:v>
                </c:pt>
                <c:pt idx="131">
                  <c:v>0.68683369940183003</c:v>
                </c:pt>
                <c:pt idx="132">
                  <c:v>0.68683950089147905</c:v>
                </c:pt>
                <c:pt idx="133">
                  <c:v>0.68684522362839195</c:v>
                </c:pt>
                <c:pt idx="134">
                  <c:v>0.68685086855961897</c:v>
                </c:pt>
                <c:pt idx="135">
                  <c:v>0.68685643662449103</c:v>
                </c:pt>
                <c:pt idx="136">
                  <c:v>0.68686192875457897</c:v>
                </c:pt>
                <c:pt idx="137">
                  <c:v>0.68686734587364995</c:v>
                </c:pt>
                <c:pt idx="138">
                  <c:v>0.68687268889762698</c:v>
                </c:pt>
                <c:pt idx="139">
                  <c:v>0.68687795873455904</c:v>
                </c:pt>
                <c:pt idx="140">
                  <c:v>0.68688315628458696</c:v>
                </c:pt>
                <c:pt idx="141">
                  <c:v>0.68688828243991995</c:v>
                </c:pt>
                <c:pt idx="142">
                  <c:v>0.68689333808481001</c:v>
                </c:pt>
                <c:pt idx="143">
                  <c:v>0.68689832409553497</c:v>
                </c:pt>
                <c:pt idx="144">
                  <c:v>0.68690324134038105</c:v>
                </c:pt>
                <c:pt idx="145">
                  <c:v>0.68690809067963199</c:v>
                </c:pt>
                <c:pt idx="146">
                  <c:v>0.68691287296556003</c:v>
                </c:pt>
                <c:pt idx="147">
                  <c:v>0.68691758904241695</c:v>
                </c:pt>
                <c:pt idx="148">
                  <c:v>0.68692223974643696</c:v>
                </c:pt>
                <c:pt idx="149">
                  <c:v>0.68692682590583298</c:v>
                </c:pt>
                <c:pt idx="150">
                  <c:v>0.68693134834079905</c:v>
                </c:pt>
                <c:pt idx="151">
                  <c:v>0.68693580786352104</c:v>
                </c:pt>
                <c:pt idx="152">
                  <c:v>0.686940205278181</c:v>
                </c:pt>
                <c:pt idx="153">
                  <c:v>0.68694454138097005</c:v>
                </c:pt>
                <c:pt idx="154">
                  <c:v>0.68694881696010202</c:v>
                </c:pt>
                <c:pt idx="155">
                  <c:v>0.68695303279583197</c:v>
                </c:pt>
                <c:pt idx="156">
                  <c:v>0.68695718966047004</c:v>
                </c:pt>
                <c:pt idx="157">
                  <c:v>0.68696128831840697</c:v>
                </c:pt>
                <c:pt idx="158">
                  <c:v>0.68696532952613698</c:v>
                </c:pt>
                <c:pt idx="159">
                  <c:v>0.68696931403227801</c:v>
                </c:pt>
                <c:pt idx="160">
                  <c:v>0.68697324257760495</c:v>
                </c:pt>
                <c:pt idx="161">
                  <c:v>0.68697711589507504</c:v>
                </c:pt>
                <c:pt idx="162">
                  <c:v>0.68698093470986099</c:v>
                </c:pt>
                <c:pt idx="163">
                  <c:v>0.68698469973938103</c:v>
                </c:pt>
                <c:pt idx="164">
                  <c:v>0.68698841169333502</c:v>
                </c:pt>
                <c:pt idx="165">
                  <c:v>0.68699207127373996</c:v>
                </c:pt>
                <c:pt idx="166">
                  <c:v>0.68699567917496795</c:v>
                </c:pt>
                <c:pt idx="167">
                  <c:v>0.68699923608378399</c:v>
                </c:pt>
                <c:pt idx="168">
                  <c:v>0.68700274267938699</c:v>
                </c:pt>
                <c:pt idx="169">
                  <c:v>0.687006199633451</c:v>
                </c:pt>
                <c:pt idx="170">
                  <c:v>0.68700960761016805</c:v>
                </c:pt>
                <c:pt idx="171">
                  <c:v>0.68701296726629302</c:v>
                </c:pt>
                <c:pt idx="172">
                  <c:v>0.68701627925118602</c:v>
                </c:pt>
                <c:pt idx="173">
                  <c:v>0.68701954420686195</c:v>
                </c:pt>
                <c:pt idx="174">
                  <c:v>0.68702276276803598</c:v>
                </c:pt>
                <c:pt idx="175">
                  <c:v>0.68702593556217195</c:v>
                </c:pt>
                <c:pt idx="176">
                  <c:v>0.68702906320953105</c:v>
                </c:pt>
                <c:pt idx="177">
                  <c:v>0.68703214632321996</c:v>
                </c:pt>
                <c:pt idx="178">
                  <c:v>0.68703518550924603</c:v>
                </c:pt>
                <c:pt idx="179">
                  <c:v>0.68703818136656503</c:v>
                </c:pt>
                <c:pt idx="180">
                  <c:v>0.687041134487133</c:v>
                </c:pt>
                <c:pt idx="181">
                  <c:v>0.68704404545595898</c:v>
                </c:pt>
                <c:pt idx="182">
                  <c:v>0.68704691485116298</c:v>
                </c:pt>
                <c:pt idx="183">
                  <c:v>0.68704974324402002</c:v>
                </c:pt>
                <c:pt idx="184">
                  <c:v>0.68705253119902598</c:v>
                </c:pt>
                <c:pt idx="185">
                  <c:v>0.68705527927394205</c:v>
                </c:pt>
                <c:pt idx="186">
                  <c:v>0.68705798801985696</c:v>
                </c:pt>
                <c:pt idx="187">
                  <c:v>0.68706065798123805</c:v>
                </c:pt>
                <c:pt idx="188">
                  <c:v>0.68706328969598895</c:v>
                </c:pt>
                <c:pt idx="189">
                  <c:v>0.68706588369550803</c:v>
                </c:pt>
                <c:pt idx="190">
                  <c:v>0.68706844050473903</c:v>
                </c:pt>
                <c:pt idx="191">
                  <c:v>0.68707096064223305</c:v>
                </c:pt>
                <c:pt idx="192">
                  <c:v>0.68707344462020303</c:v>
                </c:pt>
                <c:pt idx="193">
                  <c:v>0.68707589294458205</c:v>
                </c:pt>
                <c:pt idx="194">
                  <c:v>0.68707830611507903</c:v>
                </c:pt>
                <c:pt idx="195">
                  <c:v>0.68708068462523597</c:v>
                </c:pt>
                <c:pt idx="196">
                  <c:v>0.68708302896248696</c:v>
                </c:pt>
                <c:pt idx="197">
                  <c:v>0.68708533960821505</c:v>
                </c:pt>
                <c:pt idx="198">
                  <c:v>0.68708761703780796</c:v>
                </c:pt>
                <c:pt idx="199">
                  <c:v>0.68708986172071995</c:v>
                </c:pt>
                <c:pt idx="200">
                  <c:v>0.68709207412052398</c:v>
                </c:pt>
                <c:pt idx="201">
                  <c:v>0.68709425469497298</c:v>
                </c:pt>
                <c:pt idx="202">
                  <c:v>0.68709640389605398</c:v>
                </c:pt>
                <c:pt idx="203">
                  <c:v>0.68709852217004996</c:v>
                </c:pt>
                <c:pt idx="204">
                  <c:v>0.68710060995759203</c:v>
                </c:pt>
                <c:pt idx="205">
                  <c:v>0.68710266769372197</c:v>
                </c:pt>
                <c:pt idx="206">
                  <c:v>0.68710469580794498</c:v>
                </c:pt>
                <c:pt idx="207">
                  <c:v>0.68710669472428598</c:v>
                </c:pt>
                <c:pt idx="208">
                  <c:v>0.68710866486135003</c:v>
                </c:pt>
                <c:pt idx="209">
                  <c:v>0.687110606632378</c:v>
                </c:pt>
                <c:pt idx="210">
                  <c:v>0.68711252044530002</c:v>
                </c:pt>
                <c:pt idx="211">
                  <c:v>0.687114406702793</c:v>
                </c:pt>
                <c:pt idx="212">
                  <c:v>0.68711626580233898</c:v>
                </c:pt>
                <c:pt idx="213">
                  <c:v>0.687118098136277</c:v>
                </c:pt>
                <c:pt idx="214">
                  <c:v>0.68711990409186097</c:v>
                </c:pt>
                <c:pt idx="215">
                  <c:v>0.68712168405131202</c:v>
                </c:pt>
                <c:pt idx="216">
                  <c:v>0.68712343839187895</c:v>
                </c:pt>
                <c:pt idx="217">
                  <c:v>0.68712516748588504</c:v>
                </c:pt>
                <c:pt idx="218">
                  <c:v>0.68712687170078801</c:v>
                </c:pt>
                <c:pt idx="219">
                  <c:v>0.68712855139923301</c:v>
                </c:pt>
                <c:pt idx="220">
                  <c:v>0.68713020693910598</c:v>
                </c:pt>
                <c:pt idx="221">
                  <c:v>0.68713183867358296</c:v>
                </c:pt>
                <c:pt idx="222">
                  <c:v>0.68713344695119105</c:v>
                </c:pt>
                <c:pt idx="223">
                  <c:v>0.68713503211585503</c:v>
                </c:pt>
                <c:pt idx="224">
                  <c:v>0.68713659450694897</c:v>
                </c:pt>
                <c:pt idx="225">
                  <c:v>0.68713813445935301</c:v>
                </c:pt>
                <c:pt idx="226">
                  <c:v>0.68713965230350305</c:v>
                </c:pt>
                <c:pt idx="227">
                  <c:v>0.68714114836543905</c:v>
                </c:pt>
                <c:pt idx="228">
                  <c:v>0.68714262296685902</c:v>
                </c:pt>
                <c:pt idx="229">
                  <c:v>0.68714407642516995</c:v>
                </c:pt>
                <c:pt idx="230">
                  <c:v>0.687145509053535</c:v>
                </c:pt>
                <c:pt idx="231">
                  <c:v>0.68714692116092602</c:v>
                </c:pt>
                <c:pt idx="232">
                  <c:v>0.68714831305216995</c:v>
                </c:pt>
                <c:pt idx="233">
                  <c:v>0.687149685028002</c:v>
                </c:pt>
                <c:pt idx="234">
                  <c:v>0.68715103738510896</c:v>
                </c:pt>
                <c:pt idx="235">
                  <c:v>0.68715237041618304</c:v>
                </c:pt>
                <c:pt idx="236">
                  <c:v>0.68715368440996505</c:v>
                </c:pt>
                <c:pt idx="237">
                  <c:v>0.68715497965129302</c:v>
                </c:pt>
                <c:pt idx="238">
                  <c:v>0.68715625642114997</c:v>
                </c:pt>
                <c:pt idx="239">
                  <c:v>0.68715751499671096</c:v>
                </c:pt>
                <c:pt idx="240">
                  <c:v>0.68715875565138695</c:v>
                </c:pt>
                <c:pt idx="241">
                  <c:v>0.68715997865487199</c:v>
                </c:pt>
                <c:pt idx="242">
                  <c:v>0.68716118427318795</c:v>
                </c:pt>
                <c:pt idx="243">
                  <c:v>0.68716237276873104</c:v>
                </c:pt>
                <c:pt idx="244">
                  <c:v>0.68716354440031502</c:v>
                </c:pt>
                <c:pt idx="245">
                  <c:v>0.68716469942321301</c:v>
                </c:pt>
                <c:pt idx="246">
                  <c:v>0.68716583808920595</c:v>
                </c:pt>
                <c:pt idx="247">
                  <c:v>0.68716696064662197</c:v>
                </c:pt>
                <c:pt idx="248">
                  <c:v>0.68716806734038005</c:v>
                </c:pt>
                <c:pt idx="249">
                  <c:v>0.68716915841203396</c:v>
                </c:pt>
                <c:pt idx="250">
                  <c:v>0.68717023409981404</c:v>
                </c:pt>
                <c:pt idx="251">
                  <c:v>0.687171294638664</c:v>
                </c:pt>
                <c:pt idx="252">
                  <c:v>0.68717234026028995</c:v>
                </c:pt>
                <c:pt idx="253">
                  <c:v>0.68717337119319499</c:v>
                </c:pt>
                <c:pt idx="254">
                  <c:v>0.68717438766272199</c:v>
                </c:pt>
                <c:pt idx="255">
                  <c:v>0.68717538989109395</c:v>
                </c:pt>
                <c:pt idx="256">
                  <c:v>0.68717637809745202</c:v>
                </c:pt>
                <c:pt idx="257">
                  <c:v>0.68717735249789602</c:v>
                </c:pt>
                <c:pt idx="258">
                  <c:v>0.68717831330552004</c:v>
                </c:pt>
                <c:pt idx="259">
                  <c:v>0.68717926073045699</c:v>
                </c:pt>
                <c:pt idx="260">
                  <c:v>0.68718019497990801</c:v>
                </c:pt>
                <c:pt idx="261">
                  <c:v>0.68718111625818901</c:v>
                </c:pt>
                <c:pt idx="262">
                  <c:v>0.68718202476676005</c:v>
                </c:pt>
                <c:pt idx="263">
                  <c:v>0.68718292070426601</c:v>
                </c:pt>
                <c:pt idx="264">
                  <c:v>0.687183804266573</c:v>
                </c:pt>
                <c:pt idx="265">
                  <c:v>0.68718467564680197</c:v>
                </c:pt>
                <c:pt idx="266">
                  <c:v>0.68718553503536595</c:v>
                </c:pt>
                <c:pt idx="267">
                  <c:v>0.68718638262000498</c:v>
                </c:pt>
                <c:pt idx="268">
                  <c:v>0.68718721858582099</c:v>
                </c:pt>
                <c:pt idx="269">
                  <c:v>0.68718804311530901</c:v>
                </c:pt>
                <c:pt idx="270">
                  <c:v>0.687188856388397</c:v>
                </c:pt>
                <c:pt idx="271">
                  <c:v>0.68718965858247505</c:v>
                </c:pt>
                <c:pt idx="272">
                  <c:v>0.68719044987242806</c:v>
                </c:pt>
                <c:pt idx="273">
                  <c:v>0.68719123043067298</c:v>
                </c:pt>
                <c:pt idx="274">
                  <c:v>0.68719200042718598</c:v>
                </c:pt>
                <c:pt idx="275">
                  <c:v>0.687192760029537</c:v>
                </c:pt>
                <c:pt idx="276">
                  <c:v>0.68719350940292201</c:v>
                </c:pt>
                <c:pt idx="277">
                  <c:v>0.68719424871019497</c:v>
                </c:pt>
                <c:pt idx="278">
                  <c:v>0.68719497811189501</c:v>
                </c:pt>
                <c:pt idx="279">
                  <c:v>0.68719569776627898</c:v>
                </c:pt>
                <c:pt idx="280">
                  <c:v>0.68719640782935598</c:v>
                </c:pt>
                <c:pt idx="281">
                  <c:v>0.687197108454909</c:v>
                </c:pt>
                <c:pt idx="282">
                  <c:v>0.68719779979453199</c:v>
                </c:pt>
                <c:pt idx="283">
                  <c:v>0.68719848199765299</c:v>
                </c:pt>
                <c:pt idx="284">
                  <c:v>0.68719915521156705</c:v>
                </c:pt>
                <c:pt idx="285">
                  <c:v>0.68719981958146603</c:v>
                </c:pt>
                <c:pt idx="286">
                  <c:v>0.68720047525045902</c:v>
                </c:pt>
                <c:pt idx="287">
                  <c:v>0.68720112235960995</c:v>
                </c:pt>
                <c:pt idx="288">
                  <c:v>0.68720176104795705</c:v>
                </c:pt>
                <c:pt idx="289">
                  <c:v>0.68720239145254602</c:v>
                </c:pt>
                <c:pt idx="290">
                  <c:v>0.68720301370845205</c:v>
                </c:pt>
                <c:pt idx="291">
                  <c:v>0.68720362794880896</c:v>
                </c:pt>
                <c:pt idx="292">
                  <c:v>0.68720423430483502</c:v>
                </c:pt>
                <c:pt idx="293">
                  <c:v>0.68720483290585799</c:v>
                </c:pt>
                <c:pt idx="294">
                  <c:v>0.68720542387934302</c:v>
                </c:pt>
                <c:pt idx="295">
                  <c:v>0.68720600735091297</c:v>
                </c:pt>
                <c:pt idx="296">
                  <c:v>0.68720658344437902</c:v>
                </c:pt>
                <c:pt idx="297">
                  <c:v>0.68720715228176099</c:v>
                </c:pt>
                <c:pt idx="298">
                  <c:v>0.68720771398331304</c:v>
                </c:pt>
                <c:pt idx="299">
                  <c:v>0.68720826866754903</c:v>
                </c:pt>
                <c:pt idx="300">
                  <c:v>0.68720881645126397</c:v>
                </c:pt>
                <c:pt idx="301">
                  <c:v>0.68720935744955902</c:v>
                </c:pt>
                <c:pt idx="302">
                  <c:v>0.687209891775864</c:v>
                </c:pt>
                <c:pt idx="303">
                  <c:v>0.68721041954195805</c:v>
                </c:pt>
                <c:pt idx="304">
                  <c:v>0.68721094085799805</c:v>
                </c:pt>
                <c:pt idx="305">
                  <c:v>0.68721145583253296</c:v>
                </c:pt>
                <c:pt idx="306">
                  <c:v>0.68721196457253297</c:v>
                </c:pt>
                <c:pt idx="307">
                  <c:v>0.68721246718340601</c:v>
                </c:pt>
                <c:pt idx="308">
                  <c:v>0.68721296376902197</c:v>
                </c:pt>
                <c:pt idx="309">
                  <c:v>0.68721345443173398</c:v>
                </c:pt>
                <c:pt idx="310">
                  <c:v>0.68721393927239505</c:v>
                </c:pt>
                <c:pt idx="311">
                  <c:v>0.687214418390385</c:v>
                </c:pt>
                <c:pt idx="312">
                  <c:v>0.68721489188362705</c:v>
                </c:pt>
                <c:pt idx="313">
                  <c:v>0.68721535984860704</c:v>
                </c:pt>
                <c:pt idx="314">
                  <c:v>0.68721582238039602</c:v>
                </c:pt>
                <c:pt idx="315">
                  <c:v>0.68721627957266795</c:v>
                </c:pt>
                <c:pt idx="316">
                  <c:v>0.687216731517719</c:v>
                </c:pt>
                <c:pt idx="317">
                  <c:v>0.68721717830648898</c:v>
                </c:pt>
                <c:pt idx="318">
                  <c:v>0.68721762002857401</c:v>
                </c:pt>
                <c:pt idx="319">
                  <c:v>0.687218056772255</c:v>
                </c:pt>
                <c:pt idx="320">
                  <c:v>0.68721848862450496</c:v>
                </c:pt>
                <c:pt idx="321">
                  <c:v>0.68721891567101601</c:v>
                </c:pt>
                <c:pt idx="322">
                  <c:v>0.68721933799621204</c:v>
                </c:pt>
                <c:pt idx="323">
                  <c:v>0.68721975568326599</c:v>
                </c:pt>
                <c:pt idx="324">
                  <c:v>0.68722016881412296</c:v>
                </c:pt>
                <c:pt idx="325">
                  <c:v>0.68722057746951104</c:v>
                </c:pt>
                <c:pt idx="326">
                  <c:v>0.68722098172895996</c:v>
                </c:pt>
                <c:pt idx="327">
                  <c:v>0.68722138167082103</c:v>
                </c:pt>
                <c:pt idx="328">
                  <c:v>0.68722177737227796</c:v>
                </c:pt>
                <c:pt idx="329">
                  <c:v>0.68722216890936805</c:v>
                </c:pt>
                <c:pt idx="330">
                  <c:v>0.68722255635699603</c:v>
                </c:pt>
                <c:pt idx="331">
                  <c:v>0.68722293978895099</c:v>
                </c:pt>
                <c:pt idx="332">
                  <c:v>0.68722331927791902</c:v>
                </c:pt>
                <c:pt idx="333">
                  <c:v>0.68722369489550394</c:v>
                </c:pt>
                <c:pt idx="334">
                  <c:v>0.68722406671223601</c:v>
                </c:pt>
                <c:pt idx="335">
                  <c:v>0.68722443479759299</c:v>
                </c:pt>
                <c:pt idx="336">
                  <c:v>0.68722479922001101</c:v>
                </c:pt>
                <c:pt idx="337">
                  <c:v>0.68722516004690104</c:v>
                </c:pt>
                <c:pt idx="338">
                  <c:v>0.68722551734466297</c:v>
                </c:pt>
                <c:pt idx="339">
                  <c:v>0.68722587117869804</c:v>
                </c:pt>
                <c:pt idx="340">
                  <c:v>0.68722622161342695</c:v>
                </c:pt>
                <c:pt idx="341">
                  <c:v>0.68722656871229904</c:v>
                </c:pt>
                <c:pt idx="342">
                  <c:v>0.68722691253780799</c:v>
                </c:pt>
                <c:pt idx="343">
                  <c:v>0.68722725315150801</c:v>
                </c:pt>
                <c:pt idx="344">
                  <c:v>0.68722759061402106</c:v>
                </c:pt>
                <c:pt idx="345">
                  <c:v>0.68722792498505603</c:v>
                </c:pt>
                <c:pt idx="346">
                  <c:v>0.687228256323418</c:v>
                </c:pt>
                <c:pt idx="347">
                  <c:v>0.68722858468702197</c:v>
                </c:pt>
                <c:pt idx="348">
                  <c:v>0.68722891013290699</c:v>
                </c:pt>
                <c:pt idx="349">
                  <c:v>0.68722923271724401</c:v>
                </c:pt>
                <c:pt idx="350">
                  <c:v>0.687229552495354</c:v>
                </c:pt>
                <c:pt idx="351">
                  <c:v>0.68722986952171705</c:v>
                </c:pt>
                <c:pt idx="352">
                  <c:v>0.68723018384998402</c:v>
                </c:pt>
                <c:pt idx="353">
                  <c:v>0.68723049553298798</c:v>
                </c:pt>
                <c:pt idx="354">
                  <c:v>0.68723080462275798</c:v>
                </c:pt>
                <c:pt idx="355">
                  <c:v>0.68723111117052904</c:v>
                </c:pt>
                <c:pt idx="356">
                  <c:v>0.68723141522675202</c:v>
                </c:pt>
                <c:pt idx="357">
                  <c:v>0.68723171684110995</c:v>
                </c:pt>
                <c:pt idx="358">
                  <c:v>0.68723201606252005</c:v>
                </c:pt>
                <c:pt idx="359">
                  <c:v>0.68723231293915499</c:v>
                </c:pt>
                <c:pt idx="360">
                  <c:v>0.68723260751844495</c:v>
                </c:pt>
                <c:pt idx="361">
                  <c:v>0.68723289984709302</c:v>
                </c:pt>
                <c:pt idx="362">
                  <c:v>0.68723318997108596</c:v>
                </c:pt>
                <c:pt idx="363">
                  <c:v>0.687233477935698</c:v>
                </c:pt>
                <c:pt idx="364">
                  <c:v>0.68723376378551104</c:v>
                </c:pt>
                <c:pt idx="365">
                  <c:v>0.68723404756441697</c:v>
                </c:pt>
                <c:pt idx="366">
                  <c:v>0.687234329315628</c:v>
                </c:pt>
                <c:pt idx="367">
                  <c:v>0.68723460908169098</c:v>
                </c:pt>
                <c:pt idx="368">
                  <c:v>0.68723488690449297</c:v>
                </c:pt>
                <c:pt idx="369">
                  <c:v>0.68723516282527297</c:v>
                </c:pt>
                <c:pt idx="370">
                  <c:v>0.68723543688462696</c:v>
                </c:pt>
                <c:pt idx="371">
                  <c:v>0.68723570912252496</c:v>
                </c:pt>
                <c:pt idx="372">
                  <c:v>0.68723597957831095</c:v>
                </c:pt>
                <c:pt idx="373">
                  <c:v>0.68723624829071805</c:v>
                </c:pt>
                <c:pt idx="374">
                  <c:v>0.68723651529787699</c:v>
                </c:pt>
                <c:pt idx="375">
                  <c:v>0.68723678063732097</c:v>
                </c:pt>
                <c:pt idx="376">
                  <c:v>0.68723704434599697</c:v>
                </c:pt>
                <c:pt idx="377">
                  <c:v>0.68723730646027503</c:v>
                </c:pt>
                <c:pt idx="378">
                  <c:v>0.68723756701595395</c:v>
                </c:pt>
                <c:pt idx="379">
                  <c:v>0.68723782604827099</c:v>
                </c:pt>
                <c:pt idx="380">
                  <c:v>0.68723808359191096</c:v>
                </c:pt>
                <c:pt idx="381">
                  <c:v>0.687238339681011</c:v>
                </c:pt>
                <c:pt idx="382">
                  <c:v>0.687238594349173</c:v>
                </c:pt>
                <c:pt idx="383">
                  <c:v>0.68723884762946796</c:v>
                </c:pt>
                <c:pt idx="384">
                  <c:v>0.68723909955444296</c:v>
                </c:pt>
                <c:pt idx="385">
                  <c:v>0.68723935015613202</c:v>
                </c:pt>
                <c:pt idx="386">
                  <c:v>0.68723959946606294</c:v>
                </c:pt>
                <c:pt idx="387">
                  <c:v>0.68723984751526002</c:v>
                </c:pt>
                <c:pt idx="388">
                  <c:v>0.68724009433425803</c:v>
                </c:pt>
                <c:pt idx="389">
                  <c:v>0.68724033995310496</c:v>
                </c:pt>
                <c:pt idx="390">
                  <c:v>0.68724058440137004</c:v>
                </c:pt>
                <c:pt idx="391">
                  <c:v>0.68724082770815198</c:v>
                </c:pt>
                <c:pt idx="392">
                  <c:v>0.687241069902083</c:v>
                </c:pt>
                <c:pt idx="393">
                  <c:v>0.68724131101133901</c:v>
                </c:pt>
                <c:pt idx="394">
                  <c:v>0.68724155106364304</c:v>
                </c:pt>
                <c:pt idx="395">
                  <c:v>0.68724179008627395</c:v>
                </c:pt>
                <c:pt idx="396">
                  <c:v>0.68724202810607204</c:v>
                </c:pt>
                <c:pt idx="397">
                  <c:v>0.68724226514944797</c:v>
                </c:pt>
                <c:pt idx="398">
                  <c:v>0.68724250124238195</c:v>
                </c:pt>
                <c:pt idx="399">
                  <c:v>0.68724273641043898</c:v>
                </c:pt>
                <c:pt idx="400">
                  <c:v>0.68724297067876905</c:v>
                </c:pt>
                <c:pt idx="401">
                  <c:v>0.68724320407211503</c:v>
                </c:pt>
                <c:pt idx="402">
                  <c:v>0.68724343661481802</c:v>
                </c:pt>
                <c:pt idx="403">
                  <c:v>0.68724366833082395</c:v>
                </c:pt>
                <c:pt idx="404">
                  <c:v>0.687243899243689</c:v>
                </c:pt>
                <c:pt idx="405">
                  <c:v>0.68724412937658497</c:v>
                </c:pt>
                <c:pt idx="406">
                  <c:v>0.68724435875230505</c:v>
                </c:pt>
                <c:pt idx="407">
                  <c:v>0.68724458739327099</c:v>
                </c:pt>
                <c:pt idx="408">
                  <c:v>0.68724481532153503</c:v>
                </c:pt>
                <c:pt idx="409">
                  <c:v>0.68724504255878904</c:v>
                </c:pt>
                <c:pt idx="410">
                  <c:v>0.68724526912636696</c:v>
                </c:pt>
                <c:pt idx="411">
                  <c:v>0.68724549504525201</c:v>
                </c:pt>
                <c:pt idx="412">
                  <c:v>0.68724572033608</c:v>
                </c:pt>
                <c:pt idx="413">
                  <c:v>0.68724594501914704</c:v>
                </c:pt>
                <c:pt idx="414">
                  <c:v>0.68724616911441205</c:v>
                </c:pt>
                <c:pt idx="415">
                  <c:v>0.687246392641502</c:v>
                </c:pt>
                <c:pt idx="416">
                  <c:v>0.687246615619719</c:v>
                </c:pt>
                <c:pt idx="417">
                  <c:v>0.68724683806804099</c:v>
                </c:pt>
                <c:pt idx="418">
                  <c:v>0.68724706000513203</c:v>
                </c:pt>
                <c:pt idx="419">
                  <c:v>0.687247281449341</c:v>
                </c:pt>
                <c:pt idx="420">
                  <c:v>0.68724750241871202</c:v>
                </c:pt>
                <c:pt idx="421">
                  <c:v>0.68724772293098402</c:v>
                </c:pt>
                <c:pt idx="422">
                  <c:v>0.68724794300359804</c:v>
                </c:pt>
                <c:pt idx="423">
                  <c:v>0.68724816265370103</c:v>
                </c:pt>
                <c:pt idx="424">
                  <c:v>0.68724838189814796</c:v>
                </c:pt>
                <c:pt idx="425">
                  <c:v>0.68724860075351302</c:v>
                </c:pt>
                <c:pt idx="426">
                  <c:v>0.68724881923608305</c:v>
                </c:pt>
                <c:pt idx="427">
                  <c:v>0.68724903736187304</c:v>
                </c:pt>
                <c:pt idx="428">
                  <c:v>0.68724925514662105</c:v>
                </c:pt>
                <c:pt idx="429">
                  <c:v>0.68724947260579805</c:v>
                </c:pt>
                <c:pt idx="430">
                  <c:v>0.68724968975460898</c:v>
                </c:pt>
                <c:pt idx="431">
                  <c:v>0.68724990660799901</c:v>
                </c:pt>
                <c:pt idx="432">
                  <c:v>0.68725012318065404</c:v>
                </c:pt>
                <c:pt idx="433">
                  <c:v>0.68725033948700798</c:v>
                </c:pt>
                <c:pt idx="434">
                  <c:v>0.68725055554124503</c:v>
                </c:pt>
                <c:pt idx="435">
                  <c:v>0.68725077135730395</c:v>
                </c:pt>
                <c:pt idx="436">
                  <c:v>0.68725098694887798</c:v>
                </c:pt>
                <c:pt idx="437">
                  <c:v>0.68725120232942605</c:v>
                </c:pt>
                <c:pt idx="438">
                  <c:v>0.687251417512169</c:v>
                </c:pt>
                <c:pt idx="439">
                  <c:v>0.68725163251009802</c:v>
                </c:pt>
                <c:pt idx="440">
                  <c:v>0.687251847335974</c:v>
                </c:pt>
                <c:pt idx="441">
                  <c:v>0.68725206200233502</c:v>
                </c:pt>
                <c:pt idx="442">
                  <c:v>0.68725227652149601</c:v>
                </c:pt>
                <c:pt idx="443">
                  <c:v>0.68725249090555596</c:v>
                </c:pt>
                <c:pt idx="444">
                  <c:v>0.68725270516639703</c:v>
                </c:pt>
                <c:pt idx="445">
                  <c:v>0.68725291931569099</c:v>
                </c:pt>
                <c:pt idx="446">
                  <c:v>0.68725313336490101</c:v>
                </c:pt>
                <c:pt idx="447">
                  <c:v>0.68725334732528298</c:v>
                </c:pt>
                <c:pt idx="448">
                  <c:v>0.68725356120789505</c:v>
                </c:pt>
                <c:pt idx="449">
                  <c:v>0.68725377502359097</c:v>
                </c:pt>
                <c:pt idx="450">
                  <c:v>0.68725398878303101</c:v>
                </c:pt>
                <c:pt idx="451">
                  <c:v>0.68725420249668301</c:v>
                </c:pt>
                <c:pt idx="452">
                  <c:v>0.68725441617482297</c:v>
                </c:pt>
                <c:pt idx="453">
                  <c:v>0.68725462982754004</c:v>
                </c:pt>
                <c:pt idx="454">
                  <c:v>0.68725484346473797</c:v>
                </c:pt>
                <c:pt idx="455">
                  <c:v>0.68725505709613899</c:v>
                </c:pt>
                <c:pt idx="456">
                  <c:v>0.68725527073128601</c:v>
                </c:pt>
                <c:pt idx="457">
                  <c:v>0.68725548437954698</c:v>
                </c:pt>
                <c:pt idx="458">
                  <c:v>0.68725569805011499</c:v>
                </c:pt>
                <c:pt idx="459">
                  <c:v>0.68725591175201095</c:v>
                </c:pt>
                <c:pt idx="460">
                  <c:v>0.68725612549408899</c:v>
                </c:pt>
                <c:pt idx="461">
                  <c:v>0.68725633928503604</c:v>
                </c:pt>
                <c:pt idx="462">
                  <c:v>0.68725655313337697</c:v>
                </c:pt>
                <c:pt idx="463">
                  <c:v>0.68725676704747496</c:v>
                </c:pt>
                <c:pt idx="464">
                  <c:v>0.68725698103553301</c:v>
                </c:pt>
                <c:pt idx="465">
                  <c:v>0.68725719510560102</c:v>
                </c:pt>
                <c:pt idx="466">
                  <c:v>0.68725740926557199</c:v>
                </c:pt>
                <c:pt idx="467">
                  <c:v>0.68725762352319097</c:v>
                </c:pt>
                <c:pt idx="468">
                  <c:v>0.68725783788605099</c:v>
                </c:pt>
                <c:pt idx="469">
                  <c:v>0.68725805236159998</c:v>
                </c:pt>
                <c:pt idx="470">
                  <c:v>0.68725826695713998</c:v>
                </c:pt>
                <c:pt idx="471">
                  <c:v>0.68725848167983195</c:v>
                </c:pt>
                <c:pt idx="472">
                  <c:v>0.68725869653669502</c:v>
                </c:pt>
                <c:pt idx="473">
                  <c:v>0.68725891153461205</c:v>
                </c:pt>
                <c:pt idx="474">
                  <c:v>0.68725912668032896</c:v>
                </c:pt>
                <c:pt idx="475">
                  <c:v>0.68725934198045802</c:v>
                </c:pt>
                <c:pt idx="476">
                  <c:v>0.68725955744148004</c:v>
                </c:pt>
                <c:pt idx="477">
                  <c:v>0.68725977306974495</c:v>
                </c:pt>
                <c:pt idx="478">
                  <c:v>0.68725998887147599</c:v>
                </c:pt>
                <c:pt idx="479">
                  <c:v>0.68726020485277095</c:v>
                </c:pt>
                <c:pt idx="480">
                  <c:v>0.68726042101960205</c:v>
                </c:pt>
                <c:pt idx="481">
                  <c:v>0.68726063737782095</c:v>
                </c:pt>
                <c:pt idx="482">
                  <c:v>0.68726085393315905</c:v>
                </c:pt>
                <c:pt idx="483">
                  <c:v>0.68726107069122799</c:v>
                </c:pt>
                <c:pt idx="484">
                  <c:v>0.68726128765752603</c:v>
                </c:pt>
                <c:pt idx="485">
                  <c:v>0.68726150483743498</c:v>
                </c:pt>
                <c:pt idx="486">
                  <c:v>0.68726172223622295</c:v>
                </c:pt>
                <c:pt idx="487">
                  <c:v>0.68726193985904804</c:v>
                </c:pt>
                <c:pt idx="488">
                  <c:v>0.687262157710959</c:v>
                </c:pt>
                <c:pt idx="489">
                  <c:v>0.68726237579689797</c:v>
                </c:pt>
                <c:pt idx="490">
                  <c:v>0.68726259412169799</c:v>
                </c:pt>
                <c:pt idx="491">
                  <c:v>0.68726281269009204</c:v>
                </c:pt>
                <c:pt idx="492">
                  <c:v>0.68726303150670598</c:v>
                </c:pt>
                <c:pt idx="493">
                  <c:v>0.68726325057606796</c:v>
                </c:pt>
                <c:pt idx="494">
                  <c:v>0.68726346990260601</c:v>
                </c:pt>
                <c:pt idx="495">
                  <c:v>0.68726368949064798</c:v>
                </c:pt>
                <c:pt idx="496">
                  <c:v>0.68726390934442805</c:v>
                </c:pt>
                <c:pt idx="497">
                  <c:v>0.68726412946808402</c:v>
                </c:pt>
                <c:pt idx="498">
                  <c:v>0.68726434986565998</c:v>
                </c:pt>
                <c:pt idx="499">
                  <c:v>0.68726457054111001</c:v>
                </c:pt>
                <c:pt idx="500">
                  <c:v>0.687264791498295</c:v>
                </c:pt>
                <c:pt idx="501">
                  <c:v>0.68726501274098895</c:v>
                </c:pt>
                <c:pt idx="502">
                  <c:v>0.687265234272877</c:v>
                </c:pt>
                <c:pt idx="503">
                  <c:v>0.68726545609755796</c:v>
                </c:pt>
                <c:pt idx="504">
                  <c:v>0.687265678218547</c:v>
                </c:pt>
                <c:pt idx="505">
                  <c:v>0.68726590063927395</c:v>
                </c:pt>
                <c:pt idx="506">
                  <c:v>0.68726612336308701</c:v>
                </c:pt>
                <c:pt idx="507">
                  <c:v>0.68726634639325501</c:v>
                </c:pt>
                <c:pt idx="508">
                  <c:v>0.68726656973296496</c:v>
                </c:pt>
                <c:pt idx="509">
                  <c:v>0.68726679338532504</c:v>
                </c:pt>
                <c:pt idx="510">
                  <c:v>0.68726701735336904</c:v>
                </c:pt>
                <c:pt idx="511">
                  <c:v>0.68726724164005304</c:v>
                </c:pt>
                <c:pt idx="512">
                  <c:v>0.68726746624825896</c:v>
                </c:pt>
                <c:pt idx="513">
                  <c:v>0.687267691180794</c:v>
                </c:pt>
                <c:pt idx="514">
                  <c:v>0.68726791644039398</c:v>
                </c:pt>
                <c:pt idx="515">
                  <c:v>0.68726814202972397</c:v>
                </c:pt>
                <c:pt idx="516">
                  <c:v>0.68726836795137902</c:v>
                </c:pt>
                <c:pt idx="517">
                  <c:v>0.687268594207884</c:v>
                </c:pt>
                <c:pt idx="518">
                  <c:v>0.68726882080169605</c:v>
                </c:pt>
                <c:pt idx="519">
                  <c:v>0.68726904773520803</c:v>
                </c:pt>
                <c:pt idx="520">
                  <c:v>0.68726927501074497</c:v>
                </c:pt>
                <c:pt idx="521">
                  <c:v>0.68726950263056796</c:v>
                </c:pt>
                <c:pt idx="522">
                  <c:v>0.68726973059687402</c:v>
                </c:pt>
                <c:pt idx="523">
                  <c:v>0.68726995891179798</c:v>
                </c:pt>
                <c:pt idx="524">
                  <c:v>0.68727018757741398</c:v>
                </c:pt>
                <c:pt idx="525">
                  <c:v>0.68727041659573496</c:v>
                </c:pt>
                <c:pt idx="526">
                  <c:v>0.68727064596871501</c:v>
                </c:pt>
                <c:pt idx="527">
                  <c:v>0.68727087569824796</c:v>
                </c:pt>
                <c:pt idx="528">
                  <c:v>0.68727110578617301</c:v>
                </c:pt>
                <c:pt idx="529">
                  <c:v>0.68727133623426995</c:v>
                </c:pt>
                <c:pt idx="530">
                  <c:v>0.68727156704426395</c:v>
                </c:pt>
                <c:pt idx="531">
                  <c:v>0.68727179821782702</c:v>
                </c:pt>
                <c:pt idx="532">
                  <c:v>0.68727202975657398</c:v>
                </c:pt>
                <c:pt idx="533">
                  <c:v>0.687272261662071</c:v>
                </c:pt>
                <c:pt idx="534">
                  <c:v>0.68727249393582701</c:v>
                </c:pt>
                <c:pt idx="535">
                  <c:v>0.68727272657930405</c:v>
                </c:pt>
                <c:pt idx="536">
                  <c:v>0.68727295959391199</c:v>
                </c:pt>
                <c:pt idx="537">
                  <c:v>0.68727319298101097</c:v>
                </c:pt>
                <c:pt idx="538">
                  <c:v>0.68727342674191305</c:v>
                </c:pt>
                <c:pt idx="539">
                  <c:v>0.687273660877882</c:v>
                </c:pt>
                <c:pt idx="540">
                  <c:v>0.68727389539013495</c:v>
                </c:pt>
                <c:pt idx="541">
                  <c:v>0.68727413027984297</c:v>
                </c:pt>
                <c:pt idx="542">
                  <c:v>0.68727436554812904</c:v>
                </c:pt>
                <c:pt idx="543">
                  <c:v>0.68727460119607597</c:v>
                </c:pt>
                <c:pt idx="544">
                  <c:v>0.68727483722471805</c:v>
                </c:pt>
                <c:pt idx="545">
                  <c:v>0.68727507363504903</c:v>
                </c:pt>
                <c:pt idx="546">
                  <c:v>0.68727531042801904</c:v>
                </c:pt>
                <c:pt idx="547">
                  <c:v>0.68727554760453702</c:v>
                </c:pt>
                <c:pt idx="548">
                  <c:v>0.68727578516547005</c:v>
                </c:pt>
                <c:pt idx="549">
                  <c:v>0.68727602311164604</c:v>
                </c:pt>
                <c:pt idx="550">
                  <c:v>0.68727626144385201</c:v>
                </c:pt>
                <c:pt idx="551">
                  <c:v>0.68727650016283603</c:v>
                </c:pt>
                <c:pt idx="552">
                  <c:v>0.68727673926930899</c:v>
                </c:pt>
                <c:pt idx="553">
                  <c:v>0.687276978763943</c:v>
                </c:pt>
                <c:pt idx="554">
                  <c:v>0.68727721864737301</c:v>
                </c:pt>
                <c:pt idx="555">
                  <c:v>0.68727745892019798</c:v>
                </c:pt>
                <c:pt idx="556">
                  <c:v>0.68727769958298202</c:v>
                </c:pt>
                <c:pt idx="557">
                  <c:v>0.68727794063625103</c:v>
                </c:pt>
                <c:pt idx="558">
                  <c:v>0.68727818208050095</c:v>
                </c:pt>
                <c:pt idx="559">
                  <c:v>0.68727842391618998</c:v>
                </c:pt>
                <c:pt idx="560">
                  <c:v>0.687278666143744</c:v>
                </c:pt>
                <c:pt idx="561">
                  <c:v>0.68727890876355702</c:v>
                </c:pt>
                <c:pt idx="562">
                  <c:v>0.68727915177599097</c:v>
                </c:pt>
                <c:pt idx="563">
                  <c:v>0.68727939518137404</c:v>
                </c:pt>
                <c:pt idx="564">
                  <c:v>0.68727963898000599</c:v>
                </c:pt>
                <c:pt idx="565">
                  <c:v>0.68727988317215405</c:v>
                </c:pt>
                <c:pt idx="566">
                  <c:v>0.68728012775805802</c:v>
                </c:pt>
                <c:pt idx="567">
                  <c:v>0.68728037273792397</c:v>
                </c:pt>
                <c:pt idx="568">
                  <c:v>0.68728061811193397</c:v>
                </c:pt>
                <c:pt idx="569">
                  <c:v>0.68728086388023901</c:v>
                </c:pt>
                <c:pt idx="570">
                  <c:v>0.687281110042962</c:v>
                </c:pt>
                <c:pt idx="571">
                  <c:v>0.68728135660019996</c:v>
                </c:pt>
                <c:pt idx="572">
                  <c:v>0.68728160355202195</c:v>
                </c:pt>
                <c:pt idx="573">
                  <c:v>0.68728185089847005</c:v>
                </c:pt>
                <c:pt idx="574">
                  <c:v>0.68728209863956302</c:v>
                </c:pt>
                <c:pt idx="575">
                  <c:v>0.68728234677529099</c:v>
                </c:pt>
                <c:pt idx="576">
                  <c:v>0.68728259530562197</c:v>
                </c:pt>
                <c:pt idx="577">
                  <c:v>0.68728284423049801</c:v>
                </c:pt>
                <c:pt idx="578">
                  <c:v>0.68728309354983597</c:v>
                </c:pt>
                <c:pt idx="579">
                  <c:v>0.68728334326353202</c:v>
                </c:pt>
                <c:pt idx="580">
                  <c:v>0.68728359337145695</c:v>
                </c:pt>
                <c:pt idx="581">
                  <c:v>0.68728384387345898</c:v>
                </c:pt>
                <c:pt idx="582">
                  <c:v>0.68728409476936503</c:v>
                </c:pt>
                <c:pt idx="583">
                  <c:v>0.68728434605897903</c:v>
                </c:pt>
                <c:pt idx="584">
                  <c:v>0.68728459774208595</c:v>
                </c:pt>
                <c:pt idx="585">
                  <c:v>0.68728484981844495</c:v>
                </c:pt>
                <c:pt idx="586">
                  <c:v>0.68728510228780004</c:v>
                </c:pt>
                <c:pt idx="587">
                  <c:v>0.68728535514986999</c:v>
                </c:pt>
                <c:pt idx="588">
                  <c:v>0.68728560840435804</c:v>
                </c:pt>
                <c:pt idx="589">
                  <c:v>0.687285862050944</c:v>
                </c:pt>
                <c:pt idx="590">
                  <c:v>0.68728611608929202</c:v>
                </c:pt>
                <c:pt idx="591">
                  <c:v>0.68728637051904495</c:v>
                </c:pt>
                <c:pt idx="592">
                  <c:v>0.68728662533982898</c:v>
                </c:pt>
                <c:pt idx="593">
                  <c:v>0.68728688055125098</c:v>
                </c:pt>
                <c:pt idx="594">
                  <c:v>0.68728713615290005</c:v>
                </c:pt>
                <c:pt idx="595">
                  <c:v>0.68728739214435097</c:v>
                </c:pt>
                <c:pt idx="596">
                  <c:v>0.687287648525157</c:v>
                </c:pt>
                <c:pt idx="597">
                  <c:v>0.68728790529485795</c:v>
                </c:pt>
                <c:pt idx="598">
                  <c:v>0.68728816245297697</c:v>
                </c:pt>
                <c:pt idx="599">
                  <c:v>0.68728841999901902</c:v>
                </c:pt>
                <c:pt idx="600">
                  <c:v>0.68728867793247705</c:v>
                </c:pt>
                <c:pt idx="601">
                  <c:v>0.68728893625282494</c:v>
                </c:pt>
                <c:pt idx="602">
                  <c:v>0.68728919495952401</c:v>
                </c:pt>
                <c:pt idx="603">
                  <c:v>0.68728945405202102</c:v>
                </c:pt>
                <c:pt idx="604">
                  <c:v>0.68728971352974599</c:v>
                </c:pt>
                <c:pt idx="605">
                  <c:v>0.68728997339211695</c:v>
                </c:pt>
                <c:pt idx="606">
                  <c:v>0.68729023363853703</c:v>
                </c:pt>
                <c:pt idx="607">
                  <c:v>0.68729049426839794</c:v>
                </c:pt>
                <c:pt idx="608">
                  <c:v>0.68729075528107497</c:v>
                </c:pt>
                <c:pt idx="609">
                  <c:v>0.68729101667593195</c:v>
                </c:pt>
                <c:pt idx="610">
                  <c:v>0.68729127845232096</c:v>
                </c:pt>
                <c:pt idx="611">
                  <c:v>0.68729154060957998</c:v>
                </c:pt>
                <c:pt idx="612">
                  <c:v>0.68729180314703697</c:v>
                </c:pt>
                <c:pt idx="613">
                  <c:v>0.68729206606400495</c:v>
                </c:pt>
                <c:pt idx="614">
                  <c:v>0.68729232935978901</c:v>
                </c:pt>
                <c:pt idx="615">
                  <c:v>0.68729259303367995</c:v>
                </c:pt>
                <c:pt idx="616">
                  <c:v>0.68729285708495802</c:v>
                </c:pt>
                <c:pt idx="617">
                  <c:v>0.68729312151289401</c:v>
                </c:pt>
                <c:pt idx="618">
                  <c:v>0.68729338631674797</c:v>
                </c:pt>
                <c:pt idx="619">
                  <c:v>0.68729365149576704</c:v>
                </c:pt>
                <c:pt idx="620">
                  <c:v>0.68729391704918996</c:v>
                </c:pt>
                <c:pt idx="621">
                  <c:v>0.687294182976248</c:v>
                </c:pt>
                <c:pt idx="622">
                  <c:v>0.68729444927615801</c:v>
                </c:pt>
                <c:pt idx="623">
                  <c:v>0.68729471594813096</c:v>
                </c:pt>
                <c:pt idx="624">
                  <c:v>0.68729498299136704</c:v>
                </c:pt>
                <c:pt idx="625">
                  <c:v>0.68729525040505801</c:v>
                </c:pt>
                <c:pt idx="626">
                  <c:v>0.68729551818838597</c:v>
                </c:pt>
                <c:pt idx="627">
                  <c:v>0.68729578634052602</c:v>
                </c:pt>
                <c:pt idx="628">
                  <c:v>0.68729605486064405</c:v>
                </c:pt>
                <c:pt idx="629">
                  <c:v>0.68729632374789695</c:v>
                </c:pt>
                <c:pt idx="630">
                  <c:v>0.68729659300143497</c:v>
                </c:pt>
                <c:pt idx="631">
                  <c:v>0.68729686262040002</c:v>
                </c:pt>
                <c:pt idx="632">
                  <c:v>0.687297132603926</c:v>
                </c:pt>
                <c:pt idx="633">
                  <c:v>0.68729740295114095</c:v>
                </c:pt>
                <c:pt idx="634">
                  <c:v>0.68729767366116501</c:v>
                </c:pt>
                <c:pt idx="635">
                  <c:v>0.68729794473310901</c:v>
                </c:pt>
                <c:pt idx="636">
                  <c:v>0.687298216166081</c:v>
                </c:pt>
                <c:pt idx="637">
                  <c:v>0.68729848795917903</c:v>
                </c:pt>
                <c:pt idx="638">
                  <c:v>0.68729876011149804</c:v>
                </c:pt>
                <c:pt idx="639">
                  <c:v>0.687299032622122</c:v>
                </c:pt>
                <c:pt idx="640">
                  <c:v>0.68729930549013396</c:v>
                </c:pt>
                <c:pt idx="641">
                  <c:v>0.68729957871460701</c:v>
                </c:pt>
                <c:pt idx="642">
                  <c:v>0.68729985229461099</c:v>
                </c:pt>
                <c:pt idx="643">
                  <c:v>0.687300126229209</c:v>
                </c:pt>
                <c:pt idx="644">
                  <c:v>0.687300400517458</c:v>
                </c:pt>
                <c:pt idx="645">
                  <c:v>0.68730067515841198</c:v>
                </c:pt>
                <c:pt idx="646">
                  <c:v>0.68730095015111803</c:v>
                </c:pt>
                <c:pt idx="647">
                  <c:v>0.68730122549461803</c:v>
                </c:pt>
                <c:pt idx="648">
                  <c:v>0.68730150118794997</c:v>
                </c:pt>
                <c:pt idx="649">
                  <c:v>0.68730177723014796</c:v>
                </c:pt>
                <c:pt idx="650">
                  <c:v>0.687302053620238</c:v>
                </c:pt>
                <c:pt idx="651">
                  <c:v>0.68730233035724597</c:v>
                </c:pt>
                <c:pt idx="652">
                  <c:v>0.687302607440192</c:v>
                </c:pt>
                <c:pt idx="653">
                  <c:v>0.68730288486809099</c:v>
                </c:pt>
                <c:pt idx="654">
                  <c:v>0.68730316263995495</c:v>
                </c:pt>
                <c:pt idx="655">
                  <c:v>0.68730344075479199</c:v>
                </c:pt>
                <c:pt idx="656">
                  <c:v>0.68730371921160605</c:v>
                </c:pt>
                <c:pt idx="657">
                  <c:v>0.68730399800939801</c:v>
                </c:pt>
                <c:pt idx="658">
                  <c:v>0.68730427714716602</c:v>
                </c:pt>
                <c:pt idx="659">
                  <c:v>0.687304556623903</c:v>
                </c:pt>
                <c:pt idx="660">
                  <c:v>0.68730483643859996</c:v>
                </c:pt>
                <c:pt idx="661">
                  <c:v>0.68730511659024496</c:v>
                </c:pt>
                <c:pt idx="662">
                  <c:v>0.68730539707782201</c:v>
                </c:pt>
                <c:pt idx="663">
                  <c:v>0.68730567790031405</c:v>
                </c:pt>
                <c:pt idx="664">
                  <c:v>0.6873059590567</c:v>
                </c:pt>
                <c:pt idx="665">
                  <c:v>0.68730624054595701</c:v>
                </c:pt>
                <c:pt idx="666">
                  <c:v>0.68730652236705803</c:v>
                </c:pt>
                <c:pt idx="667">
                  <c:v>0.68730680451897597</c:v>
                </c:pt>
                <c:pt idx="668">
                  <c:v>0.68730708700067999</c:v>
                </c:pt>
                <c:pt idx="669">
                  <c:v>0.68730736981113805</c:v>
                </c:pt>
                <c:pt idx="670">
                  <c:v>0.68730765294931495</c:v>
                </c:pt>
                <c:pt idx="671">
                  <c:v>0.68730793641417398</c:v>
                </c:pt>
                <c:pt idx="672">
                  <c:v>0.68730822020467697</c:v>
                </c:pt>
                <c:pt idx="673">
                  <c:v>0.68730850431978496</c:v>
                </c:pt>
                <c:pt idx="674">
                  <c:v>0.68730878875845403</c:v>
                </c:pt>
                <c:pt idx="675">
                  <c:v>0.68730907351964199</c:v>
                </c:pt>
                <c:pt idx="676">
                  <c:v>0.68730935860230402</c:v>
                </c:pt>
                <c:pt idx="677">
                  <c:v>0.68730964400539396</c:v>
                </c:pt>
                <c:pt idx="678">
                  <c:v>0.68730992972786398</c:v>
                </c:pt>
                <c:pt idx="679">
                  <c:v>0.68731021576866602</c:v>
                </c:pt>
                <c:pt idx="680">
                  <c:v>0.68731050212675104</c:v>
                </c:pt>
                <c:pt idx="681">
                  <c:v>0.687310788801066</c:v>
                </c:pt>
                <c:pt idx="682">
                  <c:v>0.68731107579056205</c:v>
                </c:pt>
                <c:pt idx="683">
                  <c:v>0.68731136309418495</c:v>
                </c:pt>
                <c:pt idx="684">
                  <c:v>0.68731165071088196</c:v>
                </c:pt>
                <c:pt idx="685">
                  <c:v>0.68731193863960005</c:v>
                </c:pt>
                <c:pt idx="686">
                  <c:v>0.68731222687928395</c:v>
                </c:pt>
                <c:pt idx="687">
                  <c:v>0.68731251542887895</c:v>
                </c:pt>
                <c:pt idx="688">
                  <c:v>0.68731280428732999</c:v>
                </c:pt>
                <c:pt idx="689">
                  <c:v>0.68731309345358105</c:v>
                </c:pt>
                <c:pt idx="690">
                  <c:v>0.68731338292657596</c:v>
                </c:pt>
                <c:pt idx="691">
                  <c:v>0.687313672705259</c:v>
                </c:pt>
                <c:pt idx="692">
                  <c:v>0.68731396278857304</c:v>
                </c:pt>
                <c:pt idx="693">
                  <c:v>0.68731425317546302</c:v>
                </c:pt>
                <c:pt idx="694">
                  <c:v>0.68731454386487101</c:v>
                </c:pt>
                <c:pt idx="695">
                  <c:v>0.68731483485574196</c:v>
                </c:pt>
                <c:pt idx="696">
                  <c:v>0.68731512614701795</c:v>
                </c:pt>
                <c:pt idx="697">
                  <c:v>0.68731541773764504</c:v>
                </c:pt>
                <c:pt idx="698">
                  <c:v>0.68731570962656696</c:v>
                </c:pt>
                <c:pt idx="699">
                  <c:v>0.68731600181272801</c:v>
                </c:pt>
                <c:pt idx="700">
                  <c:v>0.68731629429507302</c:v>
                </c:pt>
                <c:pt idx="701">
                  <c:v>0.68731658707254795</c:v>
                </c:pt>
                <c:pt idx="702">
                  <c:v>0.68731688014409897</c:v>
                </c:pt>
                <c:pt idx="703">
                  <c:v>0.68731717350867205</c:v>
                </c:pt>
                <c:pt idx="704">
                  <c:v>0.68731746716521402</c:v>
                </c:pt>
                <c:pt idx="705">
                  <c:v>0.68731776111267395</c:v>
                </c:pt>
                <c:pt idx="706">
                  <c:v>0.68731805535000001</c:v>
                </c:pt>
                <c:pt idx="707">
                  <c:v>0.68731834987614104</c:v>
                </c:pt>
                <c:pt idx="708">
                  <c:v>0.687318644690049</c:v>
                </c:pt>
                <c:pt idx="709">
                  <c:v>0.68731893979067304</c:v>
                </c:pt>
                <c:pt idx="710">
                  <c:v>0.68731923517696702</c:v>
                </c:pt>
                <c:pt idx="711">
                  <c:v>0.687319530847883</c:v>
                </c:pt>
                <c:pt idx="712">
                  <c:v>0.68731982680237602</c:v>
                </c:pt>
                <c:pt idx="713">
                  <c:v>0.68732012303940104</c:v>
                </c:pt>
                <c:pt idx="714">
                  <c:v>0.68732041955791401</c:v>
                </c:pt>
                <c:pt idx="715">
                  <c:v>0.68732071635687397</c:v>
                </c:pt>
                <c:pt idx="716">
                  <c:v>0.68732101343523899</c:v>
                </c:pt>
                <c:pt idx="717">
                  <c:v>0.68732131079196901</c:v>
                </c:pt>
                <c:pt idx="718">
                  <c:v>0.68732160842602696</c:v>
                </c:pt>
                <c:pt idx="719">
                  <c:v>0.68732190633637502</c:v>
                </c:pt>
                <c:pt idx="720">
                  <c:v>0.68732220452197801</c:v>
                </c:pt>
                <c:pt idx="721">
                  <c:v>0.68732250298180098</c:v>
                </c:pt>
                <c:pt idx="722">
                  <c:v>0.68732280171481197</c:v>
                </c:pt>
                <c:pt idx="723">
                  <c:v>0.68732310071998004</c:v>
                </c:pt>
                <c:pt idx="724">
                  <c:v>0.68732339999627501</c:v>
                </c:pt>
                <c:pt idx="725">
                  <c:v>0.68732369954267003</c:v>
                </c:pt>
                <c:pt idx="726">
                  <c:v>0.68732399935813804</c:v>
                </c:pt>
                <c:pt idx="727">
                  <c:v>0.68732429944165596</c:v>
                </c:pt>
                <c:pt idx="728">
                  <c:v>0.68732459979219895</c:v>
                </c:pt>
                <c:pt idx="729">
                  <c:v>0.68732490040874805</c:v>
                </c:pt>
                <c:pt idx="730">
                  <c:v>0.68732520129028396</c:v>
                </c:pt>
                <c:pt idx="731">
                  <c:v>0.68732550243578805</c:v>
                </c:pt>
                <c:pt idx="732">
                  <c:v>0.68732580384424602</c:v>
                </c:pt>
                <c:pt idx="733">
                  <c:v>0.68732610551464401</c:v>
                </c:pt>
                <c:pt idx="734">
                  <c:v>0.68732640744596996</c:v>
                </c:pt>
                <c:pt idx="735">
                  <c:v>0.68732670963721598</c:v>
                </c:pt>
                <c:pt idx="736">
                  <c:v>0.68732701208737201</c:v>
                </c:pt>
                <c:pt idx="737">
                  <c:v>0.68732731479543496</c:v>
                </c:pt>
                <c:pt idx="738">
                  <c:v>0.68732761776040097</c:v>
                </c:pt>
                <c:pt idx="739">
                  <c:v>0.68732792098126705</c:v>
                </c:pt>
                <c:pt idx="740">
                  <c:v>0.68732822445703501</c:v>
                </c:pt>
                <c:pt idx="741">
                  <c:v>0.68732852818670898</c:v>
                </c:pt>
                <c:pt idx="742">
                  <c:v>0.68732883216929197</c:v>
                </c:pt>
                <c:pt idx="743">
                  <c:v>0.68732913640379201</c:v>
                </c:pt>
                <c:pt idx="744">
                  <c:v>0.68732944088921999</c:v>
                </c:pt>
                <c:pt idx="745">
                  <c:v>0.68732974562458504</c:v>
                </c:pt>
                <c:pt idx="746">
                  <c:v>0.68733005060890395</c:v>
                </c:pt>
                <c:pt idx="747">
                  <c:v>0.68733035584119195</c:v>
                </c:pt>
                <c:pt idx="748">
                  <c:v>0.68733066132046705</c:v>
                </c:pt>
                <c:pt idx="749">
                  <c:v>0.68733096704575103</c:v>
                </c:pt>
                <c:pt idx="750">
                  <c:v>0.687331273016068</c:v>
                </c:pt>
                <c:pt idx="751">
                  <c:v>0.68733157923044297</c:v>
                </c:pt>
                <c:pt idx="752">
                  <c:v>0.68733188568790404</c:v>
                </c:pt>
                <c:pt idx="753">
                  <c:v>0.687332192387482</c:v>
                </c:pt>
                <c:pt idx="754">
                  <c:v>0.68733249932821106</c:v>
                </c:pt>
                <c:pt idx="755">
                  <c:v>0.68733280650912598</c:v>
                </c:pt>
                <c:pt idx="756">
                  <c:v>0.68733311392926499</c:v>
                </c:pt>
                <c:pt idx="757">
                  <c:v>0.68733342158766797</c:v>
                </c:pt>
                <c:pt idx="758">
                  <c:v>0.68733372948338001</c:v>
                </c:pt>
                <c:pt idx="759">
                  <c:v>0.68733403761544598</c:v>
                </c:pt>
                <c:pt idx="760">
                  <c:v>0.68733434598291399</c:v>
                </c:pt>
                <c:pt idx="761">
                  <c:v>0.687334654584835</c:v>
                </c:pt>
                <c:pt idx="762">
                  <c:v>0.68733496342026201</c:v>
                </c:pt>
                <c:pt idx="763">
                  <c:v>0.68733527248825299</c:v>
                </c:pt>
                <c:pt idx="764">
                  <c:v>0.68733558178786602</c:v>
                </c:pt>
                <c:pt idx="765">
                  <c:v>0.68733589131816097</c:v>
                </c:pt>
                <c:pt idx="766">
                  <c:v>0.68733620107820403</c:v>
                </c:pt>
                <c:pt idx="767">
                  <c:v>0.68733651106706195</c:v>
                </c:pt>
                <c:pt idx="768">
                  <c:v>0.68733682128380302</c:v>
                </c:pt>
                <c:pt idx="769">
                  <c:v>0.68733713172749999</c:v>
                </c:pt>
                <c:pt idx="770">
                  <c:v>0.68733744239722805</c:v>
                </c:pt>
                <c:pt idx="771">
                  <c:v>0.68733775329206603</c:v>
                </c:pt>
                <c:pt idx="772">
                  <c:v>0.68733806441109202</c:v>
                </c:pt>
                <c:pt idx="773">
                  <c:v>0.68733837575339196</c:v>
                </c:pt>
                <c:pt idx="774">
                  <c:v>0.68733868731804904</c:v>
                </c:pt>
                <c:pt idx="775">
                  <c:v>0.68733899910415497</c:v>
                </c:pt>
                <c:pt idx="776">
                  <c:v>0.68733931111080004</c:v>
                </c:pt>
                <c:pt idx="777">
                  <c:v>0.68733962333707799</c:v>
                </c:pt>
                <c:pt idx="778">
                  <c:v>0.68733993578208796</c:v>
                </c:pt>
                <c:pt idx="779">
                  <c:v>0.68734024844492903</c:v>
                </c:pt>
                <c:pt idx="780">
                  <c:v>0.687340561324704</c:v>
                </c:pt>
                <c:pt idx="781">
                  <c:v>0.68734087442051905</c:v>
                </c:pt>
                <c:pt idx="782">
                  <c:v>0.68734118773148301</c:v>
                </c:pt>
                <c:pt idx="783">
                  <c:v>0.68734150125670701</c:v>
                </c:pt>
                <c:pt idx="784">
                  <c:v>0.687341814995306</c:v>
                </c:pt>
                <c:pt idx="785">
                  <c:v>0.68734212894639701</c:v>
                </c:pt>
                <c:pt idx="786">
                  <c:v>0.68734244310910098</c:v>
                </c:pt>
                <c:pt idx="787">
                  <c:v>0.68734275748254103</c:v>
                </c:pt>
                <c:pt idx="788">
                  <c:v>0.687343072065842</c:v>
                </c:pt>
                <c:pt idx="789">
                  <c:v>0.68734338685813501</c:v>
                </c:pt>
                <c:pt idx="790">
                  <c:v>0.68734370185854998</c:v>
                </c:pt>
                <c:pt idx="791">
                  <c:v>0.68734401706622295</c:v>
                </c:pt>
                <c:pt idx="792">
                  <c:v>0.68734433248029203</c:v>
                </c:pt>
                <c:pt idx="793">
                  <c:v>0.68734464809989704</c:v>
                </c:pt>
                <c:pt idx="794">
                  <c:v>0.68734496392418198</c:v>
                </c:pt>
                <c:pt idx="795">
                  <c:v>0.687345279952295</c:v>
                </c:pt>
                <c:pt idx="796">
                  <c:v>0.68734559618338398</c:v>
                </c:pt>
                <c:pt idx="797">
                  <c:v>0.68734591261660305</c:v>
                </c:pt>
                <c:pt idx="798">
                  <c:v>0.687346229251107</c:v>
                </c:pt>
                <c:pt idx="799">
                  <c:v>0.68734654608605406</c:v>
                </c:pt>
                <c:pt idx="800">
                  <c:v>0.687346863120607</c:v>
                </c:pt>
                <c:pt idx="801">
                  <c:v>0.68734718035393005</c:v>
                </c:pt>
                <c:pt idx="802">
                  <c:v>0.68734749778519</c:v>
                </c:pt>
                <c:pt idx="803">
                  <c:v>0.68734781541355905</c:v>
                </c:pt>
                <c:pt idx="804">
                  <c:v>0.68734813323820998</c:v>
                </c:pt>
                <c:pt idx="805">
                  <c:v>0.68734845125832</c:v>
                </c:pt>
                <c:pt idx="806">
                  <c:v>0.687348769473068</c:v>
                </c:pt>
                <c:pt idx="807">
                  <c:v>0.68734908788163696</c:v>
                </c:pt>
                <c:pt idx="808">
                  <c:v>0.68734940648321197</c:v>
                </c:pt>
                <c:pt idx="809">
                  <c:v>0.68734972527698301</c:v>
                </c:pt>
                <c:pt idx="810">
                  <c:v>0.68735004426214197</c:v>
                </c:pt>
                <c:pt idx="811">
                  <c:v>0.68735036343788203</c:v>
                </c:pt>
                <c:pt idx="812">
                  <c:v>0.68735068280340195</c:v>
                </c:pt>
                <c:pt idx="813">
                  <c:v>0.68735100235790303</c:v>
                </c:pt>
                <c:pt idx="814">
                  <c:v>0.68735132210058902</c:v>
                </c:pt>
                <c:pt idx="815">
                  <c:v>0.68735164203066601</c:v>
                </c:pt>
                <c:pt idx="816">
                  <c:v>0.68735196214734395</c:v>
                </c:pt>
                <c:pt idx="817">
                  <c:v>0.68735228244983704</c:v>
                </c:pt>
                <c:pt idx="818">
                  <c:v>0.687352602937361</c:v>
                </c:pt>
                <c:pt idx="819">
                  <c:v>0.68735292360913403</c:v>
                </c:pt>
                <c:pt idx="820">
                  <c:v>0.68735324446437895</c:v>
                </c:pt>
                <c:pt idx="821">
                  <c:v>0.68735356550231996</c:v>
                </c:pt>
                <c:pt idx="822">
                  <c:v>0.687353886722187</c:v>
                </c:pt>
                <c:pt idx="823">
                  <c:v>0.68735420812320902</c:v>
                </c:pt>
                <c:pt idx="824">
                  <c:v>0.68735452970462296</c:v>
                </c:pt>
                <c:pt idx="825">
                  <c:v>0.687354851465664</c:v>
                </c:pt>
                <c:pt idx="826">
                  <c:v>0.68735517340557295</c:v>
                </c:pt>
                <c:pt idx="827">
                  <c:v>0.68735549552359299</c:v>
                </c:pt>
                <c:pt idx="828">
                  <c:v>0.68735581781897204</c:v>
                </c:pt>
                <c:pt idx="829">
                  <c:v>0.68735614029095804</c:v>
                </c:pt>
                <c:pt idx="830">
                  <c:v>0.68735646293880404</c:v>
                </c:pt>
                <c:pt idx="831">
                  <c:v>0.68735678576176495</c:v>
                </c:pt>
                <c:pt idx="832">
                  <c:v>0.68735710875910105</c:v>
                </c:pt>
                <c:pt idx="833">
                  <c:v>0.68735743193007204</c:v>
                </c:pt>
                <c:pt idx="834">
                  <c:v>0.68735775527394305</c:v>
                </c:pt>
                <c:pt idx="835">
                  <c:v>0.68735807878998301</c:v>
                </c:pt>
                <c:pt idx="836">
                  <c:v>0.68735840247746105</c:v>
                </c:pt>
                <c:pt idx="837">
                  <c:v>0.68735872633565098</c:v>
                </c:pt>
                <c:pt idx="838">
                  <c:v>0.68735905036383005</c:v>
                </c:pt>
                <c:pt idx="839">
                  <c:v>0.68735937456127905</c:v>
                </c:pt>
                <c:pt idx="840">
                  <c:v>0.68735969892727899</c:v>
                </c:pt>
                <c:pt idx="841">
                  <c:v>0.68736002346111602</c:v>
                </c:pt>
                <c:pt idx="842">
                  <c:v>0.68736034816208003</c:v>
                </c:pt>
                <c:pt idx="843">
                  <c:v>0.68736067302946202</c:v>
                </c:pt>
                <c:pt idx="844">
                  <c:v>0.68736099806255802</c:v>
                </c:pt>
                <c:pt idx="845">
                  <c:v>0.68736132326066401</c:v>
                </c:pt>
                <c:pt idx="846">
                  <c:v>0.68736164862308102</c:v>
                </c:pt>
                <c:pt idx="847">
                  <c:v>0.68736197414911504</c:v>
                </c:pt>
                <c:pt idx="848">
                  <c:v>0.68736229983807096</c:v>
                </c:pt>
                <c:pt idx="849">
                  <c:v>0.68736262568925899</c:v>
                </c:pt>
                <c:pt idx="850">
                  <c:v>0.68736295170199302</c:v>
                </c:pt>
                <c:pt idx="851">
                  <c:v>0.68736327787558804</c:v>
                </c:pt>
                <c:pt idx="852">
                  <c:v>0.68736360420936304</c:v>
                </c:pt>
                <c:pt idx="853">
                  <c:v>0.68736393070263901</c:v>
                </c:pt>
                <c:pt idx="854">
                  <c:v>0.68736425735474305</c:v>
                </c:pt>
                <c:pt idx="855">
                  <c:v>0.68736458416500001</c:v>
                </c:pt>
                <c:pt idx="856">
                  <c:v>0.68736491113274301</c:v>
                </c:pt>
                <c:pt idx="857">
                  <c:v>0.687365238257305</c:v>
                </c:pt>
                <c:pt idx="858">
                  <c:v>0.68736556553802197</c:v>
                </c:pt>
                <c:pt idx="859">
                  <c:v>0.68736589297423401</c:v>
                </c:pt>
                <c:pt idx="860">
                  <c:v>0.68736622056528396</c:v>
                </c:pt>
                <c:pt idx="861">
                  <c:v>0.68736654831051802</c:v>
                </c:pt>
                <c:pt idx="862">
                  <c:v>0.68736687620928305</c:v>
                </c:pt>
                <c:pt idx="863">
                  <c:v>0.68736720426093201</c:v>
                </c:pt>
                <c:pt idx="864">
                  <c:v>0.68736753246481896</c:v>
                </c:pt>
                <c:pt idx="865">
                  <c:v>0.68736786082029999</c:v>
                </c:pt>
                <c:pt idx="866">
                  <c:v>0.68736818932673704</c:v>
                </c:pt>
                <c:pt idx="867">
                  <c:v>0.68736851798349197</c:v>
                </c:pt>
                <c:pt idx="868">
                  <c:v>0.68736884678993204</c:v>
                </c:pt>
                <c:pt idx="869">
                  <c:v>0.687369175745426</c:v>
                </c:pt>
                <c:pt idx="870">
                  <c:v>0.687369504849345</c:v>
                </c:pt>
                <c:pt idx="871">
                  <c:v>0.687369834101064</c:v>
                </c:pt>
                <c:pt idx="872">
                  <c:v>0.68737016349996205</c:v>
                </c:pt>
                <c:pt idx="873">
                  <c:v>0.68737049304541797</c:v>
                </c:pt>
                <c:pt idx="874">
                  <c:v>0.68737082273681704</c:v>
                </c:pt>
                <c:pt idx="875">
                  <c:v>0.68737115257354398</c:v>
                </c:pt>
                <c:pt idx="876">
                  <c:v>0.68737148255499003</c:v>
                </c:pt>
                <c:pt idx="877">
                  <c:v>0.68737181268054504</c:v>
                </c:pt>
                <c:pt idx="878">
                  <c:v>0.68737214294960602</c:v>
                </c:pt>
                <c:pt idx="879">
                  <c:v>0.68737247336157004</c:v>
                </c:pt>
                <c:pt idx="880">
                  <c:v>0.68737280391583799</c:v>
                </c:pt>
                <c:pt idx="881">
                  <c:v>0.68737313461181304</c:v>
                </c:pt>
                <c:pt idx="882">
                  <c:v>0.68737346544890199</c:v>
                </c:pt>
                <c:pt idx="883">
                  <c:v>0.68737379642651497</c:v>
                </c:pt>
                <c:pt idx="884">
                  <c:v>0.68737412754406302</c:v>
                </c:pt>
                <c:pt idx="885">
                  <c:v>0.68737445880096104</c:v>
                </c:pt>
                <c:pt idx="886">
                  <c:v>0.68737479019662795</c:v>
                </c:pt>
                <c:pt idx="887">
                  <c:v>0.68737512173048398</c:v>
                </c:pt>
                <c:pt idx="888">
                  <c:v>0.68737545340195205</c:v>
                </c:pt>
                <c:pt idx="889">
                  <c:v>0.68737578521045894</c:v>
                </c:pt>
                <c:pt idx="890">
                  <c:v>0.68737611715543401</c:v>
                </c:pt>
                <c:pt idx="891">
                  <c:v>0.68737644923630803</c:v>
                </c:pt>
                <c:pt idx="892">
                  <c:v>0.68737678145251602</c:v>
                </c:pt>
                <c:pt idx="893">
                  <c:v>0.68737711380349598</c:v>
                </c:pt>
                <c:pt idx="894">
                  <c:v>0.68737744628868802</c:v>
                </c:pt>
                <c:pt idx="895">
                  <c:v>0.68737777890753504</c:v>
                </c:pt>
                <c:pt idx="896">
                  <c:v>0.68737811165948304</c:v>
                </c:pt>
                <c:pt idx="897">
                  <c:v>0.68737844454398001</c:v>
                </c:pt>
                <c:pt idx="898">
                  <c:v>0.68737877756047705</c:v>
                </c:pt>
                <c:pt idx="899">
                  <c:v>0.68737911070842905</c:v>
                </c:pt>
                <c:pt idx="900">
                  <c:v>0.687379443987292</c:v>
                </c:pt>
                <c:pt idx="901">
                  <c:v>0.687379777396526</c:v>
                </c:pt>
                <c:pt idx="902">
                  <c:v>0.68738011093559304</c:v>
                </c:pt>
                <c:pt idx="903">
                  <c:v>0.68738044460395797</c:v>
                </c:pt>
                <c:pt idx="904">
                  <c:v>0.68738077840108902</c:v>
                </c:pt>
                <c:pt idx="905">
                  <c:v>0.68738111232645505</c:v>
                </c:pt>
                <c:pt idx="906">
                  <c:v>0.68738144637953102</c:v>
                </c:pt>
                <c:pt idx="907">
                  <c:v>0.68738178055979304</c:v>
                </c:pt>
                <c:pt idx="908">
                  <c:v>0.68738211486671696</c:v>
                </c:pt>
                <c:pt idx="909">
                  <c:v>0.68738244929978698</c:v>
                </c:pt>
                <c:pt idx="910">
                  <c:v>0.68738278385848495</c:v>
                </c:pt>
                <c:pt idx="911">
                  <c:v>0.68738311854229805</c:v>
                </c:pt>
                <c:pt idx="912">
                  <c:v>0.68738345335071505</c:v>
                </c:pt>
                <c:pt idx="913">
                  <c:v>0.68738378828322899</c:v>
                </c:pt>
                <c:pt idx="914">
                  <c:v>0.68738412333933296</c:v>
                </c:pt>
                <c:pt idx="915">
                  <c:v>0.68738445851852503</c:v>
                </c:pt>
                <c:pt idx="916">
                  <c:v>0.68738479382030504</c:v>
                </c:pt>
                <c:pt idx="917">
                  <c:v>0.68738512924417505</c:v>
                </c:pt>
                <c:pt idx="918">
                  <c:v>0.68738546478964002</c:v>
                </c:pt>
                <c:pt idx="919">
                  <c:v>0.68738580045620801</c:v>
                </c:pt>
                <c:pt idx="920">
                  <c:v>0.68738613624338896</c:v>
                </c:pt>
                <c:pt idx="921">
                  <c:v>0.68738647215069604</c:v>
                </c:pt>
                <c:pt idx="922">
                  <c:v>0.68738680817764497</c:v>
                </c:pt>
                <c:pt idx="923">
                  <c:v>0.68738714432375303</c:v>
                </c:pt>
                <c:pt idx="924">
                  <c:v>0.68738748058854104</c:v>
                </c:pt>
                <c:pt idx="925">
                  <c:v>0.68738781697153395</c:v>
                </c:pt>
                <c:pt idx="926">
                  <c:v>0.68738815347225501</c:v>
                </c:pt>
                <c:pt idx="927">
                  <c:v>0.68738849009023495</c:v>
                </c:pt>
                <c:pt idx="928">
                  <c:v>0.68738882682500302</c:v>
                </c:pt>
                <c:pt idx="929">
                  <c:v>0.68738916367609404</c:v>
                </c:pt>
                <c:pt idx="930">
                  <c:v>0.68738950064304305</c:v>
                </c:pt>
                <c:pt idx="931">
                  <c:v>0.68738983772538897</c:v>
                </c:pt>
                <c:pt idx="932">
                  <c:v>0.68739017492267296</c:v>
                </c:pt>
                <c:pt idx="933">
                  <c:v>0.68739051223443903</c:v>
                </c:pt>
                <c:pt idx="934">
                  <c:v>0.68739084966023301</c:v>
                </c:pt>
                <c:pt idx="935">
                  <c:v>0.68739118719960302</c:v>
                </c:pt>
                <c:pt idx="936">
                  <c:v>0.68739152485210198</c:v>
                </c:pt>
                <c:pt idx="937">
                  <c:v>0.68739186261728102</c:v>
                </c:pt>
                <c:pt idx="938">
                  <c:v>0.68739220049469896</c:v>
                </c:pt>
                <c:pt idx="939">
                  <c:v>0.68739253848391302</c:v>
                </c:pt>
                <c:pt idx="940">
                  <c:v>0.687392876584484</c:v>
                </c:pt>
                <c:pt idx="941">
                  <c:v>0.68739321479597604</c:v>
                </c:pt>
                <c:pt idx="942">
                  <c:v>0.68739355311795602</c:v>
                </c:pt>
                <c:pt idx="943">
                  <c:v>0.68739389154999098</c:v>
                </c:pt>
                <c:pt idx="944">
                  <c:v>0.68739423009165301</c:v>
                </c:pt>
                <c:pt idx="945">
                  <c:v>0.68739456874251503</c:v>
                </c:pt>
                <c:pt idx="946">
                  <c:v>0.68739490750215304</c:v>
                </c:pt>
                <c:pt idx="947">
                  <c:v>0.68739524637014604</c:v>
                </c:pt>
                <c:pt idx="948">
                  <c:v>0.68739558534607303</c:v>
                </c:pt>
                <c:pt idx="949">
                  <c:v>0.68739592442951802</c:v>
                </c:pt>
                <c:pt idx="950">
                  <c:v>0.68739626362006701</c:v>
                </c:pt>
                <c:pt idx="951">
                  <c:v>0.68739660291730798</c:v>
                </c:pt>
                <c:pt idx="952">
                  <c:v>0.68739694232083004</c:v>
                </c:pt>
                <c:pt idx="953">
                  <c:v>0.68739728183022697</c:v>
                </c:pt>
                <c:pt idx="954">
                  <c:v>0.68739762144509298</c:v>
                </c:pt>
                <c:pt idx="955">
                  <c:v>0.68739796116502605</c:v>
                </c:pt>
                <c:pt idx="956">
                  <c:v>0.68739830098962695</c:v>
                </c:pt>
                <c:pt idx="957">
                  <c:v>0.68739864091849601</c:v>
                </c:pt>
                <c:pt idx="958">
                  <c:v>0.68739898095123897</c:v>
                </c:pt>
                <c:pt idx="959">
                  <c:v>0.68739932108746304</c:v>
                </c:pt>
                <c:pt idx="960">
                  <c:v>0.68739966132677599</c:v>
                </c:pt>
                <c:pt idx="961">
                  <c:v>0.68740000166879001</c:v>
                </c:pt>
                <c:pt idx="962">
                  <c:v>0.68740034211311896</c:v>
                </c:pt>
                <c:pt idx="963">
                  <c:v>0.68740068265938004</c:v>
                </c:pt>
                <c:pt idx="964">
                  <c:v>0.68740102330719099</c:v>
                </c:pt>
                <c:pt idx="965">
                  <c:v>0.68740136405617203</c:v>
                </c:pt>
                <c:pt idx="966">
                  <c:v>0.68740170490594599</c:v>
                </c:pt>
                <c:pt idx="967">
                  <c:v>0.68740204585613995</c:v>
                </c:pt>
                <c:pt idx="968">
                  <c:v>0.68740238690638</c:v>
                </c:pt>
                <c:pt idx="969">
                  <c:v>0.68740272805629699</c:v>
                </c:pt>
                <c:pt idx="970">
                  <c:v>0.68740306930552297</c:v>
                </c:pt>
                <c:pt idx="971">
                  <c:v>0.68740341065369204</c:v>
                </c:pt>
                <c:pt idx="972">
                  <c:v>0.68740375210044002</c:v>
                </c:pt>
                <c:pt idx="973">
                  <c:v>0.687404093645408</c:v>
                </c:pt>
                <c:pt idx="974">
                  <c:v>0.68740443528823603</c:v>
                </c:pt>
                <c:pt idx="975">
                  <c:v>0.68740477702856795</c:v>
                </c:pt>
                <c:pt idx="976">
                  <c:v>0.68740511886604805</c:v>
                </c:pt>
                <c:pt idx="977">
                  <c:v>0.68740546080032605</c:v>
                </c:pt>
                <c:pt idx="978">
                  <c:v>0.68740580283105102</c:v>
                </c:pt>
                <c:pt idx="979">
                  <c:v>0.687406144957875</c:v>
                </c:pt>
                <c:pt idx="980">
                  <c:v>0.68740648718045305</c:v>
                </c:pt>
                <c:pt idx="981">
                  <c:v>0.68740682949844201</c:v>
                </c:pt>
                <c:pt idx="982">
                  <c:v>0.68740717191150003</c:v>
                </c:pt>
                <c:pt idx="983">
                  <c:v>0.68740751441928905</c:v>
                </c:pt>
                <c:pt idx="984">
                  <c:v>0.687407857021472</c:v>
                </c:pt>
                <c:pt idx="985">
                  <c:v>0.68740819971771305</c:v>
                </c:pt>
                <c:pt idx="986">
                  <c:v>0.68740854250768102</c:v>
                </c:pt>
                <c:pt idx="987">
                  <c:v>0.68740888539104605</c:v>
                </c:pt>
                <c:pt idx="988">
                  <c:v>0.68740922836747897</c:v>
                </c:pt>
                <c:pt idx="989">
                  <c:v>0.68740957143665304</c:v>
                </c:pt>
                <c:pt idx="990">
                  <c:v>0.68740991459824596</c:v>
                </c:pt>
                <c:pt idx="991">
                  <c:v>0.68741025785193599</c:v>
                </c:pt>
                <c:pt idx="992">
                  <c:v>0.68741060119740105</c:v>
                </c:pt>
                <c:pt idx="993">
                  <c:v>0.68741094463432695</c:v>
                </c:pt>
                <c:pt idx="994">
                  <c:v>0.68741128816239505</c:v>
                </c:pt>
                <c:pt idx="995">
                  <c:v>0.68741163178129405</c:v>
                </c:pt>
                <c:pt idx="996">
                  <c:v>0.68741197549071198</c:v>
                </c:pt>
                <c:pt idx="997">
                  <c:v>0.68741231929033997</c:v>
                </c:pt>
                <c:pt idx="998">
                  <c:v>0.68741266317987004</c:v>
                </c:pt>
                <c:pt idx="999">
                  <c:v>0.687413007158998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29-46B3-A665-2127BA563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Test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Validation Error</a:t>
            </a:r>
          </a:p>
          <a:p>
            <a:pPr>
              <a:defRPr sz="1800"/>
            </a:pPr>
            <a:r>
              <a:rPr lang="en-US" sz="1800"/>
              <a:t>Dataset Iteration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25'!$B$1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25'!$C$3:$C$1002</c:f>
              <c:numCache>
                <c:formatCode>#,##0.000</c:formatCode>
                <c:ptCount val="1000"/>
                <c:pt idx="0">
                  <c:v>0.92275532629175305</c:v>
                </c:pt>
                <c:pt idx="1">
                  <c:v>0.86578309601419701</c:v>
                </c:pt>
                <c:pt idx="2">
                  <c:v>0.82291825877698799</c:v>
                </c:pt>
                <c:pt idx="3">
                  <c:v>0.78980742413358196</c:v>
                </c:pt>
                <c:pt idx="4">
                  <c:v>0.76416446095856705</c:v>
                </c:pt>
                <c:pt idx="5">
                  <c:v>0.74435859369239099</c:v>
                </c:pt>
                <c:pt idx="6">
                  <c:v>0.72910675001181602</c:v>
                </c:pt>
                <c:pt idx="7">
                  <c:v>0.717385540636583</c:v>
                </c:pt>
                <c:pt idx="8">
                  <c:v>0.70838511090980605</c:v>
                </c:pt>
                <c:pt idx="9">
                  <c:v>0.70147166567618302</c:v>
                </c:pt>
                <c:pt idx="10">
                  <c:v>0.69615405873573799</c:v>
                </c:pt>
                <c:pt idx="11">
                  <c:v>0.692054623820332</c:v>
                </c:pt>
                <c:pt idx="12">
                  <c:v>0.68888460492135095</c:v>
                </c:pt>
                <c:pt idx="13">
                  <c:v>0.68642408755661299</c:v>
                </c:pt>
                <c:pt idx="14">
                  <c:v>0.68450599005173696</c:v>
                </c:pt>
                <c:pt idx="15">
                  <c:v>0.68300351766841205</c:v>
                </c:pt>
                <c:pt idx="16">
                  <c:v>0.68182045842643002</c:v>
                </c:pt>
                <c:pt idx="17">
                  <c:v>0.68088374854910505</c:v>
                </c:pt>
                <c:pt idx="18">
                  <c:v>0.68013781596026501</c:v>
                </c:pt>
                <c:pt idx="19">
                  <c:v>0.67954029752059897</c:v>
                </c:pt>
                <c:pt idx="20">
                  <c:v>0.67905880704991595</c:v>
                </c:pt>
                <c:pt idx="21">
                  <c:v>0.67866850133865397</c:v>
                </c:pt>
                <c:pt idx="22">
                  <c:v>0.67835024907764696</c:v>
                </c:pt>
                <c:pt idx="23">
                  <c:v>0.678089253709664</c:v>
                </c:pt>
                <c:pt idx="24">
                  <c:v>0.67787401722943996</c:v>
                </c:pt>
                <c:pt idx="25">
                  <c:v>0.67769555972045104</c:v>
                </c:pt>
                <c:pt idx="26">
                  <c:v>0.677546830593167</c:v>
                </c:pt>
                <c:pt idx="27">
                  <c:v>0.67742226352462098</c:v>
                </c:pt>
                <c:pt idx="28">
                  <c:v>0.67731743917731202</c:v>
                </c:pt>
                <c:pt idx="29">
                  <c:v>0.67722882883876001</c:v>
                </c:pt>
                <c:pt idx="30">
                  <c:v>0.67715359890618598</c:v>
                </c:pt>
                <c:pt idx="31">
                  <c:v>0.67708946120827795</c:v>
                </c:pt>
                <c:pt idx="32">
                  <c:v>0.67703455793761902</c:v>
                </c:pt>
                <c:pt idx="33">
                  <c:v>0.67698737278770205</c:v>
                </c:pt>
                <c:pt idx="34">
                  <c:v>0.67694666199167997</c:v>
                </c:pt>
                <c:pt idx="35">
                  <c:v>0.67691140052879595</c:v>
                </c:pt>
                <c:pt idx="36">
                  <c:v>0.67688073993535902</c:v>
                </c:pt>
                <c:pt idx="37">
                  <c:v>0.67685397503183498</c:v>
                </c:pt>
                <c:pt idx="38">
                  <c:v>0.67683051753196899</c:v>
                </c:pt>
                <c:pt idx="39">
                  <c:v>0.67680987498996803</c:v>
                </c:pt>
                <c:pt idx="40">
                  <c:v>0.67679163390970898</c:v>
                </c:pt>
                <c:pt idx="41">
                  <c:v>0.67677544611662899</c:v>
                </c:pt>
                <c:pt idx="42">
                  <c:v>0.67676101770166597</c:v>
                </c:pt>
                <c:pt idx="43">
                  <c:v>0.67674810000438701</c:v>
                </c:pt>
                <c:pt idx="44">
                  <c:v>0.67673648222219895</c:v>
                </c:pt>
                <c:pt idx="45">
                  <c:v>0.676725985323683</c:v>
                </c:pt>
                <c:pt idx="46">
                  <c:v>0.67671645701376204</c:v>
                </c:pt>
                <c:pt idx="47">
                  <c:v>0.67670776755190898</c:v>
                </c:pt>
                <c:pt idx="48">
                  <c:v>0.67669980626585502</c:v>
                </c:pt>
                <c:pt idx="49">
                  <c:v>0.67669247863520898</c:v>
                </c:pt>
                <c:pt idx="50">
                  <c:v>0.67668570384431403</c:v>
                </c:pt>
                <c:pt idx="51">
                  <c:v>0.676679412723172</c:v>
                </c:pt>
                <c:pt idx="52">
                  <c:v>0.67667354601063401</c:v>
                </c:pt>
                <c:pt idx="53">
                  <c:v>0.67666805288620002</c:v>
                </c:pt>
                <c:pt idx="54">
                  <c:v>0.67666288972651101</c:v>
                </c:pt>
                <c:pt idx="55">
                  <c:v>0.67665801905035605</c:v>
                </c:pt>
                <c:pt idx="56">
                  <c:v>0.67665340862228396</c:v>
                </c:pt>
                <c:pt idx="57">
                  <c:v>0.67664903069000604</c:v>
                </c:pt>
                <c:pt idx="58">
                  <c:v>0.676644861334877</c:v>
                </c:pt>
                <c:pt idx="59">
                  <c:v>0.67664087991817401</c:v>
                </c:pt>
                <c:pt idx="60">
                  <c:v>0.67663706860863204</c:v>
                </c:pt>
                <c:pt idx="61">
                  <c:v>0.67663341197903304</c:v>
                </c:pt>
                <c:pt idx="62">
                  <c:v>0.67662989666155604</c:v>
                </c:pt>
                <c:pt idx="63">
                  <c:v>0.67662651105315796</c:v>
                </c:pt>
                <c:pt idx="64">
                  <c:v>0.67662324506362903</c:v>
                </c:pt>
                <c:pt idx="65">
                  <c:v>0.67662008990005895</c:v>
                </c:pt>
                <c:pt idx="66">
                  <c:v>0.67661703788239302</c:v>
                </c:pt>
                <c:pt idx="67">
                  <c:v>0.67661408228556197</c:v>
                </c:pt>
                <c:pt idx="68">
                  <c:v>0.67661121720431805</c:v>
                </c:pt>
                <c:pt idx="69">
                  <c:v>0.67660843743750798</c:v>
                </c:pt>
                <c:pt idx="70">
                  <c:v>0.67660573838895999</c:v>
                </c:pt>
                <c:pt idx="71">
                  <c:v>0.67660311598260903</c:v>
                </c:pt>
                <c:pt idx="72">
                  <c:v>0.67660056658978596</c:v>
                </c:pt>
                <c:pt idx="73">
                  <c:v>0.676598086966956</c:v>
                </c:pt>
                <c:pt idx="74">
                  <c:v>0.67659567420236699</c:v>
                </c:pt>
                <c:pt idx="75">
                  <c:v>0.67659332567036501</c:v>
                </c:pt>
                <c:pt idx="76">
                  <c:v>0.67659103899225004</c:v>
                </c:pt>
                <c:pt idx="77">
                  <c:v>0.67658881200274901</c:v>
                </c:pt>
                <c:pt idx="78">
                  <c:v>0.67658664272129698</c:v>
                </c:pt>
                <c:pt idx="79">
                  <c:v>0.67658452932743196</c:v>
                </c:pt>
                <c:pt idx="80">
                  <c:v>0.67658247013971895</c:v>
                </c:pt>
                <c:pt idx="81">
                  <c:v>0.67658046359769597</c:v>
                </c:pt>
                <c:pt idx="82">
                  <c:v>0.67657850824640697</c:v>
                </c:pt>
                <c:pt idx="83">
                  <c:v>0.67657660272314402</c:v>
                </c:pt>
                <c:pt idx="84">
                  <c:v>0.676574745746095</c:v>
                </c:pt>
                <c:pt idx="85">
                  <c:v>0.67657293610461</c:v>
                </c:pt>
                <c:pt idx="86">
                  <c:v>0.67657117265085398</c:v>
                </c:pt>
                <c:pt idx="87">
                  <c:v>0.67656945429265902</c:v>
                </c:pt>
                <c:pt idx="88">
                  <c:v>0.67656777998738205</c:v>
                </c:pt>
                <c:pt idx="89">
                  <c:v>0.676566148736642</c:v>
                </c:pt>
                <c:pt idx="90">
                  <c:v>0.67656455958179595</c:v>
                </c:pt>
                <c:pt idx="91">
                  <c:v>0.67656301160005305</c:v>
                </c:pt>
                <c:pt idx="92">
                  <c:v>0.67656150390113601</c:v>
                </c:pt>
                <c:pt idx="93">
                  <c:v>0.67656003562439904</c:v>
                </c:pt>
                <c:pt idx="94">
                  <c:v>0.67655860593635497</c:v>
                </c:pt>
                <c:pt idx="95">
                  <c:v>0.67655721402852698</c:v>
                </c:pt>
                <c:pt idx="96">
                  <c:v>0.67655585911560401</c:v>
                </c:pt>
                <c:pt idx="97">
                  <c:v>0.67655454043383401</c:v>
                </c:pt>
                <c:pt idx="98">
                  <c:v>0.676553257239631</c:v>
                </c:pt>
                <c:pt idx="99">
                  <c:v>0.67655200880836097</c:v>
                </c:pt>
                <c:pt idx="100">
                  <c:v>0.67655079443328703</c:v>
                </c:pt>
                <c:pt idx="101">
                  <c:v>0.67654961342463305</c:v>
                </c:pt>
                <c:pt idx="102">
                  <c:v>0.67654846510877198</c:v>
                </c:pt>
                <c:pt idx="103">
                  <c:v>0.676547348827504</c:v>
                </c:pt>
                <c:pt idx="104">
                  <c:v>0.67654626393740902</c:v>
                </c:pt>
                <c:pt idx="105">
                  <c:v>0.67654520980928201</c:v>
                </c:pt>
                <c:pt idx="106">
                  <c:v>0.676544185827611</c:v>
                </c:pt>
                <c:pt idx="107">
                  <c:v>0.67654319139012398</c:v>
                </c:pt>
                <c:pt idx="108">
                  <c:v>0.67654222590735702</c:v>
                </c:pt>
                <c:pt idx="109">
                  <c:v>0.67654128880227804</c:v>
                </c:pt>
                <c:pt idx="110">
                  <c:v>0.67654037950993096</c:v>
                </c:pt>
                <c:pt idx="111">
                  <c:v>0.67653949747710695</c:v>
                </c:pt>
                <c:pt idx="112">
                  <c:v>0.67653864216204596</c:v>
                </c:pt>
                <c:pt idx="113">
                  <c:v>0.67653781303414495</c:v>
                </c:pt>
                <c:pt idx="114">
                  <c:v>0.676537009573696</c:v>
                </c:pt>
                <c:pt idx="115">
                  <c:v>0.67653623127163198</c:v>
                </c:pt>
                <c:pt idx="116">
                  <c:v>0.67653547762928501</c:v>
                </c:pt>
                <c:pt idx="117">
                  <c:v>0.67653474815815495</c:v>
                </c:pt>
                <c:pt idx="118">
                  <c:v>0.67653404237969295</c:v>
                </c:pt>
                <c:pt idx="119">
                  <c:v>0.676533359825084</c:v>
                </c:pt>
                <c:pt idx="120">
                  <c:v>0.67653270003504795</c:v>
                </c:pt>
                <c:pt idx="121">
                  <c:v>0.67653206255963605</c:v>
                </c:pt>
                <c:pt idx="122">
                  <c:v>0.67653144695804002</c:v>
                </c:pt>
                <c:pt idx="123">
                  <c:v>0.67653085279840397</c:v>
                </c:pt>
                <c:pt idx="124">
                  <c:v>0.67653027965764401</c:v>
                </c:pt>
                <c:pt idx="125">
                  <c:v>0.67652972712126502</c:v>
                </c:pt>
                <c:pt idx="126">
                  <c:v>0.67652919478318996</c:v>
                </c:pt>
                <c:pt idx="127">
                  <c:v>0.67652868224558704</c:v>
                </c:pt>
                <c:pt idx="128">
                  <c:v>0.67652818911870505</c:v>
                </c:pt>
                <c:pt idx="129">
                  <c:v>0.67652771502070497</c:v>
                </c:pt>
                <c:pt idx="130">
                  <c:v>0.67652725957750304</c:v>
                </c:pt>
                <c:pt idx="131">
                  <c:v>0.67652682242260898</c:v>
                </c:pt>
                <c:pt idx="132">
                  <c:v>0.67652640319697399</c:v>
                </c:pt>
                <c:pt idx="133">
                  <c:v>0.67652600154884002</c:v>
                </c:pt>
                <c:pt idx="134">
                  <c:v>0.67652561713358295</c:v>
                </c:pt>
                <c:pt idx="135">
                  <c:v>0.67652524961357596</c:v>
                </c:pt>
                <c:pt idx="136">
                  <c:v>0.676524898658037</c:v>
                </c:pt>
                <c:pt idx="137">
                  <c:v>0.67652456394288996</c:v>
                </c:pt>
                <c:pt idx="138">
                  <c:v>0.67652424515062803</c:v>
                </c:pt>
                <c:pt idx="139">
                  <c:v>0.67652394197017496</c:v>
                </c:pt>
                <c:pt idx="140">
                  <c:v>0.67652365409674997</c:v>
                </c:pt>
                <c:pt idx="141">
                  <c:v>0.67652338123173805</c:v>
                </c:pt>
                <c:pt idx="142">
                  <c:v>0.67652312308256102</c:v>
                </c:pt>
                <c:pt idx="143">
                  <c:v>0.67652287936254996</c:v>
                </c:pt>
                <c:pt idx="144">
                  <c:v>0.676522649790819</c:v>
                </c:pt>
                <c:pt idx="145">
                  <c:v>0.67652243409214896</c:v>
                </c:pt>
                <c:pt idx="146">
                  <c:v>0.67652223199686001</c:v>
                </c:pt>
                <c:pt idx="147">
                  <c:v>0.67652204324070098</c:v>
                </c:pt>
                <c:pt idx="148">
                  <c:v>0.67652186756473198</c:v>
                </c:pt>
                <c:pt idx="149">
                  <c:v>0.67652170471520801</c:v>
                </c:pt>
                <c:pt idx="150">
                  <c:v>0.67652155444347595</c:v>
                </c:pt>
                <c:pt idx="151">
                  <c:v>0.67652141650585995</c:v>
                </c:pt>
                <c:pt idx="152">
                  <c:v>0.67652129066355504</c:v>
                </c:pt>
                <c:pt idx="153">
                  <c:v>0.67652117668252998</c:v>
                </c:pt>
                <c:pt idx="154">
                  <c:v>0.67652107433341602</c:v>
                </c:pt>
                <c:pt idx="155">
                  <c:v>0.67652098339141498</c:v>
                </c:pt>
                <c:pt idx="156">
                  <c:v>0.67652090363619799</c:v>
                </c:pt>
                <c:pt idx="157">
                  <c:v>0.67652083485180903</c:v>
                </c:pt>
                <c:pt idx="158">
                  <c:v>0.67652077682657097</c:v>
                </c:pt>
                <c:pt idx="159">
                  <c:v>0.67652072935300001</c:v>
                </c:pt>
                <c:pt idx="160">
                  <c:v>0.67652069222770705</c:v>
                </c:pt>
                <c:pt idx="161">
                  <c:v>0.67652066525131405</c:v>
                </c:pt>
                <c:pt idx="162">
                  <c:v>0.67652064822837099</c:v>
                </c:pt>
                <c:pt idx="163">
                  <c:v>0.67652064096726705</c:v>
                </c:pt>
                <c:pt idx="164">
                  <c:v>0.67652064328014905</c:v>
                </c:pt>
                <c:pt idx="165">
                  <c:v>0.67652065498284497</c:v>
                </c:pt>
                <c:pt idx="166">
                  <c:v>0.67652067589477904</c:v>
                </c:pt>
                <c:pt idx="167">
                  <c:v>0.6765207058389</c:v>
                </c:pt>
                <c:pt idx="168">
                  <c:v>0.67652074464160294</c:v>
                </c:pt>
                <c:pt idx="169">
                  <c:v>0.67652079213265803</c:v>
                </c:pt>
                <c:pt idx="170">
                  <c:v>0.67652084814513502</c:v>
                </c:pt>
                <c:pt idx="171">
                  <c:v>0.67652091251533597</c:v>
                </c:pt>
                <c:pt idx="172">
                  <c:v>0.67652098508272496</c:v>
                </c:pt>
                <c:pt idx="173">
                  <c:v>0.67652106568986203</c:v>
                </c:pt>
                <c:pt idx="174">
                  <c:v>0.67652115418233405</c:v>
                </c:pt>
                <c:pt idx="175">
                  <c:v>0.67652125040869404</c:v>
                </c:pt>
                <c:pt idx="176">
                  <c:v>0.67652135422039805</c:v>
                </c:pt>
                <c:pt idx="177">
                  <c:v>0.67652146547174197</c:v>
                </c:pt>
                <c:pt idx="178">
                  <c:v>0.6765215840198</c:v>
                </c:pt>
                <c:pt idx="179">
                  <c:v>0.67652170972437198</c:v>
                </c:pt>
                <c:pt idx="180">
                  <c:v>0.67652184244791702</c:v>
                </c:pt>
                <c:pt idx="181">
                  <c:v>0.67652198205550695</c:v>
                </c:pt>
                <c:pt idx="182">
                  <c:v>0.676522128414765</c:v>
                </c:pt>
                <c:pt idx="183">
                  <c:v>0.67652228139581205</c:v>
                </c:pt>
                <c:pt idx="184">
                  <c:v>0.67652244087122004</c:v>
                </c:pt>
                <c:pt idx="185">
                  <c:v>0.67652260671595299</c:v>
                </c:pt>
                <c:pt idx="186">
                  <c:v>0.67652277880732403</c:v>
                </c:pt>
                <c:pt idx="187">
                  <c:v>0.67652295702494303</c:v>
                </c:pt>
                <c:pt idx="188">
                  <c:v>0.67652314125066604</c:v>
                </c:pt>
                <c:pt idx="189">
                  <c:v>0.67652333136855403</c:v>
                </c:pt>
                <c:pt idx="190">
                  <c:v>0.67652352726482601</c:v>
                </c:pt>
                <c:pt idx="191">
                  <c:v>0.67652372882781098</c:v>
                </c:pt>
                <c:pt idx="192">
                  <c:v>0.67652393594790605</c:v>
                </c:pt>
                <c:pt idx="193">
                  <c:v>0.67652414851753595</c:v>
                </c:pt>
                <c:pt idx="194">
                  <c:v>0.67652436643111002</c:v>
                </c:pt>
                <c:pt idx="195">
                  <c:v>0.67652458958497896</c:v>
                </c:pt>
                <c:pt idx="196">
                  <c:v>0.67652481787739904</c:v>
                </c:pt>
                <c:pt idx="197">
                  <c:v>0.67652505120849005</c:v>
                </c:pt>
                <c:pt idx="198">
                  <c:v>0.67652528948019997</c:v>
                </c:pt>
                <c:pt idx="199">
                  <c:v>0.67652553259626402</c:v>
                </c:pt>
                <c:pt idx="200">
                  <c:v>0.67652578046217304</c:v>
                </c:pt>
                <c:pt idx="201">
                  <c:v>0.67652603298513503</c:v>
                </c:pt>
                <c:pt idx="202">
                  <c:v>0.67652629007403897</c:v>
                </c:pt>
                <c:pt idx="203">
                  <c:v>0.67652655163942699</c:v>
                </c:pt>
                <c:pt idx="204">
                  <c:v>0.67652681759345201</c:v>
                </c:pt>
                <c:pt idx="205">
                  <c:v>0.67652708784985405</c:v>
                </c:pt>
                <c:pt idx="206">
                  <c:v>0.67652736232392396</c:v>
                </c:pt>
                <c:pt idx="207">
                  <c:v>0.67652764093247297</c:v>
                </c:pt>
                <c:pt idx="208">
                  <c:v>0.67652792359380298</c:v>
                </c:pt>
                <c:pt idx="209">
                  <c:v>0.67652821022767495</c:v>
                </c:pt>
                <c:pt idx="210">
                  <c:v>0.67652850075528403</c:v>
                </c:pt>
                <c:pt idx="211">
                  <c:v>0.67652879509922703</c:v>
                </c:pt>
                <c:pt idx="212">
                  <c:v>0.67652909318347798</c:v>
                </c:pt>
                <c:pt idx="213">
                  <c:v>0.67652939493335795</c:v>
                </c:pt>
                <c:pt idx="214">
                  <c:v>0.67652970027551096</c:v>
                </c:pt>
                <c:pt idx="215">
                  <c:v>0.67653000913787797</c:v>
                </c:pt>
                <c:pt idx="216">
                  <c:v>0.67653032144966896</c:v>
                </c:pt>
                <c:pt idx="217">
                  <c:v>0.67653063714133999</c:v>
                </c:pt>
                <c:pt idx="218">
                  <c:v>0.67653095614457204</c:v>
                </c:pt>
                <c:pt idx="219">
                  <c:v>0.67653127839224003</c:v>
                </c:pt>
                <c:pt idx="220">
                  <c:v>0.67653160381839605</c:v>
                </c:pt>
                <c:pt idx="221">
                  <c:v>0.67653193235824405</c:v>
                </c:pt>
                <c:pt idx="222">
                  <c:v>0.67653226394811805</c:v>
                </c:pt>
                <c:pt idx="223">
                  <c:v>0.67653259852546099</c:v>
                </c:pt>
                <c:pt idx="224">
                  <c:v>0.67653293602880005</c:v>
                </c:pt>
                <c:pt idx="225">
                  <c:v>0.67653327639773198</c:v>
                </c:pt>
                <c:pt idx="226">
                  <c:v>0.67653361957289904</c:v>
                </c:pt>
                <c:pt idx="227">
                  <c:v>0.67653396549596601</c:v>
                </c:pt>
                <c:pt idx="228">
                  <c:v>0.67653431410960996</c:v>
                </c:pt>
                <c:pt idx="229">
                  <c:v>0.67653466535748896</c:v>
                </c:pt>
                <c:pt idx="230">
                  <c:v>0.67653501918423598</c:v>
                </c:pt>
                <c:pt idx="231">
                  <c:v>0.67653537553542997</c:v>
                </c:pt>
                <c:pt idx="232">
                  <c:v>0.67653573435758496</c:v>
                </c:pt>
                <c:pt idx="233">
                  <c:v>0.67653609559812999</c:v>
                </c:pt>
                <c:pt idx="234">
                  <c:v>0.67653645920539196</c:v>
                </c:pt>
                <c:pt idx="235">
                  <c:v>0.67653682512857904</c:v>
                </c:pt>
                <c:pt idx="236">
                  <c:v>0.67653719331776396</c:v>
                </c:pt>
                <c:pt idx="237">
                  <c:v>0.67653756372386797</c:v>
                </c:pt>
                <c:pt idx="238">
                  <c:v>0.676537936298649</c:v>
                </c:pt>
                <c:pt idx="239">
                  <c:v>0.67653831099467798</c:v>
                </c:pt>
                <c:pt idx="240">
                  <c:v>0.67653868776533099</c:v>
                </c:pt>
                <c:pt idx="241">
                  <c:v>0.67653906656477303</c:v>
                </c:pt>
                <c:pt idx="242">
                  <c:v>0.67653944734794003</c:v>
                </c:pt>
                <c:pt idx="243">
                  <c:v>0.67653983007052998</c:v>
                </c:pt>
                <c:pt idx="244">
                  <c:v>0.67654021468898495</c:v>
                </c:pt>
                <c:pt idx="245">
                  <c:v>0.67654060116047798</c:v>
                </c:pt>
                <c:pt idx="246">
                  <c:v>0.67654098944290397</c:v>
                </c:pt>
                <c:pt idx="247">
                  <c:v>0.67654137949486104</c:v>
                </c:pt>
                <c:pt idx="248">
                  <c:v>0.67654177127563997</c:v>
                </c:pt>
                <c:pt idx="249">
                  <c:v>0.676542164745213</c:v>
                </c:pt>
                <c:pt idx="250">
                  <c:v>0.67654255986422096</c:v>
                </c:pt>
                <c:pt idx="251">
                  <c:v>0.67654295659396002</c:v>
                </c:pt>
                <c:pt idx="252">
                  <c:v>0.67654335489636996</c:v>
                </c:pt>
                <c:pt idx="253">
                  <c:v>0.67654375473402595</c:v>
                </c:pt>
                <c:pt idx="254">
                  <c:v>0.67654415607012297</c:v>
                </c:pt>
                <c:pt idx="255">
                  <c:v>0.67654455886846698</c:v>
                </c:pt>
                <c:pt idx="256">
                  <c:v>0.67654496309346401</c:v>
                </c:pt>
                <c:pt idx="257">
                  <c:v>0.67654536871010895</c:v>
                </c:pt>
                <c:pt idx="258">
                  <c:v>0.676545775683976</c:v>
                </c:pt>
                <c:pt idx="259">
                  <c:v>0.67654618398120603</c:v>
                </c:pt>
                <c:pt idx="260">
                  <c:v>0.676546593568502</c:v>
                </c:pt>
                <c:pt idx="261">
                  <c:v>0.676547004413113</c:v>
                </c:pt>
                <c:pt idx="262">
                  <c:v>0.67654741648282801</c:v>
                </c:pt>
                <c:pt idx="263">
                  <c:v>0.67654782974596495</c:v>
                </c:pt>
                <c:pt idx="264">
                  <c:v>0.67654824417136405</c:v>
                </c:pt>
                <c:pt idx="265">
                  <c:v>0.67654865972837597</c:v>
                </c:pt>
                <c:pt idx="266">
                  <c:v>0.67654907638685302</c:v>
                </c:pt>
                <c:pt idx="267">
                  <c:v>0.67654949411714504</c:v>
                </c:pt>
                <c:pt idx="268">
                  <c:v>0.67654991289008204</c:v>
                </c:pt>
                <c:pt idx="269">
                  <c:v>0.67655033267697595</c:v>
                </c:pt>
                <c:pt idx="270">
                  <c:v>0.67655075344960403</c:v>
                </c:pt>
                <c:pt idx="271">
                  <c:v>0.67655117518020702</c:v>
                </c:pt>
                <c:pt idx="272">
                  <c:v>0.676551597841476</c:v>
                </c:pt>
                <c:pt idx="273">
                  <c:v>0.67655202140655002</c:v>
                </c:pt>
                <c:pt idx="274">
                  <c:v>0.67655244584900198</c:v>
                </c:pt>
                <c:pt idx="275">
                  <c:v>0.67655287114283902</c:v>
                </c:pt>
                <c:pt idx="276">
                  <c:v>0.67655329726248903</c:v>
                </c:pt>
                <c:pt idx="277">
                  <c:v>0.67655372418279502</c:v>
                </c:pt>
                <c:pt idx="278">
                  <c:v>0.67655415187900902</c:v>
                </c:pt>
                <c:pt idx="279">
                  <c:v>0.67655458032678595</c:v>
                </c:pt>
                <c:pt idx="280">
                  <c:v>0.67655500950217495</c:v>
                </c:pt>
                <c:pt idx="281">
                  <c:v>0.676555439381613</c:v>
                </c:pt>
                <c:pt idx="282">
                  <c:v>0.67655586994191996</c:v>
                </c:pt>
                <c:pt idx="283">
                  <c:v>0.67655630116028898</c:v>
                </c:pt>
                <c:pt idx="284">
                  <c:v>0.67655673301428398</c:v>
                </c:pt>
                <c:pt idx="285">
                  <c:v>0.67655716548183398</c:v>
                </c:pt>
                <c:pt idx="286">
                  <c:v>0.676557598541219</c:v>
                </c:pt>
                <c:pt idx="287">
                  <c:v>0.67655803217107702</c:v>
                </c:pt>
                <c:pt idx="288">
                  <c:v>0.67655846635038497</c:v>
                </c:pt>
                <c:pt idx="289">
                  <c:v>0.67655890105846395</c:v>
                </c:pt>
                <c:pt idx="290">
                  <c:v>0.67655933627496601</c:v>
                </c:pt>
                <c:pt idx="291">
                  <c:v>0.67655977197987305</c:v>
                </c:pt>
                <c:pt idx="292">
                  <c:v>0.67656020815348905</c:v>
                </c:pt>
                <c:pt idx="293">
                  <c:v>0.67656064477643596</c:v>
                </c:pt>
                <c:pt idx="294">
                  <c:v>0.67656108182964803</c:v>
                </c:pt>
                <c:pt idx="295">
                  <c:v>0.67656151929436703</c:v>
                </c:pt>
                <c:pt idx="296">
                  <c:v>0.67656195715213596</c:v>
                </c:pt>
                <c:pt idx="297">
                  <c:v>0.67656239538479701</c:v>
                </c:pt>
                <c:pt idx="298">
                  <c:v>0.67656283397448203</c:v>
                </c:pt>
                <c:pt idx="299">
                  <c:v>0.67656327290361495</c:v>
                </c:pt>
                <c:pt idx="300">
                  <c:v>0.67656371215489697</c:v>
                </c:pt>
                <c:pt idx="301">
                  <c:v>0.67656415171131201</c:v>
                </c:pt>
                <c:pt idx="302">
                  <c:v>0.67656459155611703</c:v>
                </c:pt>
                <c:pt idx="303">
                  <c:v>0.67656503167283799</c:v>
                </c:pt>
                <c:pt idx="304">
                  <c:v>0.67656547204526596</c:v>
                </c:pt>
                <c:pt idx="305">
                  <c:v>0.67656591265745203</c:v>
                </c:pt>
                <c:pt idx="306">
                  <c:v>0.67656635349370597</c:v>
                </c:pt>
                <c:pt idx="307">
                  <c:v>0.67656679453858803</c:v>
                </c:pt>
                <c:pt idx="308">
                  <c:v>0.67656723577690903</c:v>
                </c:pt>
                <c:pt idx="309">
                  <c:v>0.67656767719372202</c:v>
                </c:pt>
                <c:pt idx="310">
                  <c:v>0.67656811877432199</c:v>
                </c:pt>
                <c:pt idx="311">
                  <c:v>0.67656856050424097</c:v>
                </c:pt>
                <c:pt idx="312">
                  <c:v>0.676569002369242</c:v>
                </c:pt>
                <c:pt idx="313">
                  <c:v>0.67656944435531996</c:v>
                </c:pt>
                <c:pt idx="314">
                  <c:v>0.67656988644869398</c:v>
                </c:pt>
                <c:pt idx="315">
                  <c:v>0.67657032863580402</c:v>
                </c:pt>
                <c:pt idx="316">
                  <c:v>0.67657077090331097</c:v>
                </c:pt>
                <c:pt idx="317">
                  <c:v>0.676571213238089</c:v>
                </c:pt>
                <c:pt idx="318">
                  <c:v>0.67657165562722499</c:v>
                </c:pt>
                <c:pt idx="319">
                  <c:v>0.67657209805801299</c:v>
                </c:pt>
                <c:pt idx="320">
                  <c:v>0.67657254051795201</c:v>
                </c:pt>
                <c:pt idx="321">
                  <c:v>0.676572982994744</c:v>
                </c:pt>
                <c:pt idx="322">
                  <c:v>0.67657342547628896</c:v>
                </c:pt>
                <c:pt idx="323">
                  <c:v>0.67657386795068197</c:v>
                </c:pt>
                <c:pt idx="324">
                  <c:v>0.67657431040620997</c:v>
                </c:pt>
                <c:pt idx="325">
                  <c:v>0.67657475283135105</c:v>
                </c:pt>
                <c:pt idx="326">
                  <c:v>0.67657519521476805</c:v>
                </c:pt>
                <c:pt idx="327">
                  <c:v>0.67657563754530903</c:v>
                </c:pt>
                <c:pt idx="328">
                  <c:v>0.67657607981199896</c:v>
                </c:pt>
                <c:pt idx="329">
                  <c:v>0.67657652200404605</c:v>
                </c:pt>
                <c:pt idx="330">
                  <c:v>0.67657696411082802</c:v>
                </c:pt>
                <c:pt idx="331">
                  <c:v>0.67657740612189998</c:v>
                </c:pt>
                <c:pt idx="332">
                  <c:v>0.67657784802698195</c:v>
                </c:pt>
                <c:pt idx="333">
                  <c:v>0.67657828981596402</c:v>
                </c:pt>
                <c:pt idx="334">
                  <c:v>0.67657873147889902</c:v>
                </c:pt>
                <c:pt idx="335">
                  <c:v>0.67657917300600401</c:v>
                </c:pt>
                <c:pt idx="336">
                  <c:v>0.67657961438765102</c:v>
                </c:pt>
                <c:pt idx="337">
                  <c:v>0.67658005561437395</c:v>
                </c:pt>
                <c:pt idx="338">
                  <c:v>0.67658049667685805</c:v>
                </c:pt>
                <c:pt idx="339">
                  <c:v>0.67658093756594095</c:v>
                </c:pt>
                <c:pt idx="340">
                  <c:v>0.676581378272611</c:v>
                </c:pt>
                <c:pt idx="341">
                  <c:v>0.67658181878800205</c:v>
                </c:pt>
                <c:pt idx="342">
                  <c:v>0.67658225910339598</c:v>
                </c:pt>
                <c:pt idx="343">
                  <c:v>0.67658269921021397</c:v>
                </c:pt>
                <c:pt idx="344">
                  <c:v>0.67658313910002199</c:v>
                </c:pt>
                <c:pt idx="345">
                  <c:v>0.67658357876452002</c:v>
                </c:pt>
                <c:pt idx="346">
                  <c:v>0.67658401819554903</c:v>
                </c:pt>
                <c:pt idx="347">
                  <c:v>0.67658445738508</c:v>
                </c:pt>
                <c:pt idx="348">
                  <c:v>0.67658489632522001</c:v>
                </c:pt>
                <c:pt idx="349">
                  <c:v>0.67658533500820295</c:v>
                </c:pt>
                <c:pt idx="350">
                  <c:v>0.67658577342639403</c:v>
                </c:pt>
                <c:pt idx="351">
                  <c:v>0.67658621157228205</c:v>
                </c:pt>
                <c:pt idx="352">
                  <c:v>0.67658664943848201</c:v>
                </c:pt>
                <c:pt idx="353">
                  <c:v>0.67658708701773196</c:v>
                </c:pt>
                <c:pt idx="354">
                  <c:v>0.67658752430288704</c:v>
                </c:pt>
                <c:pt idx="355">
                  <c:v>0.676587961286925</c:v>
                </c:pt>
                <c:pt idx="356">
                  <c:v>0.67658839796293901</c:v>
                </c:pt>
                <c:pt idx="357">
                  <c:v>0.67658883432413597</c:v>
                </c:pt>
                <c:pt idx="358">
                  <c:v>0.67658927036383998</c:v>
                </c:pt>
                <c:pt idx="359">
                  <c:v>0.67658970607548297</c:v>
                </c:pt>
                <c:pt idx="360">
                  <c:v>0.67659014145260898</c:v>
                </c:pt>
                <c:pt idx="361">
                  <c:v>0.676590576488869</c:v>
                </c:pt>
                <c:pt idx="362">
                  <c:v>0.67659101117802301</c:v>
                </c:pt>
                <c:pt idx="363">
                  <c:v>0.67659144551393302</c:v>
                </c:pt>
                <c:pt idx="364">
                  <c:v>0.67659187949056798</c:v>
                </c:pt>
                <c:pt idx="365">
                  <c:v>0.67659231310199497</c:v>
                </c:pt>
                <c:pt idx="366">
                  <c:v>0.67659274634238498</c:v>
                </c:pt>
                <c:pt idx="367">
                  <c:v>0.67659317920600603</c:v>
                </c:pt>
                <c:pt idx="368">
                  <c:v>0.67659361168722298</c:v>
                </c:pt>
                <c:pt idx="369">
                  <c:v>0.67659404378049903</c:v>
                </c:pt>
                <c:pt idx="370">
                  <c:v>0.67659447548038898</c:v>
                </c:pt>
                <c:pt idx="371">
                  <c:v>0.67659490678154199</c:v>
                </c:pt>
                <c:pt idx="372">
                  <c:v>0.67659533767869995</c:v>
                </c:pt>
                <c:pt idx="373">
                  <c:v>0.67659576816669298</c:v>
                </c:pt>
                <c:pt idx="374">
                  <c:v>0.67659619824044204</c:v>
                </c:pt>
                <c:pt idx="375">
                  <c:v>0.67659662789495401</c:v>
                </c:pt>
                <c:pt idx="376">
                  <c:v>0.67659705712532303</c:v>
                </c:pt>
                <c:pt idx="377">
                  <c:v>0.67659748592672697</c:v>
                </c:pt>
                <c:pt idx="378">
                  <c:v>0.67659791429442995</c:v>
                </c:pt>
                <c:pt idx="379">
                  <c:v>0.67659834222377702</c:v>
                </c:pt>
                <c:pt idx="380">
                  <c:v>0.67659876971019295</c:v>
                </c:pt>
                <c:pt idx="381">
                  <c:v>0.67659919674918501</c:v>
                </c:pt>
                <c:pt idx="382">
                  <c:v>0.67659962333633805</c:v>
                </c:pt>
                <c:pt idx="383">
                  <c:v>0.676600049467315</c:v>
                </c:pt>
                <c:pt idx="384">
                  <c:v>0.67660047513785404</c:v>
                </c:pt>
                <c:pt idx="385">
                  <c:v>0.67660090034376996</c:v>
                </c:pt>
                <c:pt idx="386">
                  <c:v>0.67660132508095205</c:v>
                </c:pt>
                <c:pt idx="387">
                  <c:v>0.67660174934536099</c:v>
                </c:pt>
                <c:pt idx="388">
                  <c:v>0.67660217313303195</c:v>
                </c:pt>
                <c:pt idx="389">
                  <c:v>0.67660259644006704</c:v>
                </c:pt>
                <c:pt idx="390">
                  <c:v>0.67660301926264299</c:v>
                </c:pt>
                <c:pt idx="391">
                  <c:v>0.67660344159700303</c:v>
                </c:pt>
                <c:pt idx="392">
                  <c:v>0.676603863439457</c:v>
                </c:pt>
                <c:pt idx="393">
                  <c:v>0.67660428478638301</c:v>
                </c:pt>
                <c:pt idx="394">
                  <c:v>0.67660470563422503</c:v>
                </c:pt>
                <c:pt idx="395">
                  <c:v>0.67660512597949196</c:v>
                </c:pt>
                <c:pt idx="396">
                  <c:v>0.67660554581875598</c:v>
                </c:pt>
                <c:pt idx="397">
                  <c:v>0.67660596514865201</c:v>
                </c:pt>
                <c:pt idx="398">
                  <c:v>0.67660638396587702</c:v>
                </c:pt>
                <c:pt idx="399">
                  <c:v>0.67660680226718894</c:v>
                </c:pt>
                <c:pt idx="400">
                  <c:v>0.67660722004940799</c:v>
                </c:pt>
                <c:pt idx="401">
                  <c:v>0.67660763730940998</c:v>
                </c:pt>
                <c:pt idx="402">
                  <c:v>0.67660805404413205</c:v>
                </c:pt>
                <c:pt idx="403">
                  <c:v>0.67660847025056703</c:v>
                </c:pt>
                <c:pt idx="404">
                  <c:v>0.67660888592576496</c:v>
                </c:pt>
                <c:pt idx="405">
                  <c:v>0.67660930106683204</c:v>
                </c:pt>
                <c:pt idx="406">
                  <c:v>0.67660971567092898</c:v>
                </c:pt>
                <c:pt idx="407">
                  <c:v>0.67661012973527102</c:v>
                </c:pt>
                <c:pt idx="408">
                  <c:v>0.676610543257127</c:v>
                </c:pt>
                <c:pt idx="409">
                  <c:v>0.67661095623381695</c:v>
                </c:pt>
                <c:pt idx="410">
                  <c:v>0.67661136866271498</c:v>
                </c:pt>
                <c:pt idx="411">
                  <c:v>0.67661178054124305</c:v>
                </c:pt>
                <c:pt idx="412">
                  <c:v>0.67661219186687704</c:v>
                </c:pt>
                <c:pt idx="413">
                  <c:v>0.67661260263713996</c:v>
                </c:pt>
                <c:pt idx="414">
                  <c:v>0.67661301284960396</c:v>
                </c:pt>
                <c:pt idx="415">
                  <c:v>0.67661342250189005</c:v>
                </c:pt>
                <c:pt idx="416">
                  <c:v>0.67661383159166499</c:v>
                </c:pt>
                <c:pt idx="417">
                  <c:v>0.67661424011664395</c:v>
                </c:pt>
                <c:pt idx="418">
                  <c:v>0.67661464807458804</c:v>
                </c:pt>
                <c:pt idx="419">
                  <c:v>0.67661505546330103</c:v>
                </c:pt>
                <c:pt idx="420">
                  <c:v>0.67661546228063596</c:v>
                </c:pt>
                <c:pt idx="421">
                  <c:v>0.67661586852448496</c:v>
                </c:pt>
                <c:pt idx="422">
                  <c:v>0.67661627419278603</c:v>
                </c:pt>
                <c:pt idx="423">
                  <c:v>0.67661667928351898</c:v>
                </c:pt>
                <c:pt idx="424">
                  <c:v>0.67661708379470797</c:v>
                </c:pt>
                <c:pt idx="425">
                  <c:v>0.67661748772441499</c:v>
                </c:pt>
                <c:pt idx="426">
                  <c:v>0.67661789107074499</c:v>
                </c:pt>
                <c:pt idx="427">
                  <c:v>0.67661829383184302</c:v>
                </c:pt>
                <c:pt idx="428">
                  <c:v>0.67661869600589297</c:v>
                </c:pt>
                <c:pt idx="429">
                  <c:v>0.67661909759111905</c:v>
                </c:pt>
                <c:pt idx="430">
                  <c:v>0.67661949858578097</c:v>
                </c:pt>
                <c:pt idx="431">
                  <c:v>0.67661989898818098</c:v>
                </c:pt>
                <c:pt idx="432">
                  <c:v>0.67662029879665297</c:v>
                </c:pt>
                <c:pt idx="433">
                  <c:v>0.67662069800957403</c:v>
                </c:pt>
                <c:pt idx="434">
                  <c:v>0.67662109662535097</c:v>
                </c:pt>
                <c:pt idx="435">
                  <c:v>0.67662149464243204</c:v>
                </c:pt>
                <c:pt idx="436">
                  <c:v>0.67662189205929602</c:v>
                </c:pt>
                <c:pt idx="437">
                  <c:v>0.67662228887445997</c:v>
                </c:pt>
                <c:pt idx="438">
                  <c:v>0.67662268508647205</c:v>
                </c:pt>
                <c:pt idx="439">
                  <c:v>0.67662308069391497</c:v>
                </c:pt>
                <c:pt idx="440">
                  <c:v>0.67662347569540704</c:v>
                </c:pt>
                <c:pt idx="441">
                  <c:v>0.67662387008959601</c:v>
                </c:pt>
                <c:pt idx="442">
                  <c:v>0.67662426387516295</c:v>
                </c:pt>
                <c:pt idx="443">
                  <c:v>0.67662465705081998</c:v>
                </c:pt>
                <c:pt idx="444">
                  <c:v>0.676625049615312</c:v>
                </c:pt>
                <c:pt idx="445">
                  <c:v>0.676625441567413</c:v>
                </c:pt>
                <c:pt idx="446">
                  <c:v>0.67662583290592904</c:v>
                </c:pt>
                <c:pt idx="447">
                  <c:v>0.67662622362969405</c:v>
                </c:pt>
                <c:pt idx="448">
                  <c:v>0.67662661373757205</c:v>
                </c:pt>
                <c:pt idx="449">
                  <c:v>0.67662700322845704</c:v>
                </c:pt>
                <c:pt idx="450">
                  <c:v>0.67662739210127099</c:v>
                </c:pt>
                <c:pt idx="451">
                  <c:v>0.67662778035496196</c:v>
                </c:pt>
                <c:pt idx="452">
                  <c:v>0.676628167988509</c:v>
                </c:pt>
                <c:pt idx="453">
                  <c:v>0.67662855500091701</c:v>
                </c:pt>
                <c:pt idx="454">
                  <c:v>0.67662894139121699</c:v>
                </c:pt>
                <c:pt idx="455">
                  <c:v>0.67662932715846802</c:v>
                </c:pt>
                <c:pt idx="456">
                  <c:v>0.67662971230175395</c:v>
                </c:pt>
                <c:pt idx="457">
                  <c:v>0.67663009682018505</c:v>
                </c:pt>
                <c:pt idx="458">
                  <c:v>0.676630480712896</c:v>
                </c:pt>
                <c:pt idx="459">
                  <c:v>0.67663086397904704</c:v>
                </c:pt>
                <c:pt idx="460">
                  <c:v>0.67663124661782403</c:v>
                </c:pt>
                <c:pt idx="461">
                  <c:v>0.67663162862843595</c:v>
                </c:pt>
                <c:pt idx="462">
                  <c:v>0.67663201001011597</c:v>
                </c:pt>
                <c:pt idx="463">
                  <c:v>0.67663239076212001</c:v>
                </c:pt>
                <c:pt idx="464">
                  <c:v>0.67663277088372797</c:v>
                </c:pt>
                <c:pt idx="465">
                  <c:v>0.67663315037424199</c:v>
                </c:pt>
                <c:pt idx="466">
                  <c:v>0.67663352923298703</c:v>
                </c:pt>
                <c:pt idx="467">
                  <c:v>0.67663390745931196</c:v>
                </c:pt>
                <c:pt idx="468">
                  <c:v>0.67663428505258305</c:v>
                </c:pt>
                <c:pt idx="469">
                  <c:v>0.67663466201219202</c:v>
                </c:pt>
                <c:pt idx="470">
                  <c:v>0.67663503833755101</c:v>
                </c:pt>
                <c:pt idx="471">
                  <c:v>0.67663541402809202</c:v>
                </c:pt>
                <c:pt idx="472">
                  <c:v>0.67663578908326705</c:v>
                </c:pt>
                <c:pt idx="473">
                  <c:v>0.67663616350255096</c:v>
                </c:pt>
                <c:pt idx="474">
                  <c:v>0.67663653728543605</c:v>
                </c:pt>
                <c:pt idx="475">
                  <c:v>0.67663691043143603</c:v>
                </c:pt>
                <c:pt idx="476">
                  <c:v>0.67663728294008096</c:v>
                </c:pt>
                <c:pt idx="477">
                  <c:v>0.67663765481092497</c:v>
                </c:pt>
                <c:pt idx="478">
                  <c:v>0.67663802604353596</c:v>
                </c:pt>
                <c:pt idx="479">
                  <c:v>0.67663839663750303</c:v>
                </c:pt>
                <c:pt idx="480">
                  <c:v>0.67663876659243305</c:v>
                </c:pt>
                <c:pt idx="481">
                  <c:v>0.67663913590795099</c:v>
                </c:pt>
                <c:pt idx="482">
                  <c:v>0.67663950458369904</c:v>
                </c:pt>
                <c:pt idx="483">
                  <c:v>0.676639872619337</c:v>
                </c:pt>
                <c:pt idx="484">
                  <c:v>0.67664024001454204</c:v>
                </c:pt>
                <c:pt idx="485">
                  <c:v>0.67664060676900795</c:v>
                </c:pt>
                <c:pt idx="486">
                  <c:v>0.67664097288244496</c:v>
                </c:pt>
                <c:pt idx="487">
                  <c:v>0.67664133835457996</c:v>
                </c:pt>
                <c:pt idx="488">
                  <c:v>0.67664170318515704</c:v>
                </c:pt>
                <c:pt idx="489">
                  <c:v>0.67664206737393495</c:v>
                </c:pt>
                <c:pt idx="490">
                  <c:v>0.67664243092068699</c:v>
                </c:pt>
                <c:pt idx="491">
                  <c:v>0.67664279382520498</c:v>
                </c:pt>
                <c:pt idx="492">
                  <c:v>0.67664315608729397</c:v>
                </c:pt>
                <c:pt idx="493">
                  <c:v>0.676643517706773</c:v>
                </c:pt>
                <c:pt idx="494">
                  <c:v>0.67664387868347897</c:v>
                </c:pt>
                <c:pt idx="495">
                  <c:v>0.67664423901726001</c:v>
                </c:pt>
                <c:pt idx="496">
                  <c:v>0.67664459870798099</c:v>
                </c:pt>
                <c:pt idx="497">
                  <c:v>0.67664495775552003</c:v>
                </c:pt>
                <c:pt idx="498">
                  <c:v>0.67664531615976897</c:v>
                </c:pt>
                <c:pt idx="499">
                  <c:v>0.67664567392063302</c:v>
                </c:pt>
                <c:pt idx="500">
                  <c:v>0.676646031038031</c:v>
                </c:pt>
                <c:pt idx="501">
                  <c:v>0.67664638751189699</c:v>
                </c:pt>
                <c:pt idx="502">
                  <c:v>0.67664674334217401</c:v>
                </c:pt>
                <c:pt idx="503">
                  <c:v>0.67664709852882299</c:v>
                </c:pt>
                <c:pt idx="504">
                  <c:v>0.67664745307181295</c:v>
                </c:pt>
                <c:pt idx="505">
                  <c:v>0.67664780697112803</c:v>
                </c:pt>
                <c:pt idx="506">
                  <c:v>0.67664816022676399</c:v>
                </c:pt>
                <c:pt idx="507">
                  <c:v>0.67664851283872995</c:v>
                </c:pt>
                <c:pt idx="508">
                  <c:v>0.676648864807044</c:v>
                </c:pt>
                <c:pt idx="509">
                  <c:v>0.67664921613173801</c:v>
                </c:pt>
                <c:pt idx="510">
                  <c:v>0.67664956681285604</c:v>
                </c:pt>
                <c:pt idx="511">
                  <c:v>0.67664991685045195</c:v>
                </c:pt>
                <c:pt idx="512">
                  <c:v>0.67665026624459201</c:v>
                </c:pt>
                <c:pt idx="513">
                  <c:v>0.67665061499535295</c:v>
                </c:pt>
                <c:pt idx="514">
                  <c:v>0.67665096310282202</c:v>
                </c:pt>
                <c:pt idx="515">
                  <c:v>0.67665131056709904</c:v>
                </c:pt>
                <c:pt idx="516">
                  <c:v>0.67665165738829103</c:v>
                </c:pt>
                <c:pt idx="517">
                  <c:v>0.676652003566518</c:v>
                </c:pt>
                <c:pt idx="518">
                  <c:v>0.67665234910191097</c:v>
                </c:pt>
                <c:pt idx="519">
                  <c:v>0.67665269399460803</c:v>
                </c:pt>
                <c:pt idx="520">
                  <c:v>0.67665303824475997</c:v>
                </c:pt>
                <c:pt idx="521">
                  <c:v>0.67665338185252499</c:v>
                </c:pt>
                <c:pt idx="522">
                  <c:v>0.67665372481807395</c:v>
                </c:pt>
                <c:pt idx="523">
                  <c:v>0.67665406714158305</c:v>
                </c:pt>
                <c:pt idx="524">
                  <c:v>0.67665440882324202</c:v>
                </c:pt>
                <c:pt idx="525">
                  <c:v>0.67665474986324603</c:v>
                </c:pt>
                <c:pt idx="526">
                  <c:v>0.67665509026180304</c:v>
                </c:pt>
                <c:pt idx="527">
                  <c:v>0.67665543001912798</c:v>
                </c:pt>
                <c:pt idx="528">
                  <c:v>0.67665576913544301</c:v>
                </c:pt>
                <c:pt idx="529">
                  <c:v>0.67665610761098105</c:v>
                </c:pt>
                <c:pt idx="530">
                  <c:v>0.67665644544598402</c:v>
                </c:pt>
                <c:pt idx="531">
                  <c:v>0.67665678264069995</c:v>
                </c:pt>
                <c:pt idx="532">
                  <c:v>0.67665711919538696</c:v>
                </c:pt>
                <c:pt idx="533">
                  <c:v>0.67665745511030995</c:v>
                </c:pt>
                <c:pt idx="534">
                  <c:v>0.67665779038574403</c:v>
                </c:pt>
                <c:pt idx="535">
                  <c:v>0.67665812502196898</c:v>
                </c:pt>
                <c:pt idx="536">
                  <c:v>0.67665845901927402</c:v>
                </c:pt>
                <c:pt idx="537">
                  <c:v>0.67665879237795701</c:v>
                </c:pt>
                <c:pt idx="538">
                  <c:v>0.67665912509832205</c:v>
                </c:pt>
                <c:pt idx="539">
                  <c:v>0.67665945718068099</c:v>
                </c:pt>
                <c:pt idx="540">
                  <c:v>0.67665978862535103</c:v>
                </c:pt>
                <c:pt idx="541">
                  <c:v>0.67666011943266002</c:v>
                </c:pt>
                <c:pt idx="542">
                  <c:v>0.67666044960294103</c:v>
                </c:pt>
                <c:pt idx="543">
                  <c:v>0.676660779136533</c:v>
                </c:pt>
                <c:pt idx="544">
                  <c:v>0.67666110803378399</c:v>
                </c:pt>
                <c:pt idx="545">
                  <c:v>0.67666143629504605</c:v>
                </c:pt>
                <c:pt idx="546">
                  <c:v>0.676661763920681</c:v>
                </c:pt>
                <c:pt idx="547">
                  <c:v>0.676662090911055</c:v>
                </c:pt>
                <c:pt idx="548">
                  <c:v>0.67666241726654097</c:v>
                </c:pt>
                <c:pt idx="549">
                  <c:v>0.67666274298751805</c:v>
                </c:pt>
                <c:pt idx="550">
                  <c:v>0.67666306807437304</c:v>
                </c:pt>
                <c:pt idx="551">
                  <c:v>0.67666339252749597</c:v>
                </c:pt>
                <c:pt idx="552">
                  <c:v>0.67666371634728495</c:v>
                </c:pt>
                <c:pt idx="553">
                  <c:v>0.676664039534144</c:v>
                </c:pt>
                <c:pt idx="554">
                  <c:v>0.67666436208848302</c:v>
                </c:pt>
                <c:pt idx="555">
                  <c:v>0.676664684010716</c:v>
                </c:pt>
                <c:pt idx="556">
                  <c:v>0.67666500530126406</c:v>
                </c:pt>
                <c:pt idx="557">
                  <c:v>0.67666532596055395</c:v>
                </c:pt>
                <c:pt idx="558">
                  <c:v>0.67666564598901702</c:v>
                </c:pt>
                <c:pt idx="559">
                  <c:v>0.67666596538709001</c:v>
                </c:pt>
                <c:pt idx="560">
                  <c:v>0.67666628415521601</c:v>
                </c:pt>
                <c:pt idx="561">
                  <c:v>0.67666660229384201</c:v>
                </c:pt>
                <c:pt idx="562">
                  <c:v>0.67666691980342097</c:v>
                </c:pt>
                <c:pt idx="563">
                  <c:v>0.67666723668441098</c:v>
                </c:pt>
                <c:pt idx="564">
                  <c:v>0.67666755293727399</c:v>
                </c:pt>
                <c:pt idx="565">
                  <c:v>0.67666786856247696</c:v>
                </c:pt>
                <c:pt idx="566">
                  <c:v>0.67666818356049296</c:v>
                </c:pt>
                <c:pt idx="567">
                  <c:v>0.67666849793179895</c:v>
                </c:pt>
                <c:pt idx="568">
                  <c:v>0.67666881167687598</c:v>
                </c:pt>
                <c:pt idx="569">
                  <c:v>0.676669124796211</c:v>
                </c:pt>
                <c:pt idx="570">
                  <c:v>0.67666943729029405</c:v>
                </c:pt>
                <c:pt idx="571">
                  <c:v>0.67666974915961997</c:v>
                </c:pt>
                <c:pt idx="572">
                  <c:v>0.67667006040468802</c:v>
                </c:pt>
                <c:pt idx="573">
                  <c:v>0.67667037102600203</c:v>
                </c:pt>
                <c:pt idx="574">
                  <c:v>0.67667068102407002</c:v>
                </c:pt>
                <c:pt idx="575">
                  <c:v>0.67667099039940304</c:v>
                </c:pt>
                <c:pt idx="576">
                  <c:v>0.676671299152518</c:v>
                </c:pt>
                <c:pt idx="577">
                  <c:v>0.67667160728393305</c:v>
                </c:pt>
                <c:pt idx="578">
                  <c:v>0.67667191479417399</c:v>
                </c:pt>
                <c:pt idx="579">
                  <c:v>0.67667222168376795</c:v>
                </c:pt>
                <c:pt idx="580">
                  <c:v>0.67667252795324595</c:v>
                </c:pt>
                <c:pt idx="581">
                  <c:v>0.67667283360314201</c:v>
                </c:pt>
                <c:pt idx="582">
                  <c:v>0.67667313863399703</c:v>
                </c:pt>
                <c:pt idx="583">
                  <c:v>0.67667344304635202</c:v>
                </c:pt>
                <c:pt idx="584">
                  <c:v>0.67667374684075399</c:v>
                </c:pt>
                <c:pt idx="585">
                  <c:v>0.67667405001775005</c:v>
                </c:pt>
                <c:pt idx="586">
                  <c:v>0.67667435257789499</c:v>
                </c:pt>
                <c:pt idx="587">
                  <c:v>0.67667465452174502</c:v>
                </c:pt>
                <c:pt idx="588">
                  <c:v>0.67667495584985804</c:v>
                </c:pt>
                <c:pt idx="589">
                  <c:v>0.67667525656279803</c:v>
                </c:pt>
                <c:pt idx="590">
                  <c:v>0.67667555666113</c:v>
                </c:pt>
                <c:pt idx="591">
                  <c:v>0.67667585614542303</c:v>
                </c:pt>
                <c:pt idx="592">
                  <c:v>0.676676155016249</c:v>
                </c:pt>
                <c:pt idx="593">
                  <c:v>0.67667645327418302</c:v>
                </c:pt>
                <c:pt idx="594">
                  <c:v>0.67667675091980395</c:v>
                </c:pt>
                <c:pt idx="595">
                  <c:v>0.67667704795369099</c:v>
                </c:pt>
                <c:pt idx="596">
                  <c:v>0.67667734437642901</c:v>
                </c:pt>
                <c:pt idx="597">
                  <c:v>0.67667764018860499</c:v>
                </c:pt>
                <c:pt idx="598">
                  <c:v>0.67667793539080701</c:v>
                </c:pt>
                <c:pt idx="599">
                  <c:v>0.67667822998362703</c:v>
                </c:pt>
                <c:pt idx="600">
                  <c:v>0.67667852396766104</c:v>
                </c:pt>
                <c:pt idx="601">
                  <c:v>0.67667881734350499</c:v>
                </c:pt>
                <c:pt idx="602">
                  <c:v>0.67667911011175896</c:v>
                </c:pt>
                <c:pt idx="603">
                  <c:v>0.67667940227302603</c:v>
                </c:pt>
                <c:pt idx="604">
                  <c:v>0.67667969382791004</c:v>
                </c:pt>
                <c:pt idx="605">
                  <c:v>0.67667998477701896</c:v>
                </c:pt>
                <c:pt idx="606">
                  <c:v>0.67668027512096196</c:v>
                </c:pt>
                <c:pt idx="607">
                  <c:v>0.676680564860351</c:v>
                </c:pt>
                <c:pt idx="608">
                  <c:v>0.67668085399580102</c:v>
                </c:pt>
                <c:pt idx="609">
                  <c:v>0.67668114252792699</c:v>
                </c:pt>
                <c:pt idx="610">
                  <c:v>0.67668143045734896</c:v>
                </c:pt>
                <c:pt idx="611">
                  <c:v>0.676681717784687</c:v>
                </c:pt>
                <c:pt idx="612">
                  <c:v>0.67668200451056504</c:v>
                </c:pt>
                <c:pt idx="613">
                  <c:v>0.67668229063560703</c:v>
                </c:pt>
                <c:pt idx="614">
                  <c:v>0.67668257616044003</c:v>
                </c:pt>
                <c:pt idx="615">
                  <c:v>0.67668286108569398</c:v>
                </c:pt>
                <c:pt idx="616">
                  <c:v>0.67668314541200003</c:v>
                </c:pt>
                <c:pt idx="617">
                  <c:v>0.67668342913999002</c:v>
                </c:pt>
                <c:pt idx="618">
                  <c:v>0.6766837122703</c:v>
                </c:pt>
                <c:pt idx="619">
                  <c:v>0.676683994803566</c:v>
                </c:pt>
                <c:pt idx="620">
                  <c:v>0.67668427674042597</c:v>
                </c:pt>
                <c:pt idx="621">
                  <c:v>0.67668455808152195</c:v>
                </c:pt>
                <c:pt idx="622">
                  <c:v>0.67668483882749497</c:v>
                </c:pt>
                <c:pt idx="623">
                  <c:v>0.67668511897898798</c:v>
                </c:pt>
                <c:pt idx="624">
                  <c:v>0.676685398536648</c:v>
                </c:pt>
                <c:pt idx="625">
                  <c:v>0.67668567750112096</c:v>
                </c:pt>
                <c:pt idx="626">
                  <c:v>0.67668595587305702</c:v>
                </c:pt>
                <c:pt idx="627">
                  <c:v>0.67668623365310399</c:v>
                </c:pt>
                <c:pt idx="628">
                  <c:v>0.676686510841916</c:v>
                </c:pt>
                <c:pt idx="629">
                  <c:v>0.67668678744014499</c:v>
                </c:pt>
                <c:pt idx="630">
                  <c:v>0.67668706344844698</c:v>
                </c:pt>
                <c:pt idx="631">
                  <c:v>0.67668733886747701</c:v>
                </c:pt>
                <c:pt idx="632">
                  <c:v>0.67668761369789299</c:v>
                </c:pt>
                <c:pt idx="633">
                  <c:v>0.67668788794035395</c:v>
                </c:pt>
                <c:pt idx="634">
                  <c:v>0.67668816159552003</c:v>
                </c:pt>
                <c:pt idx="635">
                  <c:v>0.67668843466405404</c:v>
                </c:pt>
                <c:pt idx="636">
                  <c:v>0.676688707146618</c:v>
                </c:pt>
                <c:pt idx="637">
                  <c:v>0.67668897904387604</c:v>
                </c:pt>
                <c:pt idx="638">
                  <c:v>0.67668925035649397</c:v>
                </c:pt>
                <c:pt idx="639">
                  <c:v>0.67668952108513902</c:v>
                </c:pt>
                <c:pt idx="640">
                  <c:v>0.67668979123047801</c:v>
                </c:pt>
                <c:pt idx="641">
                  <c:v>0.67669006079318095</c:v>
                </c:pt>
                <c:pt idx="642">
                  <c:v>0.67669032977391697</c:v>
                </c:pt>
                <c:pt idx="643">
                  <c:v>0.67669059817335897</c:v>
                </c:pt>
                <c:pt idx="644">
                  <c:v>0.67669086599217798</c:v>
                </c:pt>
                <c:pt idx="645">
                  <c:v>0.67669113323104801</c:v>
                </c:pt>
                <c:pt idx="646">
                  <c:v>0.67669139989064198</c:v>
                </c:pt>
                <c:pt idx="647">
                  <c:v>0.67669166597163799</c:v>
                </c:pt>
                <c:pt idx="648">
                  <c:v>0.67669193147471096</c:v>
                </c:pt>
                <c:pt idx="649">
                  <c:v>0.67669219640053702</c:v>
                </c:pt>
                <c:pt idx="650">
                  <c:v>0.67669246074979705</c:v>
                </c:pt>
                <c:pt idx="651">
                  <c:v>0.67669272452316898</c:v>
                </c:pt>
                <c:pt idx="652">
                  <c:v>0.67669298772133202</c:v>
                </c:pt>
                <c:pt idx="653">
                  <c:v>0.67669325034496897</c:v>
                </c:pt>
                <c:pt idx="654">
                  <c:v>0.67669351239476005</c:v>
                </c:pt>
                <c:pt idx="655">
                  <c:v>0.67669377387138796</c:v>
                </c:pt>
                <c:pt idx="656">
                  <c:v>0.67669403477553702</c:v>
                </c:pt>
                <c:pt idx="657">
                  <c:v>0.67669429510789003</c:v>
                </c:pt>
                <c:pt idx="658">
                  <c:v>0.67669455486913299</c:v>
                </c:pt>
                <c:pt idx="659">
                  <c:v>0.67669481405995202</c:v>
                </c:pt>
                <c:pt idx="660">
                  <c:v>0.67669507268103202</c:v>
                </c:pt>
                <c:pt idx="661">
                  <c:v>0.67669533073306098</c:v>
                </c:pt>
                <c:pt idx="662">
                  <c:v>0.67669558821672604</c:v>
                </c:pt>
                <c:pt idx="663">
                  <c:v>0.67669584513271497</c:v>
                </c:pt>
                <c:pt idx="664">
                  <c:v>0.67669610148171899</c:v>
                </c:pt>
                <c:pt idx="665">
                  <c:v>0.67669635726442501</c:v>
                </c:pt>
                <c:pt idx="666">
                  <c:v>0.67669661248152502</c:v>
                </c:pt>
                <c:pt idx="667">
                  <c:v>0.67669686713370802</c:v>
                </c:pt>
                <c:pt idx="668">
                  <c:v>0.67669712122166703</c:v>
                </c:pt>
                <c:pt idx="669">
                  <c:v>0.67669737474609404</c:v>
                </c:pt>
                <c:pt idx="670">
                  <c:v>0.67669762770768005</c:v>
                </c:pt>
                <c:pt idx="671">
                  <c:v>0.67669788010711796</c:v>
                </c:pt>
                <c:pt idx="672">
                  <c:v>0.67669813194510198</c:v>
                </c:pt>
                <c:pt idx="673">
                  <c:v>0.67669838322232501</c:v>
                </c:pt>
                <c:pt idx="674">
                  <c:v>0.67669863393948204</c:v>
                </c:pt>
                <c:pt idx="675">
                  <c:v>0.67669888409726697</c:v>
                </c:pt>
                <c:pt idx="676">
                  <c:v>0.67669913369637602</c:v>
                </c:pt>
                <c:pt idx="677">
                  <c:v>0.67669938273750296</c:v>
                </c:pt>
                <c:pt idx="678">
                  <c:v>0.67669963122134502</c:v>
                </c:pt>
                <c:pt idx="679">
                  <c:v>0.67669987914859897</c:v>
                </c:pt>
                <c:pt idx="680">
                  <c:v>0.67670012651995903</c:v>
                </c:pt>
                <c:pt idx="681">
                  <c:v>0.67670037333612498</c:v>
                </c:pt>
                <c:pt idx="682">
                  <c:v>0.67670061959779204</c:v>
                </c:pt>
                <c:pt idx="683">
                  <c:v>0.67670086530565798</c:v>
                </c:pt>
                <c:pt idx="684">
                  <c:v>0.67670111046042103</c:v>
                </c:pt>
                <c:pt idx="685">
                  <c:v>0.67670135506277995</c:v>
                </c:pt>
                <c:pt idx="686">
                  <c:v>0.67670159911343197</c:v>
                </c:pt>
                <c:pt idx="687">
                  <c:v>0.67670184261307598</c:v>
                </c:pt>
                <c:pt idx="688">
                  <c:v>0.67670208556241096</c:v>
                </c:pt>
                <c:pt idx="689">
                  <c:v>0.67670232796213603</c:v>
                </c:pt>
                <c:pt idx="690">
                  <c:v>0.67670256981295096</c:v>
                </c:pt>
                <c:pt idx="691">
                  <c:v>0.67670281111555497</c:v>
                </c:pt>
                <c:pt idx="692">
                  <c:v>0.67670305187064705</c:v>
                </c:pt>
                <c:pt idx="693">
                  <c:v>0.67670329207892799</c:v>
                </c:pt>
                <c:pt idx="694">
                  <c:v>0.67670353174109699</c:v>
                </c:pt>
                <c:pt idx="695">
                  <c:v>0.67670377085785405</c:v>
                </c:pt>
                <c:pt idx="696">
                  <c:v>0.67670400942990105</c:v>
                </c:pt>
                <c:pt idx="697">
                  <c:v>0.676704247457936</c:v>
                </c:pt>
                <c:pt idx="698">
                  <c:v>0.676704484942661</c:v>
                </c:pt>
                <c:pt idx="699">
                  <c:v>0.67670472188477704</c:v>
                </c:pt>
                <c:pt idx="700">
                  <c:v>0.676704958284983</c:v>
                </c:pt>
                <c:pt idx="701">
                  <c:v>0.676705194143981</c:v>
                </c:pt>
                <c:pt idx="702">
                  <c:v>0.67670542946247103</c:v>
                </c:pt>
                <c:pt idx="703">
                  <c:v>0.67670566424115497</c:v>
                </c:pt>
                <c:pt idx="704">
                  <c:v>0.67670589848073304</c:v>
                </c:pt>
                <c:pt idx="705">
                  <c:v>0.67670613218190601</c:v>
                </c:pt>
                <c:pt idx="706">
                  <c:v>0.67670636534537598</c:v>
                </c:pt>
                <c:pt idx="707">
                  <c:v>0.67670659797184196</c:v>
                </c:pt>
                <c:pt idx="708">
                  <c:v>0.67670683006200705</c:v>
                </c:pt>
                <c:pt idx="709">
                  <c:v>0.67670706161657002</c:v>
                </c:pt>
                <c:pt idx="710">
                  <c:v>0.67670729263623297</c:v>
                </c:pt>
                <c:pt idx="711">
                  <c:v>0.67670752312169702</c:v>
                </c:pt>
                <c:pt idx="712">
                  <c:v>0.67670775307366304</c:v>
                </c:pt>
                <c:pt idx="713">
                  <c:v>0.67670798249283004</c:v>
                </c:pt>
                <c:pt idx="714">
                  <c:v>0.676708211379902</c:v>
                </c:pt>
                <c:pt idx="715">
                  <c:v>0.67670843973557604</c:v>
                </c:pt>
                <c:pt idx="716">
                  <c:v>0.67670866756055503</c:v>
                </c:pt>
                <c:pt idx="717">
                  <c:v>0.67670889485553898</c:v>
                </c:pt>
                <c:pt idx="718">
                  <c:v>0.67670912162122798</c:v>
                </c:pt>
                <c:pt idx="719">
                  <c:v>0.67670934785832204</c:v>
                </c:pt>
                <c:pt idx="720">
                  <c:v>0.67670957356752204</c:v>
                </c:pt>
                <c:pt idx="721">
                  <c:v>0.67670979874952797</c:v>
                </c:pt>
                <c:pt idx="722">
                  <c:v>0.67671002340503905</c:v>
                </c:pt>
                <c:pt idx="723">
                  <c:v>0.67671024753475595</c:v>
                </c:pt>
                <c:pt idx="724">
                  <c:v>0.67671047113937699</c:v>
                </c:pt>
                <c:pt idx="725">
                  <c:v>0.67671069421960295</c:v>
                </c:pt>
                <c:pt idx="726">
                  <c:v>0.67671091677613204</c:v>
                </c:pt>
                <c:pt idx="727">
                  <c:v>0.67671113880966505</c:v>
                </c:pt>
                <c:pt idx="728">
                  <c:v>0.67671136032089896</c:v>
                </c:pt>
                <c:pt idx="729">
                  <c:v>0.67671158131053299</c:v>
                </c:pt>
                <c:pt idx="730">
                  <c:v>0.67671180177926604</c:v>
                </c:pt>
                <c:pt idx="731">
                  <c:v>0.67671202172779699</c:v>
                </c:pt>
                <c:pt idx="732">
                  <c:v>0.67671224115682305</c:v>
                </c:pt>
                <c:pt idx="733">
                  <c:v>0.676712460067042</c:v>
                </c:pt>
                <c:pt idx="734">
                  <c:v>0.67671267845915195</c:v>
                </c:pt>
                <c:pt idx="735">
                  <c:v>0.67671289633385101</c:v>
                </c:pt>
                <c:pt idx="736">
                  <c:v>0.67671311369183595</c:v>
                </c:pt>
                <c:pt idx="737">
                  <c:v>0.676713330533803</c:v>
                </c:pt>
                <c:pt idx="738">
                  <c:v>0.67671354686045004</c:v>
                </c:pt>
                <c:pt idx="739">
                  <c:v>0.67671376267247196</c:v>
                </c:pt>
                <c:pt idx="740">
                  <c:v>0.67671397797056698</c:v>
                </c:pt>
                <c:pt idx="741">
                  <c:v>0.67671419275542899</c:v>
                </c:pt>
                <c:pt idx="742">
                  <c:v>0.67671440702775598</c:v>
                </c:pt>
                <c:pt idx="743">
                  <c:v>0.67671462078824096</c:v>
                </c:pt>
                <c:pt idx="744">
                  <c:v>0.67671483403758004</c:v>
                </c:pt>
                <c:pt idx="745">
                  <c:v>0.67671504677646699</c:v>
                </c:pt>
                <c:pt idx="746">
                  <c:v>0.67671525900559903</c:v>
                </c:pt>
                <c:pt idx="747">
                  <c:v>0.67671547072566696</c:v>
                </c:pt>
                <c:pt idx="748">
                  <c:v>0.67671568193736698</c:v>
                </c:pt>
                <c:pt idx="749">
                  <c:v>0.67671589264139098</c:v>
                </c:pt>
                <c:pt idx="750">
                  <c:v>0.67671610283843298</c:v>
                </c:pt>
                <c:pt idx="751">
                  <c:v>0.67671631252918696</c:v>
                </c:pt>
                <c:pt idx="752">
                  <c:v>0.67671652171434304</c:v>
                </c:pt>
                <c:pt idx="753">
                  <c:v>0.67671673039459501</c:v>
                </c:pt>
                <c:pt idx="754">
                  <c:v>0.67671693857063397</c:v>
                </c:pt>
                <c:pt idx="755">
                  <c:v>0.67671714624315205</c:v>
                </c:pt>
                <c:pt idx="756">
                  <c:v>0.67671735341284001</c:v>
                </c:pt>
                <c:pt idx="757">
                  <c:v>0.67671756008038897</c:v>
                </c:pt>
                <c:pt idx="758">
                  <c:v>0.67671776624648805</c:v>
                </c:pt>
                <c:pt idx="759">
                  <c:v>0.67671797191182903</c:v>
                </c:pt>
                <c:pt idx="760">
                  <c:v>0.67671817707710102</c:v>
                </c:pt>
                <c:pt idx="761">
                  <c:v>0.67671838174299204</c:v>
                </c:pt>
                <c:pt idx="762">
                  <c:v>0.67671858591019296</c:v>
                </c:pt>
                <c:pt idx="763">
                  <c:v>0.67671878957939002</c:v>
                </c:pt>
                <c:pt idx="764">
                  <c:v>0.67671899275127301</c:v>
                </c:pt>
                <c:pt idx="765">
                  <c:v>0.67671919542653003</c:v>
                </c:pt>
                <c:pt idx="766">
                  <c:v>0.67671939760584598</c:v>
                </c:pt>
                <c:pt idx="767">
                  <c:v>0.67671959928990999</c:v>
                </c:pt>
                <c:pt idx="768">
                  <c:v>0.67671980047940705</c:v>
                </c:pt>
                <c:pt idx="769">
                  <c:v>0.67672000117502495</c:v>
                </c:pt>
                <c:pt idx="770">
                  <c:v>0.67672020137744704</c:v>
                </c:pt>
                <c:pt idx="771">
                  <c:v>0.67672040108735998</c:v>
                </c:pt>
                <c:pt idx="772">
                  <c:v>0.67672060030544801</c:v>
                </c:pt>
                <c:pt idx="773">
                  <c:v>0.67672079903239601</c:v>
                </c:pt>
                <c:pt idx="774">
                  <c:v>0.67672099726888701</c:v>
                </c:pt>
                <c:pt idx="775">
                  <c:v>0.67672119501560501</c:v>
                </c:pt>
                <c:pt idx="776">
                  <c:v>0.67672139227323302</c:v>
                </c:pt>
                <c:pt idx="777">
                  <c:v>0.67672158904245405</c:v>
                </c:pt>
                <c:pt idx="778">
                  <c:v>0.676721785323949</c:v>
                </c:pt>
                <c:pt idx="779">
                  <c:v>0.67672198111839998</c:v>
                </c:pt>
                <c:pt idx="780">
                  <c:v>0.67672217642648802</c:v>
                </c:pt>
                <c:pt idx="781">
                  <c:v>0.67672237124889401</c:v>
                </c:pt>
                <c:pt idx="782">
                  <c:v>0.67672256558629895</c:v>
                </c:pt>
                <c:pt idx="783">
                  <c:v>0.67672275943938198</c:v>
                </c:pt>
                <c:pt idx="784">
                  <c:v>0.676722952808821</c:v>
                </c:pt>
                <c:pt idx="785">
                  <c:v>0.67672314569529701</c:v>
                </c:pt>
                <c:pt idx="786">
                  <c:v>0.67672333809948804</c:v>
                </c:pt>
                <c:pt idx="787">
                  <c:v>0.67672353002206997</c:v>
                </c:pt>
                <c:pt idx="788">
                  <c:v>0.67672372146372295</c:v>
                </c:pt>
                <c:pt idx="789">
                  <c:v>0.67672391242512098</c:v>
                </c:pt>
                <c:pt idx="790">
                  <c:v>0.67672410290694296</c:v>
                </c:pt>
                <c:pt idx="791">
                  <c:v>0.67672429290986302</c:v>
                </c:pt>
                <c:pt idx="792">
                  <c:v>0.67672448243455796</c:v>
                </c:pt>
                <c:pt idx="793">
                  <c:v>0.67672467148170101</c:v>
                </c:pt>
                <c:pt idx="794">
                  <c:v>0.67672486005196797</c:v>
                </c:pt>
                <c:pt idx="795">
                  <c:v>0.67672504814603196</c:v>
                </c:pt>
                <c:pt idx="796">
                  <c:v>0.676725235764567</c:v>
                </c:pt>
                <c:pt idx="797">
                  <c:v>0.676725422908245</c:v>
                </c:pt>
                <c:pt idx="798">
                  <c:v>0.67672560957773897</c:v>
                </c:pt>
                <c:pt idx="799">
                  <c:v>0.67672579577372005</c:v>
                </c:pt>
                <c:pt idx="800">
                  <c:v>0.67672598149686003</c:v>
                </c:pt>
                <c:pt idx="801">
                  <c:v>0.67672616674783004</c:v>
                </c:pt>
                <c:pt idx="802">
                  <c:v>0.67672635152729899</c:v>
                </c:pt>
                <c:pt idx="803">
                  <c:v>0.676726535835938</c:v>
                </c:pt>
                <c:pt idx="804">
                  <c:v>0.676726719674415</c:v>
                </c:pt>
                <c:pt idx="805">
                  <c:v>0.6767269030434</c:v>
                </c:pt>
                <c:pt idx="806">
                  <c:v>0.67672708594356001</c:v>
                </c:pt>
                <c:pt idx="807">
                  <c:v>0.67672726837556296</c:v>
                </c:pt>
                <c:pt idx="808">
                  <c:v>0.67672745034007598</c:v>
                </c:pt>
                <c:pt idx="809">
                  <c:v>0.67672763183776496</c:v>
                </c:pt>
                <c:pt idx="810">
                  <c:v>0.67672781286929595</c:v>
                </c:pt>
                <c:pt idx="811">
                  <c:v>0.67672799343533496</c:v>
                </c:pt>
                <c:pt idx="812">
                  <c:v>0.67672817353654602</c:v>
                </c:pt>
                <c:pt idx="813">
                  <c:v>0.67672835317359503</c:v>
                </c:pt>
                <c:pt idx="814">
                  <c:v>0.67672853234714303</c:v>
                </c:pt>
                <c:pt idx="815">
                  <c:v>0.67672871105785504</c:v>
                </c:pt>
                <c:pt idx="816">
                  <c:v>0.67672888930639397</c:v>
                </c:pt>
                <c:pt idx="817">
                  <c:v>0.67672906709341996</c:v>
                </c:pt>
                <c:pt idx="818">
                  <c:v>0.67672924441959603</c:v>
                </c:pt>
                <c:pt idx="819">
                  <c:v>0.676729421285583</c:v>
                </c:pt>
                <c:pt idx="820">
                  <c:v>0.676729597692041</c:v>
                </c:pt>
                <c:pt idx="821">
                  <c:v>0.67672977363962905</c:v>
                </c:pt>
                <c:pt idx="822">
                  <c:v>0.67672994912900697</c:v>
                </c:pt>
                <c:pt idx="823">
                  <c:v>0.676730124160834</c:v>
                </c:pt>
                <c:pt idx="824">
                  <c:v>0.67673029873576696</c:v>
                </c:pt>
                <c:pt idx="825">
                  <c:v>0.67673047285446497</c:v>
                </c:pt>
                <c:pt idx="826">
                  <c:v>0.67673064651758297</c:v>
                </c:pt>
                <c:pt idx="827">
                  <c:v>0.67673081972577798</c:v>
                </c:pt>
                <c:pt idx="828">
                  <c:v>0.67673099247970703</c:v>
                </c:pt>
                <c:pt idx="829">
                  <c:v>0.67673116478002304</c:v>
                </c:pt>
                <c:pt idx="830">
                  <c:v>0.67673133662738305</c:v>
                </c:pt>
                <c:pt idx="831">
                  <c:v>0.67673150802243898</c:v>
                </c:pt>
                <c:pt idx="832">
                  <c:v>0.67673167896584496</c:v>
                </c:pt>
                <c:pt idx="833">
                  <c:v>0.67673184945825404</c:v>
                </c:pt>
                <c:pt idx="834">
                  <c:v>0.67673201950031803</c:v>
                </c:pt>
                <c:pt idx="835">
                  <c:v>0.67673218909268895</c:v>
                </c:pt>
                <c:pt idx="836">
                  <c:v>0.67673235823601796</c:v>
                </c:pt>
                <c:pt idx="837">
                  <c:v>0.67673252693095398</c:v>
                </c:pt>
                <c:pt idx="838">
                  <c:v>0.67673269517814905</c:v>
                </c:pt>
                <c:pt idx="839">
                  <c:v>0.67673286297825197</c:v>
                </c:pt>
                <c:pt idx="840">
                  <c:v>0.67673303033191001</c:v>
                </c:pt>
                <c:pt idx="841">
                  <c:v>0.67673319723977199</c:v>
                </c:pt>
                <c:pt idx="842">
                  <c:v>0.67673336370248505</c:v>
                </c:pt>
                <c:pt idx="843">
                  <c:v>0.676733529720697</c:v>
                </c:pt>
                <c:pt idx="844">
                  <c:v>0.67673369529505401</c:v>
                </c:pt>
                <c:pt idx="845">
                  <c:v>0.67673386042619998</c:v>
                </c:pt>
                <c:pt idx="846">
                  <c:v>0.67673402511478198</c:v>
                </c:pt>
                <c:pt idx="847">
                  <c:v>0.67673418936144303</c:v>
                </c:pt>
                <c:pt idx="848">
                  <c:v>0.67673435316682795</c:v>
                </c:pt>
                <c:pt idx="849">
                  <c:v>0.67673451653157901</c:v>
                </c:pt>
                <c:pt idx="850">
                  <c:v>0.67673467945633903</c:v>
                </c:pt>
                <c:pt idx="851">
                  <c:v>0.67673484194175004</c:v>
                </c:pt>
                <c:pt idx="852">
                  <c:v>0.67673500398845399</c:v>
                </c:pt>
                <c:pt idx="853">
                  <c:v>0.67673516559709102</c:v>
                </c:pt>
                <c:pt idx="854">
                  <c:v>0.67673532676830195</c:v>
                </c:pt>
                <c:pt idx="855">
                  <c:v>0.67673548750272505</c:v>
                </c:pt>
                <c:pt idx="856">
                  <c:v>0.67673564780100104</c:v>
                </c:pt>
                <c:pt idx="857">
                  <c:v>0.67673580766376595</c:v>
                </c:pt>
                <c:pt idx="858">
                  <c:v>0.67673596709165895</c:v>
                </c:pt>
                <c:pt idx="859">
                  <c:v>0.67673612608531597</c:v>
                </c:pt>
                <c:pt idx="860">
                  <c:v>0.67673628464537505</c:v>
                </c:pt>
                <c:pt idx="861">
                  <c:v>0.67673644277247103</c:v>
                </c:pt>
                <c:pt idx="862">
                  <c:v>0.67673660046723905</c:v>
                </c:pt>
                <c:pt idx="863">
                  <c:v>0.67673675773031305</c:v>
                </c:pt>
                <c:pt idx="864">
                  <c:v>0.67673691456232798</c:v>
                </c:pt>
                <c:pt idx="865">
                  <c:v>0.676737070963917</c:v>
                </c:pt>
                <c:pt idx="866">
                  <c:v>0.67673722693571303</c:v>
                </c:pt>
                <c:pt idx="867">
                  <c:v>0.67673738247834703</c:v>
                </c:pt>
                <c:pt idx="868">
                  <c:v>0.67673753759245103</c:v>
                </c:pt>
                <c:pt idx="869">
                  <c:v>0.67673769227865599</c:v>
                </c:pt>
                <c:pt idx="870">
                  <c:v>0.67673784653759195</c:v>
                </c:pt>
                <c:pt idx="871">
                  <c:v>0.67673800036988796</c:v>
                </c:pt>
                <c:pt idx="872">
                  <c:v>0.67673815377617297</c:v>
                </c:pt>
                <c:pt idx="873">
                  <c:v>0.67673830675707602</c:v>
                </c:pt>
                <c:pt idx="874">
                  <c:v>0.67673845931322496</c:v>
                </c:pt>
                <c:pt idx="875">
                  <c:v>0.67673861144524505</c:v>
                </c:pt>
                <c:pt idx="876">
                  <c:v>0.67673876315376402</c:v>
                </c:pt>
                <c:pt idx="877">
                  <c:v>0.67673891443940803</c:v>
                </c:pt>
                <c:pt idx="878">
                  <c:v>0.67673906530280004</c:v>
                </c:pt>
                <c:pt idx="879">
                  <c:v>0.67673921574456697</c:v>
                </c:pt>
                <c:pt idx="880">
                  <c:v>0.676739365765331</c:v>
                </c:pt>
                <c:pt idx="881">
                  <c:v>0.67673951536571597</c:v>
                </c:pt>
                <c:pt idx="882">
                  <c:v>0.67673966454634504</c:v>
                </c:pt>
                <c:pt idx="883">
                  <c:v>0.67673981330783795</c:v>
                </c:pt>
                <c:pt idx="884">
                  <c:v>0.67673996165081796</c:v>
                </c:pt>
                <c:pt idx="885">
                  <c:v>0.67674010957590602</c:v>
                </c:pt>
                <c:pt idx="886">
                  <c:v>0.67674025708371999</c:v>
                </c:pt>
                <c:pt idx="887">
                  <c:v>0.67674040417488102</c:v>
                </c:pt>
                <c:pt idx="888">
                  <c:v>0.67674055085000695</c:v>
                </c:pt>
                <c:pt idx="889">
                  <c:v>0.67674069710971596</c:v>
                </c:pt>
                <c:pt idx="890">
                  <c:v>0.676740842954626</c:v>
                </c:pt>
                <c:pt idx="891">
                  <c:v>0.67674098838535401</c:v>
                </c:pt>
                <c:pt idx="892">
                  <c:v>0.67674113340251496</c:v>
                </c:pt>
                <c:pt idx="893">
                  <c:v>0.67674127800672401</c:v>
                </c:pt>
                <c:pt idx="894">
                  <c:v>0.67674142219859801</c:v>
                </c:pt>
                <c:pt idx="895">
                  <c:v>0.67674156597875001</c:v>
                </c:pt>
                <c:pt idx="896">
                  <c:v>0.67674170934779398</c:v>
                </c:pt>
                <c:pt idx="897">
                  <c:v>0.67674185230634198</c:v>
                </c:pt>
                <c:pt idx="898">
                  <c:v>0.67674199485500697</c:v>
                </c:pt>
                <c:pt idx="899">
                  <c:v>0.6767421369944</c:v>
                </c:pt>
                <c:pt idx="900">
                  <c:v>0.67674227872513304</c:v>
                </c:pt>
                <c:pt idx="901">
                  <c:v>0.67674242004781504</c:v>
                </c:pt>
                <c:pt idx="902">
                  <c:v>0.67674256096305696</c:v>
                </c:pt>
                <c:pt idx="903">
                  <c:v>0.67674270147146698</c:v>
                </c:pt>
                <c:pt idx="904">
                  <c:v>0.67674284157365505</c:v>
                </c:pt>
                <c:pt idx="905">
                  <c:v>0.67674298127022603</c:v>
                </c:pt>
                <c:pt idx="906">
                  <c:v>0.67674312056178998</c:v>
                </c:pt>
                <c:pt idx="907">
                  <c:v>0.67674325944895097</c:v>
                </c:pt>
                <c:pt idx="908">
                  <c:v>0.67674339793231697</c:v>
                </c:pt>
                <c:pt idx="909">
                  <c:v>0.67674353601249104</c:v>
                </c:pt>
                <c:pt idx="910">
                  <c:v>0.67674367369008004</c:v>
                </c:pt>
                <c:pt idx="911">
                  <c:v>0.67674381096568503</c:v>
                </c:pt>
                <c:pt idx="912">
                  <c:v>0.67674394783991099</c:v>
                </c:pt>
                <c:pt idx="913">
                  <c:v>0.67674408431335997</c:v>
                </c:pt>
                <c:pt idx="914">
                  <c:v>0.67674422038663495</c:v>
                </c:pt>
                <c:pt idx="915">
                  <c:v>0.67674435606033501</c:v>
                </c:pt>
                <c:pt idx="916">
                  <c:v>0.67674449133506298</c:v>
                </c:pt>
                <c:pt idx="917">
                  <c:v>0.67674462621141696</c:v>
                </c:pt>
                <c:pt idx="918">
                  <c:v>0.676744760689997</c:v>
                </c:pt>
                <c:pt idx="919">
                  <c:v>0.67674489477140198</c:v>
                </c:pt>
                <c:pt idx="920">
                  <c:v>0.67674502845622997</c:v>
                </c:pt>
                <c:pt idx="921">
                  <c:v>0.67674516174507804</c:v>
                </c:pt>
                <c:pt idx="922">
                  <c:v>0.67674529463854305</c:v>
                </c:pt>
                <c:pt idx="923">
                  <c:v>0.67674542713721997</c:v>
                </c:pt>
                <c:pt idx="924">
                  <c:v>0.67674555924170599</c:v>
                </c:pt>
                <c:pt idx="925">
                  <c:v>0.67674569095259496</c:v>
                </c:pt>
                <c:pt idx="926">
                  <c:v>0.67674582227047997</c:v>
                </c:pt>
                <c:pt idx="927">
                  <c:v>0.67674595319595598</c:v>
                </c:pt>
                <c:pt idx="928">
                  <c:v>0.67674608372961598</c:v>
                </c:pt>
                <c:pt idx="929">
                  <c:v>0.67674621387205003</c:v>
                </c:pt>
                <c:pt idx="930">
                  <c:v>0.676746343623852</c:v>
                </c:pt>
                <c:pt idx="931">
                  <c:v>0.67674647298561097</c:v>
                </c:pt>
                <c:pt idx="932">
                  <c:v>0.67674660195791803</c:v>
                </c:pt>
                <c:pt idx="933">
                  <c:v>0.67674673054136203</c:v>
                </c:pt>
                <c:pt idx="934">
                  <c:v>0.67674685873653295</c:v>
                </c:pt>
                <c:pt idx="935">
                  <c:v>0.67674698654401799</c:v>
                </c:pt>
                <c:pt idx="936">
                  <c:v>0.67674711396440401</c:v>
                </c:pt>
                <c:pt idx="937">
                  <c:v>0.67674724099827999</c:v>
                </c:pt>
                <c:pt idx="938">
                  <c:v>0.676747367646231</c:v>
                </c:pt>
                <c:pt idx="939">
                  <c:v>0.67674749390884203</c:v>
                </c:pt>
                <c:pt idx="940">
                  <c:v>0.67674761978669995</c:v>
                </c:pt>
                <c:pt idx="941">
                  <c:v>0.67674774528038695</c:v>
                </c:pt>
                <c:pt idx="942">
                  <c:v>0.67674787039048701</c:v>
                </c:pt>
                <c:pt idx="943">
                  <c:v>0.67674799511758499</c:v>
                </c:pt>
                <c:pt idx="944">
                  <c:v>0.67674811946226099</c:v>
                </c:pt>
                <c:pt idx="945">
                  <c:v>0.67674824342509698</c:v>
                </c:pt>
                <c:pt idx="946">
                  <c:v>0.67674836700667595</c:v>
                </c:pt>
                <c:pt idx="947">
                  <c:v>0.67674849020757599</c:v>
                </c:pt>
                <c:pt idx="948">
                  <c:v>0.67674861302837797</c:v>
                </c:pt>
                <c:pt idx="949">
                  <c:v>0.67674873546966097</c:v>
                </c:pt>
                <c:pt idx="950">
                  <c:v>0.67674885753200298</c:v>
                </c:pt>
                <c:pt idx="951">
                  <c:v>0.67674897921598198</c:v>
                </c:pt>
                <c:pt idx="952">
                  <c:v>0.67674910052217496</c:v>
                </c:pt>
                <c:pt idx="953">
                  <c:v>0.67674922145115801</c:v>
                </c:pt>
                <c:pt idx="954">
                  <c:v>0.676749342003508</c:v>
                </c:pt>
                <c:pt idx="955">
                  <c:v>0.67674946217979903</c:v>
                </c:pt>
                <c:pt idx="956">
                  <c:v>0.67674958198060597</c:v>
                </c:pt>
                <c:pt idx="957">
                  <c:v>0.67674970140650303</c:v>
                </c:pt>
                <c:pt idx="958">
                  <c:v>0.67674982045806398</c:v>
                </c:pt>
                <c:pt idx="959">
                  <c:v>0.67674993913585901</c:v>
                </c:pt>
                <c:pt idx="960">
                  <c:v>0.67675005744046202</c:v>
                </c:pt>
                <c:pt idx="961">
                  <c:v>0.67675017537244397</c:v>
                </c:pt>
                <c:pt idx="962">
                  <c:v>0.67675029293237499</c:v>
                </c:pt>
                <c:pt idx="963">
                  <c:v>0.67675041012082604</c:v>
                </c:pt>
                <c:pt idx="964">
                  <c:v>0.67675052693836502</c:v>
                </c:pt>
                <c:pt idx="965">
                  <c:v>0.67675064338556101</c:v>
                </c:pt>
                <c:pt idx="966">
                  <c:v>0.67675075946298202</c:v>
                </c:pt>
                <c:pt idx="967">
                  <c:v>0.67675087517119603</c:v>
                </c:pt>
                <c:pt idx="968">
                  <c:v>0.67675099051076804</c:v>
                </c:pt>
                <c:pt idx="969">
                  <c:v>0.67675110548226702</c:v>
                </c:pt>
                <c:pt idx="970">
                  <c:v>0.67675122008625499</c:v>
                </c:pt>
                <c:pt idx="971">
                  <c:v>0.67675133432329904</c:v>
                </c:pt>
                <c:pt idx="972">
                  <c:v>0.67675144819396205</c:v>
                </c:pt>
                <c:pt idx="973">
                  <c:v>0.67675156169880801</c:v>
                </c:pt>
                <c:pt idx="974">
                  <c:v>0.67675167483840004</c:v>
                </c:pt>
                <c:pt idx="975">
                  <c:v>0.67675178761329902</c:v>
                </c:pt>
                <c:pt idx="976">
                  <c:v>0.67675190002406704</c:v>
                </c:pt>
                <c:pt idx="977">
                  <c:v>0.67675201207126601</c:v>
                </c:pt>
                <c:pt idx="978">
                  <c:v>0.67675212375545502</c:v>
                </c:pt>
                <c:pt idx="979">
                  <c:v>0.67675223507719295</c:v>
                </c:pt>
                <c:pt idx="980">
                  <c:v>0.67675234603704004</c:v>
                </c:pt>
                <c:pt idx="981">
                  <c:v>0.67675245663555395</c:v>
                </c:pt>
                <c:pt idx="982">
                  <c:v>0.67675256687329199</c:v>
                </c:pt>
                <c:pt idx="983">
                  <c:v>0.67675267675081197</c:v>
                </c:pt>
                <c:pt idx="984">
                  <c:v>0.67675278626866897</c:v>
                </c:pt>
                <c:pt idx="985">
                  <c:v>0.67675289542741901</c:v>
                </c:pt>
                <c:pt idx="986">
                  <c:v>0.67675300422761797</c:v>
                </c:pt>
                <c:pt idx="987">
                  <c:v>0.67675311266981897</c:v>
                </c:pt>
                <c:pt idx="988">
                  <c:v>0.676753220754577</c:v>
                </c:pt>
                <c:pt idx="989">
                  <c:v>0.67675332848244396</c:v>
                </c:pt>
                <c:pt idx="990">
                  <c:v>0.67675343585397296</c:v>
                </c:pt>
                <c:pt idx="991">
                  <c:v>0.67675354286971501</c:v>
                </c:pt>
                <c:pt idx="992">
                  <c:v>0.67675364953022199</c:v>
                </c:pt>
                <c:pt idx="993">
                  <c:v>0.67675375583604502</c:v>
                </c:pt>
                <c:pt idx="994">
                  <c:v>0.676753861787732</c:v>
                </c:pt>
                <c:pt idx="995">
                  <c:v>0.67675396738583304</c:v>
                </c:pt>
                <c:pt idx="996">
                  <c:v>0.67675407263089704</c:v>
                </c:pt>
                <c:pt idx="997">
                  <c:v>0.676754177523471</c:v>
                </c:pt>
                <c:pt idx="998">
                  <c:v>0.67675428206410304</c:v>
                </c:pt>
                <c:pt idx="999">
                  <c:v>0.67675438625333895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0E-4F28-BDE4-7C479A132258}"/>
            </c:ext>
          </c:extLst>
        </c:ser>
        <c:ser>
          <c:idx val="2"/>
          <c:order val="1"/>
          <c:tx>
            <c:strRef>
              <c:f>'[Auto-Reg Data.xlsx]Iter 25'!$E$1:$G$1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25'!$F$3:$F$1002</c:f>
              <c:numCache>
                <c:formatCode>#,##0.000</c:formatCode>
                <c:ptCount val="1000"/>
                <c:pt idx="0">
                  <c:v>0.92275532629175305</c:v>
                </c:pt>
                <c:pt idx="1">
                  <c:v>0.86578309601419701</c:v>
                </c:pt>
                <c:pt idx="2">
                  <c:v>0.82291825877698799</c:v>
                </c:pt>
                <c:pt idx="3">
                  <c:v>0.78980742413358196</c:v>
                </c:pt>
                <c:pt idx="4">
                  <c:v>0.76416446095856705</c:v>
                </c:pt>
                <c:pt idx="5">
                  <c:v>0.74435859369239099</c:v>
                </c:pt>
                <c:pt idx="6">
                  <c:v>0.72910675001181602</c:v>
                </c:pt>
                <c:pt idx="7">
                  <c:v>0.717385540636583</c:v>
                </c:pt>
                <c:pt idx="8">
                  <c:v>0.70838511090980605</c:v>
                </c:pt>
                <c:pt idx="9">
                  <c:v>0.70147166567618302</c:v>
                </c:pt>
                <c:pt idx="10">
                  <c:v>0.69615405873573799</c:v>
                </c:pt>
                <c:pt idx="11">
                  <c:v>0.692054623820332</c:v>
                </c:pt>
                <c:pt idx="12">
                  <c:v>0.68888460492135095</c:v>
                </c:pt>
                <c:pt idx="13">
                  <c:v>0.68642408755661299</c:v>
                </c:pt>
                <c:pt idx="14">
                  <c:v>0.68450599005173696</c:v>
                </c:pt>
                <c:pt idx="15">
                  <c:v>0.68300351766841205</c:v>
                </c:pt>
                <c:pt idx="16">
                  <c:v>0.68182045842643002</c:v>
                </c:pt>
                <c:pt idx="17">
                  <c:v>0.68088374854910505</c:v>
                </c:pt>
                <c:pt idx="18">
                  <c:v>0.68013781596026501</c:v>
                </c:pt>
                <c:pt idx="19">
                  <c:v>0.67954029752059897</c:v>
                </c:pt>
                <c:pt idx="20">
                  <c:v>0.67905880704991595</c:v>
                </c:pt>
                <c:pt idx="21">
                  <c:v>0.67866850133865397</c:v>
                </c:pt>
                <c:pt idx="22">
                  <c:v>0.67835024907764696</c:v>
                </c:pt>
                <c:pt idx="23">
                  <c:v>0.678089253709664</c:v>
                </c:pt>
                <c:pt idx="24">
                  <c:v>0.67787401722943996</c:v>
                </c:pt>
                <c:pt idx="25">
                  <c:v>0.67769555972045104</c:v>
                </c:pt>
                <c:pt idx="26">
                  <c:v>0.677546830593167</c:v>
                </c:pt>
                <c:pt idx="27">
                  <c:v>0.67742226352462098</c:v>
                </c:pt>
                <c:pt idx="28">
                  <c:v>0.67731743917731202</c:v>
                </c:pt>
                <c:pt idx="29">
                  <c:v>0.67722882883876001</c:v>
                </c:pt>
                <c:pt idx="30">
                  <c:v>0.67715359890618598</c:v>
                </c:pt>
                <c:pt idx="31">
                  <c:v>0.67708946120827795</c:v>
                </c:pt>
                <c:pt idx="32">
                  <c:v>0.67703455793761902</c:v>
                </c:pt>
                <c:pt idx="33">
                  <c:v>0.67698737278770205</c:v>
                </c:pt>
                <c:pt idx="34">
                  <c:v>0.67694666199167997</c:v>
                </c:pt>
                <c:pt idx="35">
                  <c:v>0.67691140052879595</c:v>
                </c:pt>
                <c:pt idx="36">
                  <c:v>0.67688073993535902</c:v>
                </c:pt>
                <c:pt idx="37">
                  <c:v>0.67685397503183498</c:v>
                </c:pt>
                <c:pt idx="38">
                  <c:v>0.67683051753196899</c:v>
                </c:pt>
                <c:pt idx="39">
                  <c:v>0.67680987498996803</c:v>
                </c:pt>
                <c:pt idx="40">
                  <c:v>0.67679163390970898</c:v>
                </c:pt>
                <c:pt idx="41">
                  <c:v>0.67677544611662899</c:v>
                </c:pt>
                <c:pt idx="42">
                  <c:v>0.67676101770166597</c:v>
                </c:pt>
                <c:pt idx="43">
                  <c:v>0.67674810000438701</c:v>
                </c:pt>
                <c:pt idx="44">
                  <c:v>0.67673648222219895</c:v>
                </c:pt>
                <c:pt idx="45">
                  <c:v>0.676725985323683</c:v>
                </c:pt>
                <c:pt idx="46">
                  <c:v>0.67671645701376204</c:v>
                </c:pt>
                <c:pt idx="47">
                  <c:v>0.67670776755190898</c:v>
                </c:pt>
                <c:pt idx="48">
                  <c:v>0.67669980626585502</c:v>
                </c:pt>
                <c:pt idx="49">
                  <c:v>0.67669247863520898</c:v>
                </c:pt>
                <c:pt idx="50">
                  <c:v>0.67668570384431403</c:v>
                </c:pt>
                <c:pt idx="51">
                  <c:v>0.676679412723172</c:v>
                </c:pt>
                <c:pt idx="52">
                  <c:v>0.67667354601063401</c:v>
                </c:pt>
                <c:pt idx="53">
                  <c:v>0.67666805288620002</c:v>
                </c:pt>
                <c:pt idx="54">
                  <c:v>0.67666288972651101</c:v>
                </c:pt>
                <c:pt idx="55">
                  <c:v>0.67665801905035605</c:v>
                </c:pt>
                <c:pt idx="56">
                  <c:v>0.67665340862228396</c:v>
                </c:pt>
                <c:pt idx="57">
                  <c:v>0.67664903069000604</c:v>
                </c:pt>
                <c:pt idx="58">
                  <c:v>0.676644861334877</c:v>
                </c:pt>
                <c:pt idx="59">
                  <c:v>0.67664087991817401</c:v>
                </c:pt>
                <c:pt idx="60">
                  <c:v>0.67663706860863204</c:v>
                </c:pt>
                <c:pt idx="61">
                  <c:v>0.67663341197903304</c:v>
                </c:pt>
                <c:pt idx="62">
                  <c:v>0.67662989666155604</c:v>
                </c:pt>
                <c:pt idx="63">
                  <c:v>0.67662651105315796</c:v>
                </c:pt>
                <c:pt idx="64">
                  <c:v>0.67662324506362903</c:v>
                </c:pt>
                <c:pt idx="65">
                  <c:v>0.67662008990005895</c:v>
                </c:pt>
                <c:pt idx="66">
                  <c:v>0.67661703788239302</c:v>
                </c:pt>
                <c:pt idx="67">
                  <c:v>0.67661408228556197</c:v>
                </c:pt>
                <c:pt idx="68">
                  <c:v>0.67661121720431805</c:v>
                </c:pt>
                <c:pt idx="69">
                  <c:v>0.67660843743750798</c:v>
                </c:pt>
                <c:pt idx="70">
                  <c:v>0.67660573838895999</c:v>
                </c:pt>
                <c:pt idx="71">
                  <c:v>0.67660311598260903</c:v>
                </c:pt>
                <c:pt idx="72">
                  <c:v>0.67660056658978596</c:v>
                </c:pt>
                <c:pt idx="73">
                  <c:v>0.676598086966956</c:v>
                </c:pt>
                <c:pt idx="74">
                  <c:v>0.67659567420236699</c:v>
                </c:pt>
                <c:pt idx="75">
                  <c:v>0.67659332567036501</c:v>
                </c:pt>
                <c:pt idx="76">
                  <c:v>0.67659103899225004</c:v>
                </c:pt>
                <c:pt idx="77">
                  <c:v>0.67658881200274901</c:v>
                </c:pt>
                <c:pt idx="78">
                  <c:v>0.67658664272129698</c:v>
                </c:pt>
                <c:pt idx="79">
                  <c:v>0.67658452932743196</c:v>
                </c:pt>
                <c:pt idx="80">
                  <c:v>0.67658247013971895</c:v>
                </c:pt>
                <c:pt idx="81">
                  <c:v>0.67658046359769597</c:v>
                </c:pt>
                <c:pt idx="82">
                  <c:v>0.67657850824640697</c:v>
                </c:pt>
                <c:pt idx="83">
                  <c:v>0.67657660272314402</c:v>
                </c:pt>
                <c:pt idx="84">
                  <c:v>0.676574745746095</c:v>
                </c:pt>
                <c:pt idx="85">
                  <c:v>0.67657293610461</c:v>
                </c:pt>
                <c:pt idx="86">
                  <c:v>0.67657117265085398</c:v>
                </c:pt>
                <c:pt idx="87">
                  <c:v>0.67656945429265902</c:v>
                </c:pt>
                <c:pt idx="88">
                  <c:v>0.67656777998738205</c:v>
                </c:pt>
                <c:pt idx="89">
                  <c:v>0.676566148736642</c:v>
                </c:pt>
                <c:pt idx="90">
                  <c:v>0.67656455958179595</c:v>
                </c:pt>
                <c:pt idx="91">
                  <c:v>0.67656301160005305</c:v>
                </c:pt>
                <c:pt idx="92">
                  <c:v>0.67656150390113601</c:v>
                </c:pt>
                <c:pt idx="93">
                  <c:v>0.67656003562439904</c:v>
                </c:pt>
                <c:pt idx="94">
                  <c:v>0.67655860593635497</c:v>
                </c:pt>
                <c:pt idx="95">
                  <c:v>0.67655721402852698</c:v>
                </c:pt>
                <c:pt idx="96">
                  <c:v>0.67655585911560401</c:v>
                </c:pt>
                <c:pt idx="97">
                  <c:v>0.67655454043383401</c:v>
                </c:pt>
                <c:pt idx="98">
                  <c:v>0.676553257239631</c:v>
                </c:pt>
                <c:pt idx="99">
                  <c:v>0.67655200880836097</c:v>
                </c:pt>
                <c:pt idx="100">
                  <c:v>0.67655079443328703</c:v>
                </c:pt>
                <c:pt idx="101">
                  <c:v>0.67654961342463305</c:v>
                </c:pt>
                <c:pt idx="102">
                  <c:v>0.67654846510877198</c:v>
                </c:pt>
                <c:pt idx="103">
                  <c:v>0.676547348827504</c:v>
                </c:pt>
                <c:pt idx="104">
                  <c:v>0.67654626393740902</c:v>
                </c:pt>
                <c:pt idx="105">
                  <c:v>0.67654520980928201</c:v>
                </c:pt>
                <c:pt idx="106">
                  <c:v>0.676544185827611</c:v>
                </c:pt>
                <c:pt idx="107">
                  <c:v>0.67654319139012398</c:v>
                </c:pt>
                <c:pt idx="108">
                  <c:v>0.67654222590735702</c:v>
                </c:pt>
                <c:pt idx="109">
                  <c:v>0.67654128880227804</c:v>
                </c:pt>
                <c:pt idx="110">
                  <c:v>0.67654037950993096</c:v>
                </c:pt>
                <c:pt idx="111">
                  <c:v>0.67653949747710695</c:v>
                </c:pt>
                <c:pt idx="112">
                  <c:v>0.67653864216204596</c:v>
                </c:pt>
                <c:pt idx="113">
                  <c:v>0.67653781303414495</c:v>
                </c:pt>
                <c:pt idx="114">
                  <c:v>0.676537009573696</c:v>
                </c:pt>
                <c:pt idx="115">
                  <c:v>0.67653623127163198</c:v>
                </c:pt>
                <c:pt idx="116">
                  <c:v>0.67653547762928501</c:v>
                </c:pt>
                <c:pt idx="117">
                  <c:v>0.67653474815815495</c:v>
                </c:pt>
                <c:pt idx="118">
                  <c:v>0.67653404237969295</c:v>
                </c:pt>
                <c:pt idx="119">
                  <c:v>0.676533359825084</c:v>
                </c:pt>
                <c:pt idx="120">
                  <c:v>0.67653270003504795</c:v>
                </c:pt>
                <c:pt idx="121">
                  <c:v>0.67653206255963605</c:v>
                </c:pt>
                <c:pt idx="122">
                  <c:v>0.67653144695804002</c:v>
                </c:pt>
                <c:pt idx="123">
                  <c:v>0.67653085279840397</c:v>
                </c:pt>
                <c:pt idx="124">
                  <c:v>0.67653027965764401</c:v>
                </c:pt>
                <c:pt idx="125">
                  <c:v>0.67652972712126502</c:v>
                </c:pt>
                <c:pt idx="126">
                  <c:v>0.67652919478318996</c:v>
                </c:pt>
                <c:pt idx="127">
                  <c:v>0.67652868224558704</c:v>
                </c:pt>
                <c:pt idx="128">
                  <c:v>0.67652818911870505</c:v>
                </c:pt>
                <c:pt idx="129">
                  <c:v>0.67652771502070497</c:v>
                </c:pt>
                <c:pt idx="130">
                  <c:v>0.67652725957750304</c:v>
                </c:pt>
                <c:pt idx="131">
                  <c:v>0.67652682242260898</c:v>
                </c:pt>
                <c:pt idx="132">
                  <c:v>0.67652640319697399</c:v>
                </c:pt>
                <c:pt idx="133">
                  <c:v>0.67652600154884002</c:v>
                </c:pt>
                <c:pt idx="134">
                  <c:v>0.67652561713358295</c:v>
                </c:pt>
                <c:pt idx="135">
                  <c:v>0.67652524961357596</c:v>
                </c:pt>
                <c:pt idx="136">
                  <c:v>0.676524898658037</c:v>
                </c:pt>
                <c:pt idx="137">
                  <c:v>0.67652456394288996</c:v>
                </c:pt>
                <c:pt idx="138">
                  <c:v>0.67652424515062803</c:v>
                </c:pt>
                <c:pt idx="139">
                  <c:v>0.67652394197017496</c:v>
                </c:pt>
                <c:pt idx="140">
                  <c:v>0.67652365409674997</c:v>
                </c:pt>
                <c:pt idx="141">
                  <c:v>0.67652338123173805</c:v>
                </c:pt>
                <c:pt idx="142">
                  <c:v>0.67652312308256102</c:v>
                </c:pt>
                <c:pt idx="143">
                  <c:v>0.67652287936254996</c:v>
                </c:pt>
                <c:pt idx="144">
                  <c:v>0.676522649790819</c:v>
                </c:pt>
                <c:pt idx="145">
                  <c:v>0.67652243409214896</c:v>
                </c:pt>
                <c:pt idx="146">
                  <c:v>0.67652223199686001</c:v>
                </c:pt>
                <c:pt idx="147">
                  <c:v>0.67652204324070098</c:v>
                </c:pt>
                <c:pt idx="148">
                  <c:v>0.67652186756473198</c:v>
                </c:pt>
                <c:pt idx="149">
                  <c:v>0.67652170471520801</c:v>
                </c:pt>
                <c:pt idx="150">
                  <c:v>0.67652155444347595</c:v>
                </c:pt>
                <c:pt idx="151">
                  <c:v>0.67652141650585995</c:v>
                </c:pt>
                <c:pt idx="152">
                  <c:v>0.67652129066355504</c:v>
                </c:pt>
                <c:pt idx="153">
                  <c:v>0.67652117668252998</c:v>
                </c:pt>
                <c:pt idx="154">
                  <c:v>0.67652107433341602</c:v>
                </c:pt>
                <c:pt idx="155">
                  <c:v>0.67652098339141498</c:v>
                </c:pt>
                <c:pt idx="156">
                  <c:v>0.67652090363619799</c:v>
                </c:pt>
                <c:pt idx="157">
                  <c:v>0.67652083485180903</c:v>
                </c:pt>
                <c:pt idx="158">
                  <c:v>0.67652077682657097</c:v>
                </c:pt>
                <c:pt idx="159">
                  <c:v>0.67652072935300001</c:v>
                </c:pt>
                <c:pt idx="160">
                  <c:v>0.67652069222770705</c:v>
                </c:pt>
                <c:pt idx="161">
                  <c:v>0.67652066525131405</c:v>
                </c:pt>
                <c:pt idx="162">
                  <c:v>0.67652064822837099</c:v>
                </c:pt>
                <c:pt idx="163">
                  <c:v>0.67652064096726705</c:v>
                </c:pt>
                <c:pt idx="164">
                  <c:v>0.67652064328014905</c:v>
                </c:pt>
                <c:pt idx="165">
                  <c:v>0.67652065498284497</c:v>
                </c:pt>
                <c:pt idx="166">
                  <c:v>0.67652067589477904</c:v>
                </c:pt>
                <c:pt idx="167">
                  <c:v>0.6765207058389</c:v>
                </c:pt>
                <c:pt idx="168">
                  <c:v>0.67652074464160294</c:v>
                </c:pt>
                <c:pt idx="169">
                  <c:v>0.67652079213265803</c:v>
                </c:pt>
                <c:pt idx="170">
                  <c:v>0.67652084814513502</c:v>
                </c:pt>
                <c:pt idx="171">
                  <c:v>0.67652091251533597</c:v>
                </c:pt>
                <c:pt idx="172">
                  <c:v>0.67652098508272496</c:v>
                </c:pt>
                <c:pt idx="173">
                  <c:v>0.67652106568986203</c:v>
                </c:pt>
                <c:pt idx="174">
                  <c:v>0.67652115418233405</c:v>
                </c:pt>
                <c:pt idx="175">
                  <c:v>0.67652125040869404</c:v>
                </c:pt>
                <c:pt idx="176">
                  <c:v>0.67652135422039805</c:v>
                </c:pt>
                <c:pt idx="177">
                  <c:v>0.67652146547174197</c:v>
                </c:pt>
                <c:pt idx="178">
                  <c:v>0.6765215840198</c:v>
                </c:pt>
                <c:pt idx="179">
                  <c:v>0.67652170972437198</c:v>
                </c:pt>
                <c:pt idx="180">
                  <c:v>0.67652184244791702</c:v>
                </c:pt>
                <c:pt idx="181">
                  <c:v>0.67652198205550695</c:v>
                </c:pt>
                <c:pt idx="182">
                  <c:v>0.676522128414765</c:v>
                </c:pt>
                <c:pt idx="183">
                  <c:v>0.67652228139581205</c:v>
                </c:pt>
                <c:pt idx="184">
                  <c:v>0.67652244087122004</c:v>
                </c:pt>
                <c:pt idx="185">
                  <c:v>0.67652260671595299</c:v>
                </c:pt>
                <c:pt idx="186">
                  <c:v>0.67652277880732403</c:v>
                </c:pt>
                <c:pt idx="187">
                  <c:v>0.67652295702494303</c:v>
                </c:pt>
                <c:pt idx="188">
                  <c:v>0.67652314125066604</c:v>
                </c:pt>
                <c:pt idx="189">
                  <c:v>0.67652333136855403</c:v>
                </c:pt>
                <c:pt idx="190">
                  <c:v>0.67652352726482601</c:v>
                </c:pt>
                <c:pt idx="191">
                  <c:v>0.67652372882781098</c:v>
                </c:pt>
                <c:pt idx="192">
                  <c:v>0.67652393594790605</c:v>
                </c:pt>
                <c:pt idx="193">
                  <c:v>0.67652414851753595</c:v>
                </c:pt>
                <c:pt idx="194">
                  <c:v>0.67652436643111002</c:v>
                </c:pt>
                <c:pt idx="195">
                  <c:v>0.67652458958497896</c:v>
                </c:pt>
                <c:pt idx="196">
                  <c:v>0.67652481787739904</c:v>
                </c:pt>
                <c:pt idx="197">
                  <c:v>0.67652505120849005</c:v>
                </c:pt>
                <c:pt idx="198">
                  <c:v>0.67652528948019997</c:v>
                </c:pt>
                <c:pt idx="199">
                  <c:v>0.67652553259626402</c:v>
                </c:pt>
                <c:pt idx="200">
                  <c:v>0.67652578046217304</c:v>
                </c:pt>
                <c:pt idx="201">
                  <c:v>0.67652603298513503</c:v>
                </c:pt>
                <c:pt idx="202">
                  <c:v>0.67652629007403897</c:v>
                </c:pt>
                <c:pt idx="203">
                  <c:v>0.67652655163942699</c:v>
                </c:pt>
                <c:pt idx="204">
                  <c:v>0.67652681759345201</c:v>
                </c:pt>
                <c:pt idx="205">
                  <c:v>0.67652708784985405</c:v>
                </c:pt>
                <c:pt idx="206">
                  <c:v>0.67652736232392396</c:v>
                </c:pt>
                <c:pt idx="207">
                  <c:v>0.67652764093247297</c:v>
                </c:pt>
                <c:pt idx="208">
                  <c:v>0.67652792359380298</c:v>
                </c:pt>
                <c:pt idx="209">
                  <c:v>0.67652821022767495</c:v>
                </c:pt>
                <c:pt idx="210">
                  <c:v>0.67652850075528403</c:v>
                </c:pt>
                <c:pt idx="211">
                  <c:v>0.67652879509922703</c:v>
                </c:pt>
                <c:pt idx="212">
                  <c:v>0.67652909318347798</c:v>
                </c:pt>
                <c:pt idx="213">
                  <c:v>0.67652939493335795</c:v>
                </c:pt>
                <c:pt idx="214">
                  <c:v>0.67652970027551096</c:v>
                </c:pt>
                <c:pt idx="215">
                  <c:v>0.67653000913787797</c:v>
                </c:pt>
                <c:pt idx="216">
                  <c:v>0.67653032144966896</c:v>
                </c:pt>
                <c:pt idx="217">
                  <c:v>0.67653063714133999</c:v>
                </c:pt>
                <c:pt idx="218">
                  <c:v>0.67653095614457204</c:v>
                </c:pt>
                <c:pt idx="219">
                  <c:v>0.67653127839224003</c:v>
                </c:pt>
                <c:pt idx="220">
                  <c:v>0.67653160381839605</c:v>
                </c:pt>
                <c:pt idx="221">
                  <c:v>0.67653193235824405</c:v>
                </c:pt>
                <c:pt idx="222">
                  <c:v>0.67653226394811805</c:v>
                </c:pt>
                <c:pt idx="223">
                  <c:v>0.67653259852546099</c:v>
                </c:pt>
                <c:pt idx="224">
                  <c:v>0.67653293602880005</c:v>
                </c:pt>
                <c:pt idx="225">
                  <c:v>0.67653327639773198</c:v>
                </c:pt>
                <c:pt idx="226">
                  <c:v>0.67653361957289904</c:v>
                </c:pt>
                <c:pt idx="227">
                  <c:v>0.67653396549596601</c:v>
                </c:pt>
                <c:pt idx="228">
                  <c:v>0.67653431410960996</c:v>
                </c:pt>
                <c:pt idx="229">
                  <c:v>0.67653466535748896</c:v>
                </c:pt>
                <c:pt idx="230">
                  <c:v>0.67653501918423598</c:v>
                </c:pt>
                <c:pt idx="231">
                  <c:v>0.67653537553542997</c:v>
                </c:pt>
                <c:pt idx="232">
                  <c:v>0.67653573435758496</c:v>
                </c:pt>
                <c:pt idx="233">
                  <c:v>0.67653609559812999</c:v>
                </c:pt>
                <c:pt idx="234">
                  <c:v>0.67653645920539196</c:v>
                </c:pt>
                <c:pt idx="235">
                  <c:v>0.67653682512857904</c:v>
                </c:pt>
                <c:pt idx="236">
                  <c:v>0.67653719331776396</c:v>
                </c:pt>
                <c:pt idx="237">
                  <c:v>0.67653756372386797</c:v>
                </c:pt>
                <c:pt idx="238">
                  <c:v>0.676537936298649</c:v>
                </c:pt>
                <c:pt idx="239">
                  <c:v>0.67653831099467798</c:v>
                </c:pt>
                <c:pt idx="240">
                  <c:v>0.67653868776533099</c:v>
                </c:pt>
                <c:pt idx="241">
                  <c:v>0.67653906656477303</c:v>
                </c:pt>
                <c:pt idx="242">
                  <c:v>0.67653944734794003</c:v>
                </c:pt>
                <c:pt idx="243">
                  <c:v>0.67653983007052998</c:v>
                </c:pt>
                <c:pt idx="244">
                  <c:v>0.67654021468898495</c:v>
                </c:pt>
                <c:pt idx="245">
                  <c:v>0.67654060116047798</c:v>
                </c:pt>
                <c:pt idx="246">
                  <c:v>0.67654098944290397</c:v>
                </c:pt>
                <c:pt idx="247">
                  <c:v>0.67654137949486104</c:v>
                </c:pt>
                <c:pt idx="248">
                  <c:v>0.67654177127563997</c:v>
                </c:pt>
                <c:pt idx="249">
                  <c:v>0.676542164745213</c:v>
                </c:pt>
                <c:pt idx="250">
                  <c:v>0.67654255986422096</c:v>
                </c:pt>
                <c:pt idx="251">
                  <c:v>0.67654295659396002</c:v>
                </c:pt>
                <c:pt idx="252">
                  <c:v>0.67654335489636996</c:v>
                </c:pt>
                <c:pt idx="253">
                  <c:v>0.67654375473402595</c:v>
                </c:pt>
                <c:pt idx="254">
                  <c:v>0.67654415607012297</c:v>
                </c:pt>
                <c:pt idx="255">
                  <c:v>0.67654455886846698</c:v>
                </c:pt>
                <c:pt idx="256">
                  <c:v>0.67654496309346401</c:v>
                </c:pt>
                <c:pt idx="257">
                  <c:v>0.67654536871010895</c:v>
                </c:pt>
                <c:pt idx="258">
                  <c:v>0.676545775683976</c:v>
                </c:pt>
                <c:pt idx="259">
                  <c:v>0.67654618398120603</c:v>
                </c:pt>
                <c:pt idx="260">
                  <c:v>0.676546593568502</c:v>
                </c:pt>
                <c:pt idx="261">
                  <c:v>0.676547004413113</c:v>
                </c:pt>
                <c:pt idx="262">
                  <c:v>0.67654741648282801</c:v>
                </c:pt>
                <c:pt idx="263">
                  <c:v>0.67654782974596495</c:v>
                </c:pt>
                <c:pt idx="264">
                  <c:v>0.67654824417136405</c:v>
                </c:pt>
                <c:pt idx="265">
                  <c:v>0.67654865972837597</c:v>
                </c:pt>
                <c:pt idx="266">
                  <c:v>0.67654907638685302</c:v>
                </c:pt>
                <c:pt idx="267">
                  <c:v>0.67654949411714504</c:v>
                </c:pt>
                <c:pt idx="268">
                  <c:v>0.67654991289008204</c:v>
                </c:pt>
                <c:pt idx="269">
                  <c:v>0.67655033267697595</c:v>
                </c:pt>
                <c:pt idx="270">
                  <c:v>0.67655075344960403</c:v>
                </c:pt>
                <c:pt idx="271">
                  <c:v>0.67655117518020702</c:v>
                </c:pt>
                <c:pt idx="272">
                  <c:v>0.676551597841476</c:v>
                </c:pt>
                <c:pt idx="273">
                  <c:v>0.67655202140655002</c:v>
                </c:pt>
                <c:pt idx="274">
                  <c:v>0.67655244584900198</c:v>
                </c:pt>
                <c:pt idx="275">
                  <c:v>0.67655287114283902</c:v>
                </c:pt>
                <c:pt idx="276">
                  <c:v>0.67655329726248903</c:v>
                </c:pt>
                <c:pt idx="277">
                  <c:v>0.67655372418279502</c:v>
                </c:pt>
                <c:pt idx="278">
                  <c:v>0.67655415187900902</c:v>
                </c:pt>
                <c:pt idx="279">
                  <c:v>0.67655458032678595</c:v>
                </c:pt>
                <c:pt idx="280">
                  <c:v>0.67655500950217495</c:v>
                </c:pt>
                <c:pt idx="281">
                  <c:v>0.676555439381613</c:v>
                </c:pt>
                <c:pt idx="282">
                  <c:v>0.67655586994191996</c:v>
                </c:pt>
                <c:pt idx="283">
                  <c:v>0.67655630116028898</c:v>
                </c:pt>
                <c:pt idx="284">
                  <c:v>0.67655673301428398</c:v>
                </c:pt>
                <c:pt idx="285">
                  <c:v>0.67655716548183398</c:v>
                </c:pt>
                <c:pt idx="286">
                  <c:v>0.676557598541219</c:v>
                </c:pt>
                <c:pt idx="287">
                  <c:v>0.67655803217107702</c:v>
                </c:pt>
                <c:pt idx="288">
                  <c:v>0.67655846635038497</c:v>
                </c:pt>
                <c:pt idx="289">
                  <c:v>0.67655890105846395</c:v>
                </c:pt>
                <c:pt idx="290">
                  <c:v>0.67655933627496601</c:v>
                </c:pt>
                <c:pt idx="291">
                  <c:v>0.67655977197987305</c:v>
                </c:pt>
                <c:pt idx="292">
                  <c:v>0.67656020815348905</c:v>
                </c:pt>
                <c:pt idx="293">
                  <c:v>0.67656064477643596</c:v>
                </c:pt>
                <c:pt idx="294">
                  <c:v>0.67656108182964803</c:v>
                </c:pt>
                <c:pt idx="295">
                  <c:v>0.67656151929436703</c:v>
                </c:pt>
                <c:pt idx="296">
                  <c:v>0.67656195715213596</c:v>
                </c:pt>
                <c:pt idx="297">
                  <c:v>0.67656239538479701</c:v>
                </c:pt>
                <c:pt idx="298">
                  <c:v>0.67656283397448203</c:v>
                </c:pt>
                <c:pt idx="299">
                  <c:v>0.67656327290361495</c:v>
                </c:pt>
                <c:pt idx="300">
                  <c:v>0.67656371215489697</c:v>
                </c:pt>
                <c:pt idx="301">
                  <c:v>0.67656415171131201</c:v>
                </c:pt>
                <c:pt idx="302">
                  <c:v>0.67656459155611703</c:v>
                </c:pt>
                <c:pt idx="303">
                  <c:v>0.67656503167283799</c:v>
                </c:pt>
                <c:pt idx="304">
                  <c:v>0.67656547204526596</c:v>
                </c:pt>
                <c:pt idx="305">
                  <c:v>0.67656591265745203</c:v>
                </c:pt>
                <c:pt idx="306">
                  <c:v>0.67656635349370597</c:v>
                </c:pt>
                <c:pt idx="307">
                  <c:v>0.67656679453858803</c:v>
                </c:pt>
                <c:pt idx="308">
                  <c:v>0.67656723577690903</c:v>
                </c:pt>
                <c:pt idx="309">
                  <c:v>0.67656767719372202</c:v>
                </c:pt>
                <c:pt idx="310">
                  <c:v>0.67656811877432199</c:v>
                </c:pt>
                <c:pt idx="311">
                  <c:v>0.67656856050424097</c:v>
                </c:pt>
                <c:pt idx="312">
                  <c:v>0.676569002369242</c:v>
                </c:pt>
                <c:pt idx="313">
                  <c:v>0.67656944435531996</c:v>
                </c:pt>
                <c:pt idx="314">
                  <c:v>0.67656988644869398</c:v>
                </c:pt>
                <c:pt idx="315">
                  <c:v>0.67657032863580402</c:v>
                </c:pt>
                <c:pt idx="316">
                  <c:v>0.67657077090331097</c:v>
                </c:pt>
                <c:pt idx="317">
                  <c:v>0.676571213238089</c:v>
                </c:pt>
                <c:pt idx="318">
                  <c:v>0.67657165562722499</c:v>
                </c:pt>
                <c:pt idx="319">
                  <c:v>0.67657209805801299</c:v>
                </c:pt>
                <c:pt idx="320">
                  <c:v>0.67657254051795201</c:v>
                </c:pt>
                <c:pt idx="321">
                  <c:v>0.676572982994744</c:v>
                </c:pt>
                <c:pt idx="322">
                  <c:v>0.67657342547628896</c:v>
                </c:pt>
                <c:pt idx="323">
                  <c:v>0.67657386795068197</c:v>
                </c:pt>
                <c:pt idx="324">
                  <c:v>0.67657431040620997</c:v>
                </c:pt>
                <c:pt idx="325">
                  <c:v>0.67657475283135105</c:v>
                </c:pt>
                <c:pt idx="326">
                  <c:v>0.67657519521476805</c:v>
                </c:pt>
                <c:pt idx="327">
                  <c:v>0.67657563754530903</c:v>
                </c:pt>
                <c:pt idx="328">
                  <c:v>0.67657607981199896</c:v>
                </c:pt>
                <c:pt idx="329">
                  <c:v>0.67657652200404605</c:v>
                </c:pt>
                <c:pt idx="330">
                  <c:v>0.67657696411082802</c:v>
                </c:pt>
                <c:pt idx="331">
                  <c:v>0.67657740612189998</c:v>
                </c:pt>
                <c:pt idx="332">
                  <c:v>0.67657784802698195</c:v>
                </c:pt>
                <c:pt idx="333">
                  <c:v>0.67657828981596402</c:v>
                </c:pt>
                <c:pt idx="334">
                  <c:v>0.67657873147889902</c:v>
                </c:pt>
                <c:pt idx="335">
                  <c:v>0.67657917300600401</c:v>
                </c:pt>
                <c:pt idx="336">
                  <c:v>0.67657961438765102</c:v>
                </c:pt>
                <c:pt idx="337">
                  <c:v>0.67658005561437395</c:v>
                </c:pt>
                <c:pt idx="338">
                  <c:v>0.67658049667685805</c:v>
                </c:pt>
                <c:pt idx="339">
                  <c:v>0.67658093756594095</c:v>
                </c:pt>
                <c:pt idx="340">
                  <c:v>0.676581378272611</c:v>
                </c:pt>
                <c:pt idx="341">
                  <c:v>0.67658181878800205</c:v>
                </c:pt>
                <c:pt idx="342">
                  <c:v>0.67658225910339598</c:v>
                </c:pt>
                <c:pt idx="343">
                  <c:v>0.67658269921021397</c:v>
                </c:pt>
                <c:pt idx="344">
                  <c:v>0.67658313910002199</c:v>
                </c:pt>
                <c:pt idx="345">
                  <c:v>0.67658357876452002</c:v>
                </c:pt>
                <c:pt idx="346">
                  <c:v>0.67658401819554903</c:v>
                </c:pt>
                <c:pt idx="347">
                  <c:v>0.67658445738508</c:v>
                </c:pt>
                <c:pt idx="348">
                  <c:v>0.67658489632522001</c:v>
                </c:pt>
                <c:pt idx="349">
                  <c:v>0.67658533500820295</c:v>
                </c:pt>
                <c:pt idx="350">
                  <c:v>0.67658577342639403</c:v>
                </c:pt>
                <c:pt idx="351">
                  <c:v>0.67658621157228205</c:v>
                </c:pt>
                <c:pt idx="352">
                  <c:v>0.67658664943848201</c:v>
                </c:pt>
                <c:pt idx="353">
                  <c:v>0.67658708701773196</c:v>
                </c:pt>
                <c:pt idx="354">
                  <c:v>0.67658752430288704</c:v>
                </c:pt>
                <c:pt idx="355">
                  <c:v>0.676587961286925</c:v>
                </c:pt>
                <c:pt idx="356">
                  <c:v>0.67658839796293901</c:v>
                </c:pt>
                <c:pt idx="357">
                  <c:v>0.67658883432413597</c:v>
                </c:pt>
                <c:pt idx="358">
                  <c:v>0.67658927036383998</c:v>
                </c:pt>
                <c:pt idx="359">
                  <c:v>0.67658970607548297</c:v>
                </c:pt>
                <c:pt idx="360">
                  <c:v>0.67659014145260898</c:v>
                </c:pt>
                <c:pt idx="361">
                  <c:v>0.676590576488869</c:v>
                </c:pt>
                <c:pt idx="362">
                  <c:v>0.67659101117802301</c:v>
                </c:pt>
                <c:pt idx="363">
                  <c:v>0.67659144551393302</c:v>
                </c:pt>
                <c:pt idx="364">
                  <c:v>0.67659187949056798</c:v>
                </c:pt>
                <c:pt idx="365">
                  <c:v>0.67659231310199497</c:v>
                </c:pt>
                <c:pt idx="366">
                  <c:v>0.67659274634238498</c:v>
                </c:pt>
                <c:pt idx="367">
                  <c:v>0.67659317920600603</c:v>
                </c:pt>
                <c:pt idx="368">
                  <c:v>0.67659361168722298</c:v>
                </c:pt>
                <c:pt idx="369">
                  <c:v>0.67659404378049903</c:v>
                </c:pt>
                <c:pt idx="370">
                  <c:v>0.67659447548038898</c:v>
                </c:pt>
                <c:pt idx="371">
                  <c:v>0.67659490678154199</c:v>
                </c:pt>
                <c:pt idx="372">
                  <c:v>0.67659533767869995</c:v>
                </c:pt>
                <c:pt idx="373">
                  <c:v>0.67659576816669298</c:v>
                </c:pt>
                <c:pt idx="374">
                  <c:v>0.67659619824044204</c:v>
                </c:pt>
                <c:pt idx="375">
                  <c:v>0.67659662789495401</c:v>
                </c:pt>
                <c:pt idx="376">
                  <c:v>0.67659705712532303</c:v>
                </c:pt>
                <c:pt idx="377">
                  <c:v>0.67659748592672697</c:v>
                </c:pt>
                <c:pt idx="378">
                  <c:v>0.67659791429442995</c:v>
                </c:pt>
                <c:pt idx="379">
                  <c:v>0.67659834222377702</c:v>
                </c:pt>
                <c:pt idx="380">
                  <c:v>0.67659876971019295</c:v>
                </c:pt>
                <c:pt idx="381">
                  <c:v>0.67659919674918501</c:v>
                </c:pt>
                <c:pt idx="382">
                  <c:v>0.67659962333633805</c:v>
                </c:pt>
                <c:pt idx="383">
                  <c:v>0.676600049467315</c:v>
                </c:pt>
                <c:pt idx="384">
                  <c:v>0.67660047513785404</c:v>
                </c:pt>
                <c:pt idx="385">
                  <c:v>0.67660090034376996</c:v>
                </c:pt>
                <c:pt idx="386">
                  <c:v>0.67660132508095205</c:v>
                </c:pt>
                <c:pt idx="387">
                  <c:v>0.67660174934536099</c:v>
                </c:pt>
                <c:pt idx="388">
                  <c:v>0.67660217313303195</c:v>
                </c:pt>
                <c:pt idx="389">
                  <c:v>0.67660259644006704</c:v>
                </c:pt>
                <c:pt idx="390">
                  <c:v>0.67660301926264299</c:v>
                </c:pt>
                <c:pt idx="391">
                  <c:v>0.67660344159700303</c:v>
                </c:pt>
                <c:pt idx="392">
                  <c:v>0.676603863439457</c:v>
                </c:pt>
                <c:pt idx="393">
                  <c:v>0.67660428478638301</c:v>
                </c:pt>
                <c:pt idx="394">
                  <c:v>0.67660470563422503</c:v>
                </c:pt>
                <c:pt idx="395">
                  <c:v>0.67660512597949196</c:v>
                </c:pt>
                <c:pt idx="396">
                  <c:v>0.67660554581875598</c:v>
                </c:pt>
                <c:pt idx="397">
                  <c:v>0.67660596514865201</c:v>
                </c:pt>
                <c:pt idx="398">
                  <c:v>0.67660638396587702</c:v>
                </c:pt>
                <c:pt idx="399">
                  <c:v>0.67660680226718894</c:v>
                </c:pt>
                <c:pt idx="400">
                  <c:v>0.67660722004940799</c:v>
                </c:pt>
                <c:pt idx="401">
                  <c:v>0.67660763730940998</c:v>
                </c:pt>
                <c:pt idx="402">
                  <c:v>0.67660805404413205</c:v>
                </c:pt>
                <c:pt idx="403">
                  <c:v>0.67660847025056703</c:v>
                </c:pt>
                <c:pt idx="404">
                  <c:v>0.67660888592576496</c:v>
                </c:pt>
                <c:pt idx="405">
                  <c:v>0.67660930106683204</c:v>
                </c:pt>
                <c:pt idx="406">
                  <c:v>0.67660971567092898</c:v>
                </c:pt>
                <c:pt idx="407">
                  <c:v>0.67661012973527102</c:v>
                </c:pt>
                <c:pt idx="408">
                  <c:v>0.676610543257127</c:v>
                </c:pt>
                <c:pt idx="409">
                  <c:v>0.67661095623381695</c:v>
                </c:pt>
                <c:pt idx="410">
                  <c:v>0.67661136866271498</c:v>
                </c:pt>
                <c:pt idx="411">
                  <c:v>0.67661178054124305</c:v>
                </c:pt>
                <c:pt idx="412">
                  <c:v>0.67661219186687704</c:v>
                </c:pt>
                <c:pt idx="413">
                  <c:v>0.67661260263713996</c:v>
                </c:pt>
                <c:pt idx="414">
                  <c:v>0.67661301284960396</c:v>
                </c:pt>
                <c:pt idx="415">
                  <c:v>0.67661342250189005</c:v>
                </c:pt>
                <c:pt idx="416">
                  <c:v>0.67661383159166499</c:v>
                </c:pt>
                <c:pt idx="417">
                  <c:v>0.67661424011664395</c:v>
                </c:pt>
                <c:pt idx="418">
                  <c:v>0.67661464807458804</c:v>
                </c:pt>
                <c:pt idx="419">
                  <c:v>0.67661505546330103</c:v>
                </c:pt>
                <c:pt idx="420">
                  <c:v>0.67661546228063596</c:v>
                </c:pt>
                <c:pt idx="421">
                  <c:v>0.67661586852448496</c:v>
                </c:pt>
                <c:pt idx="422">
                  <c:v>0.67661627419278603</c:v>
                </c:pt>
                <c:pt idx="423">
                  <c:v>0.67661667928351898</c:v>
                </c:pt>
                <c:pt idx="424">
                  <c:v>0.67661708379470797</c:v>
                </c:pt>
                <c:pt idx="425">
                  <c:v>0.67661748772441499</c:v>
                </c:pt>
                <c:pt idx="426">
                  <c:v>0.67661789107074499</c:v>
                </c:pt>
                <c:pt idx="427">
                  <c:v>0.67661829383184302</c:v>
                </c:pt>
                <c:pt idx="428">
                  <c:v>0.67661869600589297</c:v>
                </c:pt>
                <c:pt idx="429">
                  <c:v>0.67661909759111905</c:v>
                </c:pt>
                <c:pt idx="430">
                  <c:v>0.67661949858578097</c:v>
                </c:pt>
                <c:pt idx="431">
                  <c:v>0.67661989898818098</c:v>
                </c:pt>
                <c:pt idx="432">
                  <c:v>0.67662029879665297</c:v>
                </c:pt>
                <c:pt idx="433">
                  <c:v>0.67662069800957403</c:v>
                </c:pt>
                <c:pt idx="434">
                  <c:v>0.67662109662535097</c:v>
                </c:pt>
                <c:pt idx="435">
                  <c:v>0.67662149464243204</c:v>
                </c:pt>
                <c:pt idx="436">
                  <c:v>0.67662189205929602</c:v>
                </c:pt>
                <c:pt idx="437">
                  <c:v>0.67662228887445997</c:v>
                </c:pt>
                <c:pt idx="438">
                  <c:v>0.67662268508647205</c:v>
                </c:pt>
                <c:pt idx="439">
                  <c:v>0.67662308069391497</c:v>
                </c:pt>
                <c:pt idx="440">
                  <c:v>0.67662347569540704</c:v>
                </c:pt>
                <c:pt idx="441">
                  <c:v>0.67662387008959601</c:v>
                </c:pt>
                <c:pt idx="442">
                  <c:v>0.67662426387516295</c:v>
                </c:pt>
                <c:pt idx="443">
                  <c:v>0.67662465705081998</c:v>
                </c:pt>
                <c:pt idx="444">
                  <c:v>0.676625049615312</c:v>
                </c:pt>
                <c:pt idx="445">
                  <c:v>0.676625441567413</c:v>
                </c:pt>
                <c:pt idx="446">
                  <c:v>0.67662583290592904</c:v>
                </c:pt>
                <c:pt idx="447">
                  <c:v>0.67662622362969405</c:v>
                </c:pt>
                <c:pt idx="448">
                  <c:v>0.67662661373757205</c:v>
                </c:pt>
                <c:pt idx="449">
                  <c:v>0.67662700322845704</c:v>
                </c:pt>
                <c:pt idx="450">
                  <c:v>0.67662739210127099</c:v>
                </c:pt>
                <c:pt idx="451">
                  <c:v>0.67662778035496196</c:v>
                </c:pt>
                <c:pt idx="452">
                  <c:v>0.676628167988509</c:v>
                </c:pt>
                <c:pt idx="453">
                  <c:v>0.67662855500091701</c:v>
                </c:pt>
                <c:pt idx="454">
                  <c:v>0.67662894139121699</c:v>
                </c:pt>
                <c:pt idx="455">
                  <c:v>0.67662932715846802</c:v>
                </c:pt>
                <c:pt idx="456">
                  <c:v>0.67662971230175395</c:v>
                </c:pt>
                <c:pt idx="457">
                  <c:v>0.67663009682018505</c:v>
                </c:pt>
                <c:pt idx="458">
                  <c:v>0.676630480712896</c:v>
                </c:pt>
                <c:pt idx="459">
                  <c:v>0.67663086397904704</c:v>
                </c:pt>
                <c:pt idx="460">
                  <c:v>0.67663124661782403</c:v>
                </c:pt>
                <c:pt idx="461">
                  <c:v>0.67663162862843595</c:v>
                </c:pt>
                <c:pt idx="462">
                  <c:v>0.67663201001011597</c:v>
                </c:pt>
                <c:pt idx="463">
                  <c:v>0.67663239076212001</c:v>
                </c:pt>
                <c:pt idx="464">
                  <c:v>0.67663277088372797</c:v>
                </c:pt>
                <c:pt idx="465">
                  <c:v>0.67663315037424199</c:v>
                </c:pt>
                <c:pt idx="466">
                  <c:v>0.67663352923298703</c:v>
                </c:pt>
                <c:pt idx="467">
                  <c:v>0.67663390745931196</c:v>
                </c:pt>
                <c:pt idx="468">
                  <c:v>0.67663428505258305</c:v>
                </c:pt>
                <c:pt idx="469">
                  <c:v>0.67663466201219202</c:v>
                </c:pt>
                <c:pt idx="470">
                  <c:v>0.67663503833755101</c:v>
                </c:pt>
                <c:pt idx="471">
                  <c:v>0.67663541402809202</c:v>
                </c:pt>
                <c:pt idx="472">
                  <c:v>0.67663578908326705</c:v>
                </c:pt>
                <c:pt idx="473">
                  <c:v>0.67663616350255096</c:v>
                </c:pt>
                <c:pt idx="474">
                  <c:v>0.67663653728543605</c:v>
                </c:pt>
                <c:pt idx="475">
                  <c:v>0.67663691043143603</c:v>
                </c:pt>
                <c:pt idx="476">
                  <c:v>0.67663728294008096</c:v>
                </c:pt>
                <c:pt idx="477">
                  <c:v>0.67663765481092497</c:v>
                </c:pt>
                <c:pt idx="478">
                  <c:v>0.67663802604353596</c:v>
                </c:pt>
                <c:pt idx="479">
                  <c:v>0.67663839663750303</c:v>
                </c:pt>
                <c:pt idx="480">
                  <c:v>0.67663876659243305</c:v>
                </c:pt>
                <c:pt idx="481">
                  <c:v>0.67663913590795099</c:v>
                </c:pt>
                <c:pt idx="482">
                  <c:v>0.67663950458369904</c:v>
                </c:pt>
                <c:pt idx="483">
                  <c:v>0.676639872619337</c:v>
                </c:pt>
                <c:pt idx="484">
                  <c:v>0.67664024001454204</c:v>
                </c:pt>
                <c:pt idx="485">
                  <c:v>0.67664060676900795</c:v>
                </c:pt>
                <c:pt idx="486">
                  <c:v>0.67664097288244496</c:v>
                </c:pt>
                <c:pt idx="487">
                  <c:v>0.67664133835457996</c:v>
                </c:pt>
                <c:pt idx="488">
                  <c:v>0.67664170318515704</c:v>
                </c:pt>
                <c:pt idx="489">
                  <c:v>0.67664206737393495</c:v>
                </c:pt>
                <c:pt idx="490">
                  <c:v>0.67664243092068699</c:v>
                </c:pt>
                <c:pt idx="491">
                  <c:v>0.67664279382520498</c:v>
                </c:pt>
                <c:pt idx="492">
                  <c:v>0.67664315608729397</c:v>
                </c:pt>
                <c:pt idx="493">
                  <c:v>0.676643517706773</c:v>
                </c:pt>
                <c:pt idx="494">
                  <c:v>0.67664387868347897</c:v>
                </c:pt>
                <c:pt idx="495">
                  <c:v>0.67664423901726001</c:v>
                </c:pt>
                <c:pt idx="496">
                  <c:v>0.67664459870798099</c:v>
                </c:pt>
                <c:pt idx="497">
                  <c:v>0.67664495775552003</c:v>
                </c:pt>
                <c:pt idx="498">
                  <c:v>0.67664531615976897</c:v>
                </c:pt>
                <c:pt idx="499">
                  <c:v>0.67664567392063302</c:v>
                </c:pt>
                <c:pt idx="500">
                  <c:v>0.676646031038031</c:v>
                </c:pt>
                <c:pt idx="501">
                  <c:v>0.67664638751189699</c:v>
                </c:pt>
                <c:pt idx="502">
                  <c:v>0.67664674334217401</c:v>
                </c:pt>
                <c:pt idx="503">
                  <c:v>0.67664709852882299</c:v>
                </c:pt>
                <c:pt idx="504">
                  <c:v>0.67664745307181295</c:v>
                </c:pt>
                <c:pt idx="505">
                  <c:v>0.67664780697112803</c:v>
                </c:pt>
                <c:pt idx="506">
                  <c:v>0.67664816022676399</c:v>
                </c:pt>
                <c:pt idx="507">
                  <c:v>0.67664851283872995</c:v>
                </c:pt>
                <c:pt idx="508">
                  <c:v>0.676648864807044</c:v>
                </c:pt>
                <c:pt idx="509">
                  <c:v>0.67664921613173801</c:v>
                </c:pt>
                <c:pt idx="510">
                  <c:v>0.67664956681285604</c:v>
                </c:pt>
                <c:pt idx="511">
                  <c:v>0.67664991685045195</c:v>
                </c:pt>
                <c:pt idx="512">
                  <c:v>0.67665026624459201</c:v>
                </c:pt>
                <c:pt idx="513">
                  <c:v>0.67665061499535295</c:v>
                </c:pt>
                <c:pt idx="514">
                  <c:v>0.67665096310282202</c:v>
                </c:pt>
                <c:pt idx="515">
                  <c:v>0.67665131056709904</c:v>
                </c:pt>
                <c:pt idx="516">
                  <c:v>0.67665165738829103</c:v>
                </c:pt>
                <c:pt idx="517">
                  <c:v>0.676652003566518</c:v>
                </c:pt>
                <c:pt idx="518">
                  <c:v>0.67665234910191097</c:v>
                </c:pt>
                <c:pt idx="519">
                  <c:v>0.67665269399460803</c:v>
                </c:pt>
                <c:pt idx="520">
                  <c:v>0.67665303824475997</c:v>
                </c:pt>
                <c:pt idx="521">
                  <c:v>0.67665338185252499</c:v>
                </c:pt>
                <c:pt idx="522">
                  <c:v>0.67665372481807395</c:v>
                </c:pt>
                <c:pt idx="523">
                  <c:v>0.67665406714158305</c:v>
                </c:pt>
                <c:pt idx="524">
                  <c:v>0.67665440882324202</c:v>
                </c:pt>
                <c:pt idx="525">
                  <c:v>0.67665474986324603</c:v>
                </c:pt>
                <c:pt idx="526">
                  <c:v>0.67665509026180304</c:v>
                </c:pt>
                <c:pt idx="527">
                  <c:v>0.67665543001912798</c:v>
                </c:pt>
                <c:pt idx="528">
                  <c:v>0.67665576913544301</c:v>
                </c:pt>
                <c:pt idx="529">
                  <c:v>0.67665610761098105</c:v>
                </c:pt>
                <c:pt idx="530">
                  <c:v>0.67665644544598402</c:v>
                </c:pt>
                <c:pt idx="531">
                  <c:v>0.67665678264069995</c:v>
                </c:pt>
                <c:pt idx="532">
                  <c:v>0.67665711919538696</c:v>
                </c:pt>
                <c:pt idx="533">
                  <c:v>0.67665745511030995</c:v>
                </c:pt>
                <c:pt idx="534">
                  <c:v>0.67665779038574403</c:v>
                </c:pt>
                <c:pt idx="535">
                  <c:v>0.67665812502196898</c:v>
                </c:pt>
                <c:pt idx="536">
                  <c:v>0.67665845901927402</c:v>
                </c:pt>
                <c:pt idx="537">
                  <c:v>0.67665879237795701</c:v>
                </c:pt>
                <c:pt idx="538">
                  <c:v>0.67665912509832205</c:v>
                </c:pt>
                <c:pt idx="539">
                  <c:v>0.67665945718068099</c:v>
                </c:pt>
                <c:pt idx="540">
                  <c:v>0.67665978862535103</c:v>
                </c:pt>
                <c:pt idx="541">
                  <c:v>0.67666011943266002</c:v>
                </c:pt>
                <c:pt idx="542">
                  <c:v>0.67666044960294103</c:v>
                </c:pt>
                <c:pt idx="543">
                  <c:v>0.676660779136533</c:v>
                </c:pt>
                <c:pt idx="544">
                  <c:v>0.67666110803378399</c:v>
                </c:pt>
                <c:pt idx="545">
                  <c:v>0.67666143629504605</c:v>
                </c:pt>
                <c:pt idx="546">
                  <c:v>0.676661763920681</c:v>
                </c:pt>
                <c:pt idx="547">
                  <c:v>0.676662090911055</c:v>
                </c:pt>
                <c:pt idx="548">
                  <c:v>0.67666241726654097</c:v>
                </c:pt>
                <c:pt idx="549">
                  <c:v>0.67666274298751805</c:v>
                </c:pt>
                <c:pt idx="550">
                  <c:v>0.67666306807437304</c:v>
                </c:pt>
                <c:pt idx="551">
                  <c:v>0.67666339252749597</c:v>
                </c:pt>
                <c:pt idx="552">
                  <c:v>0.67666371634728495</c:v>
                </c:pt>
                <c:pt idx="553">
                  <c:v>0.676664039534144</c:v>
                </c:pt>
                <c:pt idx="554">
                  <c:v>0.67666436208848302</c:v>
                </c:pt>
                <c:pt idx="555">
                  <c:v>0.676664684010716</c:v>
                </c:pt>
                <c:pt idx="556">
                  <c:v>0.67666500530126406</c:v>
                </c:pt>
                <c:pt idx="557">
                  <c:v>0.67666532596055395</c:v>
                </c:pt>
                <c:pt idx="558">
                  <c:v>0.67666564598901702</c:v>
                </c:pt>
                <c:pt idx="559">
                  <c:v>0.67666596538709001</c:v>
                </c:pt>
                <c:pt idx="560">
                  <c:v>0.67666628415521601</c:v>
                </c:pt>
                <c:pt idx="561">
                  <c:v>0.67666660229384201</c:v>
                </c:pt>
                <c:pt idx="562">
                  <c:v>0.67666691980342097</c:v>
                </c:pt>
                <c:pt idx="563">
                  <c:v>0.67666723668441098</c:v>
                </c:pt>
                <c:pt idx="564">
                  <c:v>0.67666755293727399</c:v>
                </c:pt>
                <c:pt idx="565">
                  <c:v>0.67666786856247696</c:v>
                </c:pt>
                <c:pt idx="566">
                  <c:v>0.67666818356049296</c:v>
                </c:pt>
                <c:pt idx="567">
                  <c:v>0.67666849793179895</c:v>
                </c:pt>
                <c:pt idx="568">
                  <c:v>0.67666881167687598</c:v>
                </c:pt>
                <c:pt idx="569">
                  <c:v>0.676669124796211</c:v>
                </c:pt>
                <c:pt idx="570">
                  <c:v>0.67666943729029405</c:v>
                </c:pt>
                <c:pt idx="571">
                  <c:v>0.67666974915961997</c:v>
                </c:pt>
                <c:pt idx="572">
                  <c:v>0.67667006040468802</c:v>
                </c:pt>
                <c:pt idx="573">
                  <c:v>0.67667037102600203</c:v>
                </c:pt>
                <c:pt idx="574">
                  <c:v>0.67667068102407002</c:v>
                </c:pt>
                <c:pt idx="575">
                  <c:v>0.67667099039940304</c:v>
                </c:pt>
                <c:pt idx="576">
                  <c:v>0.676671299152518</c:v>
                </c:pt>
                <c:pt idx="577">
                  <c:v>0.67667160728393305</c:v>
                </c:pt>
                <c:pt idx="578">
                  <c:v>0.67667191479417399</c:v>
                </c:pt>
                <c:pt idx="579">
                  <c:v>0.67667222168376795</c:v>
                </c:pt>
                <c:pt idx="580">
                  <c:v>0.67667252795324595</c:v>
                </c:pt>
                <c:pt idx="581">
                  <c:v>0.67667283360314201</c:v>
                </c:pt>
                <c:pt idx="582">
                  <c:v>0.67667313863399703</c:v>
                </c:pt>
                <c:pt idx="583">
                  <c:v>0.67667344304635202</c:v>
                </c:pt>
                <c:pt idx="584">
                  <c:v>0.67667374684075399</c:v>
                </c:pt>
                <c:pt idx="585">
                  <c:v>0.67667405001775005</c:v>
                </c:pt>
                <c:pt idx="586">
                  <c:v>0.67667435257789499</c:v>
                </c:pt>
                <c:pt idx="587">
                  <c:v>0.67667465452174502</c:v>
                </c:pt>
                <c:pt idx="588">
                  <c:v>0.67667495584985804</c:v>
                </c:pt>
                <c:pt idx="589">
                  <c:v>0.67667525656279803</c:v>
                </c:pt>
                <c:pt idx="590">
                  <c:v>0.67667555666113</c:v>
                </c:pt>
                <c:pt idx="591">
                  <c:v>0.67667585614542303</c:v>
                </c:pt>
                <c:pt idx="592">
                  <c:v>0.676676155016249</c:v>
                </c:pt>
                <c:pt idx="593">
                  <c:v>0.67667645327418302</c:v>
                </c:pt>
                <c:pt idx="594">
                  <c:v>0.67667675091980395</c:v>
                </c:pt>
                <c:pt idx="595">
                  <c:v>0.67667704795369099</c:v>
                </c:pt>
                <c:pt idx="596">
                  <c:v>0.67667734437642901</c:v>
                </c:pt>
                <c:pt idx="597">
                  <c:v>0.67667764018860499</c:v>
                </c:pt>
                <c:pt idx="598">
                  <c:v>0.67667793539080701</c:v>
                </c:pt>
                <c:pt idx="599">
                  <c:v>0.67667822998362703</c:v>
                </c:pt>
                <c:pt idx="600">
                  <c:v>0.67667852396766104</c:v>
                </c:pt>
                <c:pt idx="601">
                  <c:v>0.67667881734350499</c:v>
                </c:pt>
                <c:pt idx="602">
                  <c:v>0.67667911011175896</c:v>
                </c:pt>
                <c:pt idx="603">
                  <c:v>0.67667940227302603</c:v>
                </c:pt>
                <c:pt idx="604">
                  <c:v>0.67667969382791004</c:v>
                </c:pt>
                <c:pt idx="605">
                  <c:v>0.67667998477701896</c:v>
                </c:pt>
                <c:pt idx="606">
                  <c:v>0.67668027512096196</c:v>
                </c:pt>
                <c:pt idx="607">
                  <c:v>0.676680564860351</c:v>
                </c:pt>
                <c:pt idx="608">
                  <c:v>0.67668085399580102</c:v>
                </c:pt>
                <c:pt idx="609">
                  <c:v>0.67668114252792699</c:v>
                </c:pt>
                <c:pt idx="610">
                  <c:v>0.67668143045734896</c:v>
                </c:pt>
                <c:pt idx="611">
                  <c:v>0.676681717784687</c:v>
                </c:pt>
                <c:pt idx="612">
                  <c:v>0.67668200451056504</c:v>
                </c:pt>
                <c:pt idx="613">
                  <c:v>0.67668229063560703</c:v>
                </c:pt>
                <c:pt idx="614">
                  <c:v>0.67668257616044003</c:v>
                </c:pt>
                <c:pt idx="615">
                  <c:v>0.67668286108569398</c:v>
                </c:pt>
                <c:pt idx="616">
                  <c:v>0.67668314541200003</c:v>
                </c:pt>
                <c:pt idx="617">
                  <c:v>0.67668342913999002</c:v>
                </c:pt>
                <c:pt idx="618">
                  <c:v>0.6766837122703</c:v>
                </c:pt>
                <c:pt idx="619">
                  <c:v>0.676683994803566</c:v>
                </c:pt>
                <c:pt idx="620">
                  <c:v>0.67668427674042597</c:v>
                </c:pt>
                <c:pt idx="621">
                  <c:v>0.67668455808152195</c:v>
                </c:pt>
                <c:pt idx="622">
                  <c:v>0.67668483882749497</c:v>
                </c:pt>
                <c:pt idx="623">
                  <c:v>0.67668511897898798</c:v>
                </c:pt>
                <c:pt idx="624">
                  <c:v>0.676685398536648</c:v>
                </c:pt>
                <c:pt idx="625">
                  <c:v>0.67668567750112096</c:v>
                </c:pt>
                <c:pt idx="626">
                  <c:v>0.67668595587305702</c:v>
                </c:pt>
                <c:pt idx="627">
                  <c:v>0.67668623365310399</c:v>
                </c:pt>
                <c:pt idx="628">
                  <c:v>0.676686510841916</c:v>
                </c:pt>
                <c:pt idx="629">
                  <c:v>0.67668678744014499</c:v>
                </c:pt>
                <c:pt idx="630">
                  <c:v>0.67668706344844698</c:v>
                </c:pt>
                <c:pt idx="631">
                  <c:v>0.67668733886747701</c:v>
                </c:pt>
                <c:pt idx="632">
                  <c:v>0.67668761369789299</c:v>
                </c:pt>
                <c:pt idx="633">
                  <c:v>0.67668788794035395</c:v>
                </c:pt>
                <c:pt idx="634">
                  <c:v>0.67668816159552003</c:v>
                </c:pt>
                <c:pt idx="635">
                  <c:v>0.67668843466405404</c:v>
                </c:pt>
                <c:pt idx="636">
                  <c:v>0.676688707146618</c:v>
                </c:pt>
                <c:pt idx="637">
                  <c:v>0.67668897904387604</c:v>
                </c:pt>
                <c:pt idx="638">
                  <c:v>0.67668925035649397</c:v>
                </c:pt>
                <c:pt idx="639">
                  <c:v>0.67668952108513902</c:v>
                </c:pt>
                <c:pt idx="640">
                  <c:v>0.67668979123047801</c:v>
                </c:pt>
                <c:pt idx="641">
                  <c:v>0.67669006079318095</c:v>
                </c:pt>
                <c:pt idx="642">
                  <c:v>0.67669032977391697</c:v>
                </c:pt>
                <c:pt idx="643">
                  <c:v>0.67669059817335897</c:v>
                </c:pt>
                <c:pt idx="644">
                  <c:v>0.67669086599217798</c:v>
                </c:pt>
                <c:pt idx="645">
                  <c:v>0.67669113323104801</c:v>
                </c:pt>
                <c:pt idx="646">
                  <c:v>0.67669139989064198</c:v>
                </c:pt>
                <c:pt idx="647">
                  <c:v>0.67669166597163799</c:v>
                </c:pt>
                <c:pt idx="648">
                  <c:v>0.67669193147471096</c:v>
                </c:pt>
                <c:pt idx="649">
                  <c:v>0.67669219640053702</c:v>
                </c:pt>
                <c:pt idx="650">
                  <c:v>0.67669246074979705</c:v>
                </c:pt>
                <c:pt idx="651">
                  <c:v>0.67669272452316898</c:v>
                </c:pt>
                <c:pt idx="652">
                  <c:v>0.67669298772133202</c:v>
                </c:pt>
                <c:pt idx="653">
                  <c:v>0.67669325034496897</c:v>
                </c:pt>
                <c:pt idx="654">
                  <c:v>0.67669351239476005</c:v>
                </c:pt>
                <c:pt idx="655">
                  <c:v>0.67669377387138796</c:v>
                </c:pt>
                <c:pt idx="656">
                  <c:v>0.67669403477553702</c:v>
                </c:pt>
                <c:pt idx="657">
                  <c:v>0.67669429510789003</c:v>
                </c:pt>
                <c:pt idx="658">
                  <c:v>0.67669455486913299</c:v>
                </c:pt>
                <c:pt idx="659">
                  <c:v>0.67669481405995202</c:v>
                </c:pt>
                <c:pt idx="660">
                  <c:v>0.67669507268103202</c:v>
                </c:pt>
                <c:pt idx="661">
                  <c:v>0.67669533073306098</c:v>
                </c:pt>
                <c:pt idx="662">
                  <c:v>0.67669558821672604</c:v>
                </c:pt>
                <c:pt idx="663">
                  <c:v>0.67669584513271497</c:v>
                </c:pt>
                <c:pt idx="664">
                  <c:v>0.67669610148171899</c:v>
                </c:pt>
                <c:pt idx="665">
                  <c:v>0.67669635726442501</c:v>
                </c:pt>
                <c:pt idx="666">
                  <c:v>0.67669661248152502</c:v>
                </c:pt>
                <c:pt idx="667">
                  <c:v>0.67669686713370802</c:v>
                </c:pt>
                <c:pt idx="668">
                  <c:v>0.67669712122166703</c:v>
                </c:pt>
                <c:pt idx="669">
                  <c:v>0.67669737474609404</c:v>
                </c:pt>
                <c:pt idx="670">
                  <c:v>0.67669762770768005</c:v>
                </c:pt>
                <c:pt idx="671">
                  <c:v>0.67669788010711796</c:v>
                </c:pt>
                <c:pt idx="672">
                  <c:v>0.67669813194510198</c:v>
                </c:pt>
                <c:pt idx="673">
                  <c:v>0.67669838322232501</c:v>
                </c:pt>
                <c:pt idx="674">
                  <c:v>0.67669863393948204</c:v>
                </c:pt>
                <c:pt idx="675">
                  <c:v>0.67669888409726697</c:v>
                </c:pt>
                <c:pt idx="676">
                  <c:v>0.67669913369637602</c:v>
                </c:pt>
                <c:pt idx="677">
                  <c:v>0.67669938273750296</c:v>
                </c:pt>
                <c:pt idx="678">
                  <c:v>0.67669963122134502</c:v>
                </c:pt>
                <c:pt idx="679">
                  <c:v>0.67669987914859897</c:v>
                </c:pt>
                <c:pt idx="680">
                  <c:v>0.67670012651995903</c:v>
                </c:pt>
                <c:pt idx="681">
                  <c:v>0.67670037333612498</c:v>
                </c:pt>
                <c:pt idx="682">
                  <c:v>0.67670061959779204</c:v>
                </c:pt>
                <c:pt idx="683">
                  <c:v>0.67670086530565798</c:v>
                </c:pt>
                <c:pt idx="684">
                  <c:v>0.67670111046042103</c:v>
                </c:pt>
                <c:pt idx="685">
                  <c:v>0.67670135506277995</c:v>
                </c:pt>
                <c:pt idx="686">
                  <c:v>0.67670159911343197</c:v>
                </c:pt>
                <c:pt idx="687">
                  <c:v>0.67670184261307598</c:v>
                </c:pt>
                <c:pt idx="688">
                  <c:v>0.67670208556241096</c:v>
                </c:pt>
                <c:pt idx="689">
                  <c:v>0.67670232796213603</c:v>
                </c:pt>
                <c:pt idx="690">
                  <c:v>0.67670256981295096</c:v>
                </c:pt>
                <c:pt idx="691">
                  <c:v>0.67670281111555497</c:v>
                </c:pt>
                <c:pt idx="692">
                  <c:v>0.67670305187064705</c:v>
                </c:pt>
                <c:pt idx="693">
                  <c:v>0.67670329207892799</c:v>
                </c:pt>
                <c:pt idx="694">
                  <c:v>0.67670353174109699</c:v>
                </c:pt>
                <c:pt idx="695">
                  <c:v>0.67670377085785405</c:v>
                </c:pt>
                <c:pt idx="696">
                  <c:v>0.67670400942990105</c:v>
                </c:pt>
                <c:pt idx="697">
                  <c:v>0.676704247457936</c:v>
                </c:pt>
                <c:pt idx="698">
                  <c:v>0.676704484942661</c:v>
                </c:pt>
                <c:pt idx="699">
                  <c:v>0.67670472188477704</c:v>
                </c:pt>
                <c:pt idx="700">
                  <c:v>0.676704958284983</c:v>
                </c:pt>
                <c:pt idx="701">
                  <c:v>0.676705194143981</c:v>
                </c:pt>
                <c:pt idx="702">
                  <c:v>0.67670542946247103</c:v>
                </c:pt>
                <c:pt idx="703">
                  <c:v>0.67670566424115497</c:v>
                </c:pt>
                <c:pt idx="704">
                  <c:v>0.67670589848073304</c:v>
                </c:pt>
                <c:pt idx="705">
                  <c:v>0.67670613218190601</c:v>
                </c:pt>
                <c:pt idx="706">
                  <c:v>0.67670636534537598</c:v>
                </c:pt>
                <c:pt idx="707">
                  <c:v>0.67670659797184196</c:v>
                </c:pt>
                <c:pt idx="708">
                  <c:v>0.67670683006200705</c:v>
                </c:pt>
                <c:pt idx="709">
                  <c:v>0.67670706161657002</c:v>
                </c:pt>
                <c:pt idx="710">
                  <c:v>0.67670729263623297</c:v>
                </c:pt>
                <c:pt idx="711">
                  <c:v>0.67670752312169702</c:v>
                </c:pt>
                <c:pt idx="712">
                  <c:v>0.67670775307366304</c:v>
                </c:pt>
                <c:pt idx="713">
                  <c:v>0.67670798249283004</c:v>
                </c:pt>
                <c:pt idx="714">
                  <c:v>0.676708211379902</c:v>
                </c:pt>
                <c:pt idx="715">
                  <c:v>0.67670843973557604</c:v>
                </c:pt>
                <c:pt idx="716">
                  <c:v>0.67670866756055503</c:v>
                </c:pt>
                <c:pt idx="717">
                  <c:v>0.67670889485553898</c:v>
                </c:pt>
                <c:pt idx="718">
                  <c:v>0.67670912162122798</c:v>
                </c:pt>
                <c:pt idx="719">
                  <c:v>0.67670934785832204</c:v>
                </c:pt>
                <c:pt idx="720">
                  <c:v>0.67670957356752204</c:v>
                </c:pt>
                <c:pt idx="721">
                  <c:v>0.67670979874952797</c:v>
                </c:pt>
                <c:pt idx="722">
                  <c:v>0.67671002340503905</c:v>
                </c:pt>
                <c:pt idx="723">
                  <c:v>0.67671024753475595</c:v>
                </c:pt>
                <c:pt idx="724">
                  <c:v>0.67671047113937699</c:v>
                </c:pt>
                <c:pt idx="725">
                  <c:v>0.67671069421960295</c:v>
                </c:pt>
                <c:pt idx="726">
                  <c:v>0.67671091677613204</c:v>
                </c:pt>
                <c:pt idx="727">
                  <c:v>0.67671113880966505</c:v>
                </c:pt>
                <c:pt idx="728">
                  <c:v>0.67671136032089896</c:v>
                </c:pt>
                <c:pt idx="729">
                  <c:v>0.67671158131053299</c:v>
                </c:pt>
                <c:pt idx="730">
                  <c:v>0.67671180177926604</c:v>
                </c:pt>
                <c:pt idx="731">
                  <c:v>0.67671202172779699</c:v>
                </c:pt>
                <c:pt idx="732">
                  <c:v>0.67671224115682305</c:v>
                </c:pt>
                <c:pt idx="733">
                  <c:v>0.676712460067042</c:v>
                </c:pt>
                <c:pt idx="734">
                  <c:v>0.67671267845915195</c:v>
                </c:pt>
                <c:pt idx="735">
                  <c:v>0.67671289633385101</c:v>
                </c:pt>
                <c:pt idx="736">
                  <c:v>0.67671311369183595</c:v>
                </c:pt>
                <c:pt idx="737">
                  <c:v>0.676713330533803</c:v>
                </c:pt>
                <c:pt idx="738">
                  <c:v>0.67671354686045004</c:v>
                </c:pt>
                <c:pt idx="739">
                  <c:v>0.67671376267247196</c:v>
                </c:pt>
                <c:pt idx="740">
                  <c:v>0.67671397797056698</c:v>
                </c:pt>
                <c:pt idx="741">
                  <c:v>0.67671419275542899</c:v>
                </c:pt>
                <c:pt idx="742">
                  <c:v>0.67671440702775598</c:v>
                </c:pt>
                <c:pt idx="743">
                  <c:v>0.67671462078824096</c:v>
                </c:pt>
                <c:pt idx="744">
                  <c:v>0.67671483403758004</c:v>
                </c:pt>
                <c:pt idx="745">
                  <c:v>0.67671504677646699</c:v>
                </c:pt>
                <c:pt idx="746">
                  <c:v>0.67671525900559903</c:v>
                </c:pt>
                <c:pt idx="747">
                  <c:v>0.67671547072566696</c:v>
                </c:pt>
                <c:pt idx="748">
                  <c:v>0.67671568193736698</c:v>
                </c:pt>
                <c:pt idx="749">
                  <c:v>0.67671589264139098</c:v>
                </c:pt>
                <c:pt idx="750">
                  <c:v>0.67671610283843298</c:v>
                </c:pt>
                <c:pt idx="751">
                  <c:v>0.67671631252918696</c:v>
                </c:pt>
                <c:pt idx="752">
                  <c:v>0.67671652171434304</c:v>
                </c:pt>
                <c:pt idx="753">
                  <c:v>0.67671673039459501</c:v>
                </c:pt>
                <c:pt idx="754">
                  <c:v>0.67671693857063397</c:v>
                </c:pt>
                <c:pt idx="755">
                  <c:v>0.67671714624315205</c:v>
                </c:pt>
                <c:pt idx="756">
                  <c:v>0.67671735341284001</c:v>
                </c:pt>
                <c:pt idx="757">
                  <c:v>0.67671756008038897</c:v>
                </c:pt>
                <c:pt idx="758">
                  <c:v>0.67671776624648805</c:v>
                </c:pt>
                <c:pt idx="759">
                  <c:v>0.67671797191182903</c:v>
                </c:pt>
                <c:pt idx="760">
                  <c:v>0.67671817707710102</c:v>
                </c:pt>
                <c:pt idx="761">
                  <c:v>0.67671838174299204</c:v>
                </c:pt>
                <c:pt idx="762">
                  <c:v>0.67671858591019296</c:v>
                </c:pt>
                <c:pt idx="763">
                  <c:v>0.67671878957939002</c:v>
                </c:pt>
                <c:pt idx="764">
                  <c:v>0.67671899275127301</c:v>
                </c:pt>
                <c:pt idx="765">
                  <c:v>0.67671919542653003</c:v>
                </c:pt>
                <c:pt idx="766">
                  <c:v>0.67671939760584598</c:v>
                </c:pt>
                <c:pt idx="767">
                  <c:v>0.67671959928990999</c:v>
                </c:pt>
                <c:pt idx="768">
                  <c:v>0.67671980047940705</c:v>
                </c:pt>
                <c:pt idx="769">
                  <c:v>0.67672000117502495</c:v>
                </c:pt>
                <c:pt idx="770">
                  <c:v>0.67672020137744704</c:v>
                </c:pt>
                <c:pt idx="771">
                  <c:v>0.67672040108735998</c:v>
                </c:pt>
                <c:pt idx="772">
                  <c:v>0.67672060030544801</c:v>
                </c:pt>
                <c:pt idx="773">
                  <c:v>0.67672079903239601</c:v>
                </c:pt>
                <c:pt idx="774">
                  <c:v>0.67672099726888701</c:v>
                </c:pt>
                <c:pt idx="775">
                  <c:v>0.67672119501560501</c:v>
                </c:pt>
                <c:pt idx="776">
                  <c:v>0.67672139227323302</c:v>
                </c:pt>
                <c:pt idx="777">
                  <c:v>0.67672158904245405</c:v>
                </c:pt>
                <c:pt idx="778">
                  <c:v>0.676721785323949</c:v>
                </c:pt>
                <c:pt idx="779">
                  <c:v>0.67672198111839998</c:v>
                </c:pt>
                <c:pt idx="780">
                  <c:v>0.67672217642648802</c:v>
                </c:pt>
                <c:pt idx="781">
                  <c:v>0.67672237124889401</c:v>
                </c:pt>
                <c:pt idx="782">
                  <c:v>0.67672256558629895</c:v>
                </c:pt>
                <c:pt idx="783">
                  <c:v>0.67672275943938198</c:v>
                </c:pt>
                <c:pt idx="784">
                  <c:v>0.676722952808821</c:v>
                </c:pt>
                <c:pt idx="785">
                  <c:v>0.67672314569529701</c:v>
                </c:pt>
                <c:pt idx="786">
                  <c:v>0.67672333809948804</c:v>
                </c:pt>
                <c:pt idx="787">
                  <c:v>0.67672353002206997</c:v>
                </c:pt>
                <c:pt idx="788">
                  <c:v>0.67672372146372295</c:v>
                </c:pt>
                <c:pt idx="789">
                  <c:v>0.67672391242512098</c:v>
                </c:pt>
                <c:pt idx="790">
                  <c:v>0.67672410290694296</c:v>
                </c:pt>
                <c:pt idx="791">
                  <c:v>0.67672429290986302</c:v>
                </c:pt>
                <c:pt idx="792">
                  <c:v>0.67672448243455796</c:v>
                </c:pt>
                <c:pt idx="793">
                  <c:v>0.67672467148170101</c:v>
                </c:pt>
                <c:pt idx="794">
                  <c:v>0.67672486005196797</c:v>
                </c:pt>
                <c:pt idx="795">
                  <c:v>0.67672504814603196</c:v>
                </c:pt>
                <c:pt idx="796">
                  <c:v>0.676725235764567</c:v>
                </c:pt>
                <c:pt idx="797">
                  <c:v>0.676725422908245</c:v>
                </c:pt>
                <c:pt idx="798">
                  <c:v>0.67672560957773897</c:v>
                </c:pt>
                <c:pt idx="799">
                  <c:v>0.67672579577372005</c:v>
                </c:pt>
                <c:pt idx="800">
                  <c:v>0.67672598149686003</c:v>
                </c:pt>
                <c:pt idx="801">
                  <c:v>0.67672616674783004</c:v>
                </c:pt>
                <c:pt idx="802">
                  <c:v>0.67672635152729899</c:v>
                </c:pt>
                <c:pt idx="803">
                  <c:v>0.676726535835938</c:v>
                </c:pt>
                <c:pt idx="804">
                  <c:v>0.676726719674415</c:v>
                </c:pt>
                <c:pt idx="805">
                  <c:v>0.6767269030434</c:v>
                </c:pt>
                <c:pt idx="806">
                  <c:v>0.67672708594356001</c:v>
                </c:pt>
                <c:pt idx="807">
                  <c:v>0.67672726837556296</c:v>
                </c:pt>
                <c:pt idx="808">
                  <c:v>0.67672745034007598</c:v>
                </c:pt>
                <c:pt idx="809">
                  <c:v>0.67672763183776496</c:v>
                </c:pt>
                <c:pt idx="810">
                  <c:v>0.67672781286929595</c:v>
                </c:pt>
                <c:pt idx="811">
                  <c:v>0.67672799343533496</c:v>
                </c:pt>
                <c:pt idx="812">
                  <c:v>0.67672817353654602</c:v>
                </c:pt>
                <c:pt idx="813">
                  <c:v>0.67672835317359503</c:v>
                </c:pt>
                <c:pt idx="814">
                  <c:v>0.67672853234714303</c:v>
                </c:pt>
                <c:pt idx="815">
                  <c:v>0.67672871105785504</c:v>
                </c:pt>
                <c:pt idx="816">
                  <c:v>0.67672888930639397</c:v>
                </c:pt>
                <c:pt idx="817">
                  <c:v>0.67672906709341996</c:v>
                </c:pt>
                <c:pt idx="818">
                  <c:v>0.67672924441959603</c:v>
                </c:pt>
                <c:pt idx="819">
                  <c:v>0.676729421285583</c:v>
                </c:pt>
                <c:pt idx="820">
                  <c:v>0.676729597692041</c:v>
                </c:pt>
                <c:pt idx="821">
                  <c:v>0.67672977363962905</c:v>
                </c:pt>
                <c:pt idx="822">
                  <c:v>0.67672994912900697</c:v>
                </c:pt>
                <c:pt idx="823">
                  <c:v>0.676730124160834</c:v>
                </c:pt>
                <c:pt idx="824">
                  <c:v>0.67673029873576696</c:v>
                </c:pt>
                <c:pt idx="825">
                  <c:v>0.67673047285446497</c:v>
                </c:pt>
                <c:pt idx="826">
                  <c:v>0.67673064651758297</c:v>
                </c:pt>
                <c:pt idx="827">
                  <c:v>0.67673081972577798</c:v>
                </c:pt>
                <c:pt idx="828">
                  <c:v>0.67673099247970703</c:v>
                </c:pt>
                <c:pt idx="829">
                  <c:v>0.67673116478002304</c:v>
                </c:pt>
                <c:pt idx="830">
                  <c:v>0.67673133662738305</c:v>
                </c:pt>
                <c:pt idx="831">
                  <c:v>0.67673150802243898</c:v>
                </c:pt>
                <c:pt idx="832">
                  <c:v>0.67673167896584496</c:v>
                </c:pt>
                <c:pt idx="833">
                  <c:v>0.67673184945825404</c:v>
                </c:pt>
                <c:pt idx="834">
                  <c:v>0.67673201950031803</c:v>
                </c:pt>
                <c:pt idx="835">
                  <c:v>0.67673218909268895</c:v>
                </c:pt>
                <c:pt idx="836">
                  <c:v>0.67673235823601796</c:v>
                </c:pt>
                <c:pt idx="837">
                  <c:v>0.67673252693095398</c:v>
                </c:pt>
                <c:pt idx="838">
                  <c:v>0.67673269517814905</c:v>
                </c:pt>
                <c:pt idx="839">
                  <c:v>0.67673286297825197</c:v>
                </c:pt>
                <c:pt idx="840">
                  <c:v>0.67673303033191001</c:v>
                </c:pt>
                <c:pt idx="841">
                  <c:v>0.67673319723977199</c:v>
                </c:pt>
                <c:pt idx="842">
                  <c:v>0.67673336370248505</c:v>
                </c:pt>
                <c:pt idx="843">
                  <c:v>0.676733529720697</c:v>
                </c:pt>
                <c:pt idx="844">
                  <c:v>0.67673369529505401</c:v>
                </c:pt>
                <c:pt idx="845">
                  <c:v>0.67673386042619998</c:v>
                </c:pt>
                <c:pt idx="846">
                  <c:v>0.67673402511478198</c:v>
                </c:pt>
                <c:pt idx="847">
                  <c:v>0.67673418936144303</c:v>
                </c:pt>
                <c:pt idx="848">
                  <c:v>0.67673435316682795</c:v>
                </c:pt>
                <c:pt idx="849">
                  <c:v>0.67673451653157901</c:v>
                </c:pt>
                <c:pt idx="850">
                  <c:v>0.67673467945633903</c:v>
                </c:pt>
                <c:pt idx="851">
                  <c:v>0.67673484194175004</c:v>
                </c:pt>
                <c:pt idx="852">
                  <c:v>0.67673500398845399</c:v>
                </c:pt>
                <c:pt idx="853">
                  <c:v>0.67673516559709102</c:v>
                </c:pt>
                <c:pt idx="854">
                  <c:v>0.67673532676830195</c:v>
                </c:pt>
                <c:pt idx="855">
                  <c:v>0.67673548750272505</c:v>
                </c:pt>
                <c:pt idx="856">
                  <c:v>0.67673564780100104</c:v>
                </c:pt>
                <c:pt idx="857">
                  <c:v>0.67673580766376595</c:v>
                </c:pt>
                <c:pt idx="858">
                  <c:v>0.67673596709165895</c:v>
                </c:pt>
                <c:pt idx="859">
                  <c:v>0.67673612608531597</c:v>
                </c:pt>
                <c:pt idx="860">
                  <c:v>0.67673628464537505</c:v>
                </c:pt>
                <c:pt idx="861">
                  <c:v>0.67673644277247103</c:v>
                </c:pt>
                <c:pt idx="862">
                  <c:v>0.67673660046723905</c:v>
                </c:pt>
                <c:pt idx="863">
                  <c:v>0.67673675773031305</c:v>
                </c:pt>
                <c:pt idx="864">
                  <c:v>0.67673691456232798</c:v>
                </c:pt>
                <c:pt idx="865">
                  <c:v>0.676737070963917</c:v>
                </c:pt>
                <c:pt idx="866">
                  <c:v>0.67673722693571303</c:v>
                </c:pt>
                <c:pt idx="867">
                  <c:v>0.67673738247834703</c:v>
                </c:pt>
                <c:pt idx="868">
                  <c:v>0.67673753759245103</c:v>
                </c:pt>
                <c:pt idx="869">
                  <c:v>0.67673769227865599</c:v>
                </c:pt>
                <c:pt idx="870">
                  <c:v>0.67673784653759195</c:v>
                </c:pt>
                <c:pt idx="871">
                  <c:v>0.67673800036988796</c:v>
                </c:pt>
                <c:pt idx="872">
                  <c:v>0.67673815377617297</c:v>
                </c:pt>
                <c:pt idx="873">
                  <c:v>0.67673830675707602</c:v>
                </c:pt>
                <c:pt idx="874">
                  <c:v>0.67673845931322496</c:v>
                </c:pt>
                <c:pt idx="875">
                  <c:v>0.67673861144524505</c:v>
                </c:pt>
                <c:pt idx="876">
                  <c:v>0.67673876315376402</c:v>
                </c:pt>
                <c:pt idx="877">
                  <c:v>0.67673891443940803</c:v>
                </c:pt>
                <c:pt idx="878">
                  <c:v>0.67673906530280004</c:v>
                </c:pt>
                <c:pt idx="879">
                  <c:v>0.67673921574456697</c:v>
                </c:pt>
                <c:pt idx="880">
                  <c:v>0.676739365765331</c:v>
                </c:pt>
                <c:pt idx="881">
                  <c:v>0.67673951536571597</c:v>
                </c:pt>
                <c:pt idx="882">
                  <c:v>0.67673966454634504</c:v>
                </c:pt>
                <c:pt idx="883">
                  <c:v>0.67673981330783795</c:v>
                </c:pt>
                <c:pt idx="884">
                  <c:v>0.67673996165081796</c:v>
                </c:pt>
                <c:pt idx="885">
                  <c:v>0.67674010957590602</c:v>
                </c:pt>
                <c:pt idx="886">
                  <c:v>0.67674025708371999</c:v>
                </c:pt>
                <c:pt idx="887">
                  <c:v>0.67674040417488102</c:v>
                </c:pt>
                <c:pt idx="888">
                  <c:v>0.67674055085000695</c:v>
                </c:pt>
                <c:pt idx="889">
                  <c:v>0.67674069710971596</c:v>
                </c:pt>
                <c:pt idx="890">
                  <c:v>0.676740842954626</c:v>
                </c:pt>
                <c:pt idx="891">
                  <c:v>0.67674098838535401</c:v>
                </c:pt>
                <c:pt idx="892">
                  <c:v>0.67674113340251496</c:v>
                </c:pt>
                <c:pt idx="893">
                  <c:v>0.67674127800672401</c:v>
                </c:pt>
                <c:pt idx="894">
                  <c:v>0.67674142219859801</c:v>
                </c:pt>
                <c:pt idx="895">
                  <c:v>0.67674156597875001</c:v>
                </c:pt>
                <c:pt idx="896">
                  <c:v>0.67674170934779398</c:v>
                </c:pt>
                <c:pt idx="897">
                  <c:v>0.67674185230634198</c:v>
                </c:pt>
                <c:pt idx="898">
                  <c:v>0.67674199485500697</c:v>
                </c:pt>
                <c:pt idx="899">
                  <c:v>0.6767421369944</c:v>
                </c:pt>
                <c:pt idx="900">
                  <c:v>0.67674227872513304</c:v>
                </c:pt>
                <c:pt idx="901">
                  <c:v>0.67674242004781504</c:v>
                </c:pt>
                <c:pt idx="902">
                  <c:v>0.67674256096305696</c:v>
                </c:pt>
                <c:pt idx="903">
                  <c:v>0.67674270147146698</c:v>
                </c:pt>
                <c:pt idx="904">
                  <c:v>0.67674284157365505</c:v>
                </c:pt>
                <c:pt idx="905">
                  <c:v>0.67674298127022603</c:v>
                </c:pt>
                <c:pt idx="906">
                  <c:v>0.67674312056178998</c:v>
                </c:pt>
                <c:pt idx="907">
                  <c:v>0.67674325944895097</c:v>
                </c:pt>
                <c:pt idx="908">
                  <c:v>0.67674339793231697</c:v>
                </c:pt>
                <c:pt idx="909">
                  <c:v>0.67674353601249104</c:v>
                </c:pt>
                <c:pt idx="910">
                  <c:v>0.67674367369008004</c:v>
                </c:pt>
                <c:pt idx="911">
                  <c:v>0.67674381096568503</c:v>
                </c:pt>
                <c:pt idx="912">
                  <c:v>0.67674394783991099</c:v>
                </c:pt>
                <c:pt idx="913">
                  <c:v>0.67674408431335997</c:v>
                </c:pt>
                <c:pt idx="914">
                  <c:v>0.67674422038663495</c:v>
                </c:pt>
                <c:pt idx="915">
                  <c:v>0.67674435606033501</c:v>
                </c:pt>
                <c:pt idx="916">
                  <c:v>0.67674449133506298</c:v>
                </c:pt>
                <c:pt idx="917">
                  <c:v>0.67674462621141696</c:v>
                </c:pt>
                <c:pt idx="918">
                  <c:v>0.676744760689997</c:v>
                </c:pt>
                <c:pt idx="919">
                  <c:v>0.67674489477140198</c:v>
                </c:pt>
                <c:pt idx="920">
                  <c:v>0.67674502845622997</c:v>
                </c:pt>
                <c:pt idx="921">
                  <c:v>0.67674516174507804</c:v>
                </c:pt>
                <c:pt idx="922">
                  <c:v>0.67674529463854305</c:v>
                </c:pt>
                <c:pt idx="923">
                  <c:v>0.67674542713721997</c:v>
                </c:pt>
                <c:pt idx="924">
                  <c:v>0.67674555924170599</c:v>
                </c:pt>
                <c:pt idx="925">
                  <c:v>0.67674569095259496</c:v>
                </c:pt>
                <c:pt idx="926">
                  <c:v>0.67674582227047997</c:v>
                </c:pt>
                <c:pt idx="927">
                  <c:v>0.67674595319595598</c:v>
                </c:pt>
                <c:pt idx="928">
                  <c:v>0.67674608372961598</c:v>
                </c:pt>
                <c:pt idx="929">
                  <c:v>0.67674621387205003</c:v>
                </c:pt>
                <c:pt idx="930">
                  <c:v>0.676746343623852</c:v>
                </c:pt>
                <c:pt idx="931">
                  <c:v>0.67674647298561097</c:v>
                </c:pt>
                <c:pt idx="932">
                  <c:v>0.67674660195791803</c:v>
                </c:pt>
                <c:pt idx="933">
                  <c:v>0.67674673054136203</c:v>
                </c:pt>
                <c:pt idx="934">
                  <c:v>0.67674685873653295</c:v>
                </c:pt>
                <c:pt idx="935">
                  <c:v>0.67674698654401799</c:v>
                </c:pt>
                <c:pt idx="936">
                  <c:v>0.67674711396440401</c:v>
                </c:pt>
                <c:pt idx="937">
                  <c:v>0.67674724099827999</c:v>
                </c:pt>
                <c:pt idx="938">
                  <c:v>0.676747367646231</c:v>
                </c:pt>
                <c:pt idx="939">
                  <c:v>0.67674749390884203</c:v>
                </c:pt>
                <c:pt idx="940">
                  <c:v>0.67674761978669995</c:v>
                </c:pt>
                <c:pt idx="941">
                  <c:v>0.67674774528038695</c:v>
                </c:pt>
                <c:pt idx="942">
                  <c:v>0.67674787039048701</c:v>
                </c:pt>
                <c:pt idx="943">
                  <c:v>0.67674799511758499</c:v>
                </c:pt>
                <c:pt idx="944">
                  <c:v>0.67674811946226099</c:v>
                </c:pt>
                <c:pt idx="945">
                  <c:v>0.67674824342509698</c:v>
                </c:pt>
                <c:pt idx="946">
                  <c:v>0.67674836700667595</c:v>
                </c:pt>
                <c:pt idx="947">
                  <c:v>0.67674849020757599</c:v>
                </c:pt>
                <c:pt idx="948">
                  <c:v>0.67674861302837797</c:v>
                </c:pt>
                <c:pt idx="949">
                  <c:v>0.67674873546966097</c:v>
                </c:pt>
                <c:pt idx="950">
                  <c:v>0.67674885753200298</c:v>
                </c:pt>
                <c:pt idx="951">
                  <c:v>0.67674897921598198</c:v>
                </c:pt>
                <c:pt idx="952">
                  <c:v>0.67674910052217496</c:v>
                </c:pt>
                <c:pt idx="953">
                  <c:v>0.67674922145115801</c:v>
                </c:pt>
                <c:pt idx="954">
                  <c:v>0.676749342003508</c:v>
                </c:pt>
                <c:pt idx="955">
                  <c:v>0.67674946217979903</c:v>
                </c:pt>
                <c:pt idx="956">
                  <c:v>0.67674958198060597</c:v>
                </c:pt>
                <c:pt idx="957">
                  <c:v>0.67674970140650303</c:v>
                </c:pt>
                <c:pt idx="958">
                  <c:v>0.67674982045806398</c:v>
                </c:pt>
                <c:pt idx="959">
                  <c:v>0.67674993913585901</c:v>
                </c:pt>
                <c:pt idx="960">
                  <c:v>0.67675005744046202</c:v>
                </c:pt>
                <c:pt idx="961">
                  <c:v>0.67675017537244397</c:v>
                </c:pt>
                <c:pt idx="962">
                  <c:v>0.67675029293237499</c:v>
                </c:pt>
                <c:pt idx="963">
                  <c:v>0.67675041012082604</c:v>
                </c:pt>
                <c:pt idx="964">
                  <c:v>0.67675052693836502</c:v>
                </c:pt>
                <c:pt idx="965">
                  <c:v>0.67675064338556101</c:v>
                </c:pt>
                <c:pt idx="966">
                  <c:v>0.67675075946298202</c:v>
                </c:pt>
                <c:pt idx="967">
                  <c:v>0.67675087517119603</c:v>
                </c:pt>
                <c:pt idx="968">
                  <c:v>0.67675099051076804</c:v>
                </c:pt>
                <c:pt idx="969">
                  <c:v>0.67675110548226702</c:v>
                </c:pt>
                <c:pt idx="970">
                  <c:v>0.67675122008625499</c:v>
                </c:pt>
                <c:pt idx="971">
                  <c:v>0.67675133432329904</c:v>
                </c:pt>
                <c:pt idx="972">
                  <c:v>0.67675144819396205</c:v>
                </c:pt>
                <c:pt idx="973">
                  <c:v>0.67675156169880801</c:v>
                </c:pt>
                <c:pt idx="974">
                  <c:v>0.67675167483840004</c:v>
                </c:pt>
                <c:pt idx="975">
                  <c:v>0.67675178761329902</c:v>
                </c:pt>
                <c:pt idx="976">
                  <c:v>0.67675190002406704</c:v>
                </c:pt>
                <c:pt idx="977">
                  <c:v>0.67675201207126601</c:v>
                </c:pt>
                <c:pt idx="978">
                  <c:v>0.67675212375545502</c:v>
                </c:pt>
                <c:pt idx="979">
                  <c:v>0.67675223507719295</c:v>
                </c:pt>
                <c:pt idx="980">
                  <c:v>0.67675234603704004</c:v>
                </c:pt>
                <c:pt idx="981">
                  <c:v>0.67675245663555395</c:v>
                </c:pt>
                <c:pt idx="982">
                  <c:v>0.67675256687329199</c:v>
                </c:pt>
                <c:pt idx="983">
                  <c:v>0.67675267675081197</c:v>
                </c:pt>
                <c:pt idx="984">
                  <c:v>0.67675278626866897</c:v>
                </c:pt>
                <c:pt idx="985">
                  <c:v>0.67675289542741901</c:v>
                </c:pt>
                <c:pt idx="986">
                  <c:v>0.67675300422761797</c:v>
                </c:pt>
                <c:pt idx="987">
                  <c:v>0.67675311266981897</c:v>
                </c:pt>
                <c:pt idx="988">
                  <c:v>0.676753220754577</c:v>
                </c:pt>
                <c:pt idx="989">
                  <c:v>0.67675332848244396</c:v>
                </c:pt>
                <c:pt idx="990">
                  <c:v>0.67675343585397296</c:v>
                </c:pt>
                <c:pt idx="991">
                  <c:v>0.67675354286971501</c:v>
                </c:pt>
                <c:pt idx="992">
                  <c:v>0.67675364953022199</c:v>
                </c:pt>
                <c:pt idx="993">
                  <c:v>0.67675375583604502</c:v>
                </c:pt>
                <c:pt idx="994">
                  <c:v>0.676753861787732</c:v>
                </c:pt>
                <c:pt idx="995">
                  <c:v>0.67675396738583304</c:v>
                </c:pt>
                <c:pt idx="996">
                  <c:v>0.67675407263089704</c:v>
                </c:pt>
                <c:pt idx="997">
                  <c:v>0.676754177523471</c:v>
                </c:pt>
                <c:pt idx="998">
                  <c:v>0.67675428206410304</c:v>
                </c:pt>
                <c:pt idx="999">
                  <c:v>0.67675438625333895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0E-4F28-BDE4-7C479A132258}"/>
            </c:ext>
          </c:extLst>
        </c:ser>
        <c:ser>
          <c:idx val="1"/>
          <c:order val="2"/>
          <c:tx>
            <c:strRef>
              <c:f>'[Auto-Reg Data.xlsx]Iter 25'!$H$1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25'!$I$3:$I$1002</c:f>
              <c:numCache>
                <c:formatCode>#,##0.000</c:formatCode>
                <c:ptCount val="1000"/>
                <c:pt idx="0">
                  <c:v>0.92489965302414601</c:v>
                </c:pt>
                <c:pt idx="1">
                  <c:v>0.86794551575227696</c:v>
                </c:pt>
                <c:pt idx="2">
                  <c:v>0.82475440983675197</c:v>
                </c:pt>
                <c:pt idx="3">
                  <c:v>0.79128268565895299</c:v>
                </c:pt>
                <c:pt idx="4">
                  <c:v>0.76532133794396895</c:v>
                </c:pt>
                <c:pt idx="5">
                  <c:v>0.74525506648002005</c:v>
                </c:pt>
                <c:pt idx="6">
                  <c:v>0.72979721383178997</c:v>
                </c:pt>
                <c:pt idx="7">
                  <c:v>0.71791575463425705</c:v>
                </c:pt>
                <c:pt idx="8">
                  <c:v>0.70879183781807398</c:v>
                </c:pt>
                <c:pt idx="9">
                  <c:v>0.701783754853471</c:v>
                </c:pt>
                <c:pt idx="10">
                  <c:v>0.69639384257222803</c:v>
                </c:pt>
                <c:pt idx="11">
                  <c:v>0.692239242280137</c:v>
                </c:pt>
                <c:pt idx="12">
                  <c:v>0.68902714042075797</c:v>
                </c:pt>
                <c:pt idx="13">
                  <c:v>0.68653449127417399</c:v>
                </c:pt>
                <c:pt idx="14">
                  <c:v>0.68459181712389106</c:v>
                </c:pt>
                <c:pt idx="15">
                  <c:v>0.68307050028358796</c:v>
                </c:pt>
                <c:pt idx="16">
                  <c:v>0.68187294710873703</c:v>
                </c:pt>
                <c:pt idx="17">
                  <c:v>0.680925049048276</c:v>
                </c:pt>
                <c:pt idx="18">
                  <c:v>0.68017044490875</c:v>
                </c:pt>
                <c:pt idx="19">
                  <c:v>0.679566175651935</c:v>
                </c:pt>
                <c:pt idx="20">
                  <c:v>0.67907940483938001</c:v>
                </c:pt>
                <c:pt idx="21">
                  <c:v>0.67868494861239703</c:v>
                </c:pt>
                <c:pt idx="22">
                  <c:v>0.67836341745154105</c:v>
                </c:pt>
                <c:pt idx="23">
                  <c:v>0.67809981859928103</c:v>
                </c:pt>
                <c:pt idx="24">
                  <c:v>0.67788250452810195</c:v>
                </c:pt>
                <c:pt idx="25">
                  <c:v>0.67770238098193503</c:v>
                </c:pt>
                <c:pt idx="26">
                  <c:v>0.67755230959812696</c:v>
                </c:pt>
                <c:pt idx="27">
                  <c:v>0.67742665638684596</c:v>
                </c:pt>
                <c:pt idx="28">
                  <c:v>0.67732094960248501</c:v>
                </c:pt>
                <c:pt idx="29">
                  <c:v>0.67723161974124801</c:v>
                </c:pt>
                <c:pt idx="30">
                  <c:v>0.67715580128492103</c:v>
                </c:pt>
                <c:pt idx="31">
                  <c:v>0.67709118095552701</c:v>
                </c:pt>
                <c:pt idx="32">
                  <c:v>0.677035881084879</c:v>
                </c:pt>
                <c:pt idx="33">
                  <c:v>0.67698836956652797</c:v>
                </c:pt>
                <c:pt idx="34">
                  <c:v>0.67694738999295401</c:v>
                </c:pt>
                <c:pt idx="35">
                  <c:v>0.67691190717359595</c:v>
                </c:pt>
                <c:pt idx="36">
                  <c:v>0.67688106441804097</c:v>
                </c:pt>
                <c:pt idx="37">
                  <c:v>0.676854149856706</c:v>
                </c:pt>
                <c:pt idx="38">
                  <c:v>0.67683056973549804</c:v>
                </c:pt>
                <c:pt idx="39">
                  <c:v>0.67680982711846105</c:v>
                </c:pt>
                <c:pt idx="40">
                  <c:v>0.67679150480581995</c:v>
                </c:pt>
                <c:pt idx="41">
                  <c:v>0.67677525155559604</c:v>
                </c:pt>
                <c:pt idx="42">
                  <c:v>0.67676077090874498</c:v>
                </c:pt>
                <c:pt idx="43">
                  <c:v>0.67674781207783097</c:v>
                </c:pt>
                <c:pt idx="44">
                  <c:v>0.67673616248070301</c:v>
                </c:pt>
                <c:pt idx="45">
                  <c:v>0.67672564159308102</c:v>
                </c:pt>
                <c:pt idx="46">
                  <c:v>0.67671609586459003</c:v>
                </c:pt>
                <c:pt idx="47">
                  <c:v>0.67670739449702599</c:v>
                </c:pt>
                <c:pt idx="48">
                  <c:v>0.676699425925406</c:v>
                </c:pt>
                <c:pt idx="49">
                  <c:v>0.676692094874771</c:v>
                </c:pt>
                <c:pt idx="50">
                  <c:v>0.67668531989091696</c:v>
                </c:pt>
                <c:pt idx="51">
                  <c:v>0.67667903126298101</c:v>
                </c:pt>
                <c:pt idx="52">
                  <c:v>0.676673169271374</c:v>
                </c:pt>
                <c:pt idx="53">
                  <c:v>0.67666768270684696</c:v>
                </c:pt>
                <c:pt idx="54">
                  <c:v>0.67666252761631596</c:v>
                </c:pt>
                <c:pt idx="55">
                  <c:v>0.676657666238905</c:v>
                </c:pt>
                <c:pt idx="56">
                  <c:v>0.67665306610201104</c:v>
                </c:pt>
                <c:pt idx="57">
                  <c:v>0.67664869925233095</c:v>
                </c:pt>
                <c:pt idx="58">
                  <c:v>0.67664454160095799</c:v>
                </c:pt>
                <c:pt idx="59">
                  <c:v>0.67664057236508401</c:v>
                </c:pt>
                <c:pt idx="60">
                  <c:v>0.67663677359166396</c:v>
                </c:pt>
                <c:pt idx="61">
                  <c:v>0.676633129750708</c:v>
                </c:pt>
                <c:pt idx="62">
                  <c:v>0.67662962738782095</c:v>
                </c:pt>
                <c:pt idx="63">
                  <c:v>0.67662625482720196</c:v>
                </c:pt>
                <c:pt idx="64">
                  <c:v>0.67662300191765901</c:v>
                </c:pt>
                <c:pt idx="65">
                  <c:v>0.67661985981533701</c:v>
                </c:pt>
                <c:pt idx="66">
                  <c:v>0.67661682079779395</c:v>
                </c:pt>
                <c:pt idx="67">
                  <c:v>0.67661387810485896</c:v>
                </c:pt>
                <c:pt idx="68">
                  <c:v>0.67661102580238897</c:v>
                </c:pt>
                <c:pt idx="69">
                  <c:v>0.67660825866561802</c:v>
                </c:pt>
                <c:pt idx="70">
                  <c:v>0.67660557207925298</c:v>
                </c:pt>
                <c:pt idx="71">
                  <c:v>0.67660296195191605</c:v>
                </c:pt>
                <c:pt idx="72">
                  <c:v>0.67660042464287196</c:v>
                </c:pt>
                <c:pt idx="73">
                  <c:v>0.67659795689925195</c:v>
                </c:pt>
                <c:pt idx="74">
                  <c:v>0.67659555580229802</c:v>
                </c:pt>
                <c:pt idx="75">
                  <c:v>0.67659321872130496</c:v>
                </c:pt>
                <c:pt idx="76">
                  <c:v>0.67659094327417502</c:v>
                </c:pt>
                <c:pt idx="77">
                  <c:v>0.67658872729362396</c:v>
                </c:pt>
                <c:pt idx="78">
                  <c:v>0.67658656879823997</c:v>
                </c:pt>
                <c:pt idx="79">
                  <c:v>0.67658446596768096</c:v>
                </c:pt>
                <c:pt idx="80">
                  <c:v>0.67658241712144296</c:v>
                </c:pt>
                <c:pt idx="81">
                  <c:v>0.67658042070066304</c:v>
                </c:pt>
                <c:pt idx="82">
                  <c:v>0.67657847525252701</c:v>
                </c:pt>
                <c:pt idx="83">
                  <c:v>0.67657657941692295</c:v>
                </c:pt>
                <c:pt idx="84">
                  <c:v>0.67657473191499196</c:v>
                </c:pt>
                <c:pt idx="85">
                  <c:v>0.67657293153932596</c:v>
                </c:pt>
                <c:pt idx="86">
                  <c:v>0.67657117714556203</c:v>
                </c:pt>
                <c:pt idx="87">
                  <c:v>0.67656946764517301</c:v>
                </c:pt>
                <c:pt idx="88">
                  <c:v>0.67656780199929001</c:v>
                </c:pt>
                <c:pt idx="89">
                  <c:v>0.67656617921339801</c:v>
                </c:pt>
                <c:pt idx="90">
                  <c:v>0.67656459833278104</c:v>
                </c:pt>
                <c:pt idx="91">
                  <c:v>0.67656305843860898</c:v>
                </c:pt>
                <c:pt idx="92">
                  <c:v>0.67656155864457801</c:v>
                </c:pt>
                <c:pt idx="93">
                  <c:v>0.67656009809401296</c:v>
                </c:pt>
                <c:pt idx="94">
                  <c:v>0.67655867595737296</c:v>
                </c:pt>
                <c:pt idx="95">
                  <c:v>0.67655729143009702</c:v>
                </c:pt>
                <c:pt idx="96">
                  <c:v>0.67655594373074401</c:v>
                </c:pt>
                <c:pt idx="97">
                  <c:v>0.67655463209938205</c:v>
                </c:pt>
                <c:pt idx="98">
                  <c:v>0.67655335579618403</c:v>
                </c:pt>
                <c:pt idx="99">
                  <c:v>0.67655211410021598</c:v>
                </c:pt>
                <c:pt idx="100">
                  <c:v>0.67655090630836801</c:v>
                </c:pt>
                <c:pt idx="101">
                  <c:v>0.67654973173442301</c:v>
                </c:pt>
                <c:pt idx="102">
                  <c:v>0.67654858970824205</c:v>
                </c:pt>
                <c:pt idx="103">
                  <c:v>0.67654747957503203</c:v>
                </c:pt>
                <c:pt idx="104">
                  <c:v>0.67654640069471095</c:v>
                </c:pt>
                <c:pt idx="105">
                  <c:v>0.67654535244133196</c:v>
                </c:pt>
                <c:pt idx="106">
                  <c:v>0.67654433420256899</c:v>
                </c:pt>
                <c:pt idx="107">
                  <c:v>0.67654334537925598</c:v>
                </c:pt>
                <c:pt idx="108">
                  <c:v>0.67654238538496203</c:v>
                </c:pt>
                <c:pt idx="109">
                  <c:v>0.67654145364561402</c:v>
                </c:pt>
                <c:pt idx="110">
                  <c:v>0.67654054959914001</c:v>
                </c:pt>
                <c:pt idx="111">
                  <c:v>0.67653967269514703</c:v>
                </c:pt>
                <c:pt idx="112">
                  <c:v>0.67653882239461305</c:v>
                </c:pt>
                <c:pt idx="113">
                  <c:v>0.67653799816961202</c:v>
                </c:pt>
                <c:pt idx="114">
                  <c:v>0.67653719950303903</c:v>
                </c:pt>
                <c:pt idx="115">
                  <c:v>0.67653642588836604</c:v>
                </c:pt>
                <c:pt idx="116">
                  <c:v>0.67653567682939697</c:v>
                </c:pt>
                <c:pt idx="117">
                  <c:v>0.67653495184004298</c:v>
                </c:pt>
                <c:pt idx="118">
                  <c:v>0.67653425044410198</c:v>
                </c:pt>
                <c:pt idx="119">
                  <c:v>0.67653357217504595</c:v>
                </c:pt>
                <c:pt idx="120">
                  <c:v>0.67653291657582504</c:v>
                </c:pt>
                <c:pt idx="121">
                  <c:v>0.67653228319865899</c:v>
                </c:pt>
                <c:pt idx="122">
                  <c:v>0.67653167160485606</c:v>
                </c:pt>
                <c:pt idx="123">
                  <c:v>0.67653108136462203</c:v>
                </c:pt>
                <c:pt idx="124">
                  <c:v>0.67653051205687997</c:v>
                </c:pt>
                <c:pt idx="125">
                  <c:v>0.67652996326909098</c:v>
                </c:pt>
                <c:pt idx="126">
                  <c:v>0.67652943459708503</c:v>
                </c:pt>
                <c:pt idx="127">
                  <c:v>0.67652892564488798</c:v>
                </c:pt>
                <c:pt idx="128">
                  <c:v>0.67652843602455903</c:v>
                </c:pt>
                <c:pt idx="129">
                  <c:v>0.676527965356024</c:v>
                </c:pt>
                <c:pt idx="130">
                  <c:v>0.67652751326691696</c:v>
                </c:pt>
                <c:pt idx="131">
                  <c:v>0.67652707939242496</c:v>
                </c:pt>
                <c:pt idx="132">
                  <c:v>0.67652666337513401</c:v>
                </c:pt>
                <c:pt idx="133">
                  <c:v>0.67652626486487599</c:v>
                </c:pt>
                <c:pt idx="134">
                  <c:v>0.67652588351858201</c:v>
                </c:pt>
                <c:pt idx="135">
                  <c:v>0.67652551900013802</c:v>
                </c:pt>
                <c:pt idx="136">
                  <c:v>0.67652517098023701</c:v>
                </c:pt>
                <c:pt idx="137">
                  <c:v>0.67652483913624395</c:v>
                </c:pt>
                <c:pt idx="138">
                  <c:v>0.67652452315205502</c:v>
                </c:pt>
                <c:pt idx="139">
                  <c:v>0.67652422271796098</c:v>
                </c:pt>
                <c:pt idx="140">
                  <c:v>0.67652393753051798</c:v>
                </c:pt>
                <c:pt idx="141">
                  <c:v>0.67652366729241298</c:v>
                </c:pt>
                <c:pt idx="142">
                  <c:v>0.67652341171233699</c:v>
                </c:pt>
                <c:pt idx="143">
                  <c:v>0.67652317050486099</c:v>
                </c:pt>
                <c:pt idx="144">
                  <c:v>0.67652294339030905</c:v>
                </c:pt>
                <c:pt idx="145">
                  <c:v>0.67652273009463904</c:v>
                </c:pt>
                <c:pt idx="146">
                  <c:v>0.67652253034932397</c:v>
                </c:pt>
                <c:pt idx="147">
                  <c:v>0.676522343891236</c:v>
                </c:pt>
                <c:pt idx="148">
                  <c:v>0.67652217046252905</c:v>
                </c:pt>
                <c:pt idx="149">
                  <c:v>0.67652200981053201</c:v>
                </c:pt>
                <c:pt idx="150">
                  <c:v>0.67652186168763195</c:v>
                </c:pt>
                <c:pt idx="151">
                  <c:v>0.67652172585117398</c:v>
                </c:pt>
                <c:pt idx="152">
                  <c:v>0.67652160206334899</c:v>
                </c:pt>
                <c:pt idx="153">
                  <c:v>0.67652149009109497</c:v>
                </c:pt>
                <c:pt idx="154">
                  <c:v>0.67652138970599496</c:v>
                </c:pt>
                <c:pt idx="155">
                  <c:v>0.67652130068417404</c:v>
                </c:pt>
                <c:pt idx="156">
                  <c:v>0.67652122280620797</c:v>
                </c:pt>
                <c:pt idx="157">
                  <c:v>0.67652115585702499</c:v>
                </c:pt>
                <c:pt idx="158">
                  <c:v>0.67652109962581097</c:v>
                </c:pt>
                <c:pt idx="159">
                  <c:v>0.67652105390592299</c:v>
                </c:pt>
                <c:pt idx="160">
                  <c:v>0.67652101849479496</c:v>
                </c:pt>
                <c:pt idx="161">
                  <c:v>0.67652099319385495</c:v>
                </c:pt>
                <c:pt idx="162">
                  <c:v>0.67652097780843501</c:v>
                </c:pt>
                <c:pt idx="163">
                  <c:v>0.67652097214769402</c:v>
                </c:pt>
                <c:pt idx="164">
                  <c:v>0.67652097602452699</c:v>
                </c:pt>
                <c:pt idx="165">
                  <c:v>0.67652098925549498</c:v>
                </c:pt>
                <c:pt idx="166">
                  <c:v>0.67652101166073797</c:v>
                </c:pt>
                <c:pt idx="167">
                  <c:v>0.67652104306390504</c:v>
                </c:pt>
                <c:pt idx="168">
                  <c:v>0.67652108329207405</c:v>
                </c:pt>
                <c:pt idx="169">
                  <c:v>0.67652113217568399</c:v>
                </c:pt>
                <c:pt idx="170">
                  <c:v>0.67652118954845697</c:v>
                </c:pt>
                <c:pt idx="171">
                  <c:v>0.67652125524733497</c:v>
                </c:pt>
                <c:pt idx="172">
                  <c:v>0.67652132911240503</c:v>
                </c:pt>
                <c:pt idx="173">
                  <c:v>0.67652141098683705</c:v>
                </c:pt>
                <c:pt idx="174">
                  <c:v>0.67652150071681705</c:v>
                </c:pt>
                <c:pt idx="175">
                  <c:v>0.67652159815148005</c:v>
                </c:pt>
                <c:pt idx="176">
                  <c:v>0.67652170314285198</c:v>
                </c:pt>
                <c:pt idx="177">
                  <c:v>0.67652181554578705</c:v>
                </c:pt>
                <c:pt idx="178">
                  <c:v>0.67652193521790704</c:v>
                </c:pt>
                <c:pt idx="179">
                  <c:v>0.67652206201954301</c:v>
                </c:pt>
                <c:pt idx="180">
                  <c:v>0.67652219581367901</c:v>
                </c:pt>
                <c:pt idx="181">
                  <c:v>0.67652233646589499</c:v>
                </c:pt>
                <c:pt idx="182">
                  <c:v>0.67652248384431501</c:v>
                </c:pt>
                <c:pt idx="183">
                  <c:v>0.67652263781954902</c:v>
                </c:pt>
                <c:pt idx="184">
                  <c:v>0.67652279826464601</c:v>
                </c:pt>
                <c:pt idx="185">
                  <c:v>0.67652296505503995</c:v>
                </c:pt>
                <c:pt idx="186">
                  <c:v>0.67652313806850095</c:v>
                </c:pt>
                <c:pt idx="187">
                  <c:v>0.67652331718508496</c:v>
                </c:pt>
                <c:pt idx="188">
                  <c:v>0.67652350228709002</c:v>
                </c:pt>
                <c:pt idx="189">
                  <c:v>0.67652369325900596</c:v>
                </c:pt>
                <c:pt idx="190">
                  <c:v>0.67652388998746904</c:v>
                </c:pt>
                <c:pt idx="191">
                  <c:v>0.67652409236122202</c:v>
                </c:pt>
                <c:pt idx="192">
                  <c:v>0.67652430027106403</c:v>
                </c:pt>
                <c:pt idx="193">
                  <c:v>0.67652451360981403</c:v>
                </c:pt>
                <c:pt idx="194">
                  <c:v>0.67652473227226695</c:v>
                </c:pt>
                <c:pt idx="195">
                  <c:v>0.67652495615515196</c:v>
                </c:pt>
                <c:pt idx="196">
                  <c:v>0.67652518515709303</c:v>
                </c:pt>
                <c:pt idx="197">
                  <c:v>0.676525419178575</c:v>
                </c:pt>
                <c:pt idx="198">
                  <c:v>0.67652565812189902</c:v>
                </c:pt>
                <c:pt idx="199">
                  <c:v>0.67652590189114903</c:v>
                </c:pt>
                <c:pt idx="200">
                  <c:v>0.67652615039215502</c:v>
                </c:pt>
                <c:pt idx="201">
                  <c:v>0.67652640353245797</c:v>
                </c:pt>
                <c:pt idx="202">
                  <c:v>0.67652666122127503</c:v>
                </c:pt>
                <c:pt idx="203">
                  <c:v>0.67652692336946496</c:v>
                </c:pt>
                <c:pt idx="204">
                  <c:v>0.676527189889498</c:v>
                </c:pt>
                <c:pt idx="205">
                  <c:v>0.67652746069541903</c:v>
                </c:pt>
                <c:pt idx="206">
                  <c:v>0.67652773570281899</c:v>
                </c:pt>
                <c:pt idx="207">
                  <c:v>0.67652801482880398</c:v>
                </c:pt>
                <c:pt idx="208">
                  <c:v>0.67652829799196501</c:v>
                </c:pt>
                <c:pt idx="209">
                  <c:v>0.67652858511234704</c:v>
                </c:pt>
                <c:pt idx="210">
                  <c:v>0.67652887611142098</c:v>
                </c:pt>
                <c:pt idx="211">
                  <c:v>0.676529170912056</c:v>
                </c:pt>
                <c:pt idx="212">
                  <c:v>0.67652946943849201</c:v>
                </c:pt>
                <c:pt idx="213">
                  <c:v>0.676529771616313</c:v>
                </c:pt>
                <c:pt idx="214">
                  <c:v>0.67653007737241599</c:v>
                </c:pt>
                <c:pt idx="215">
                  <c:v>0.67653038663499399</c:v>
                </c:pt>
                <c:pt idx="216">
                  <c:v>0.67653069933350396</c:v>
                </c:pt>
                <c:pt idx="217">
                  <c:v>0.67653101539864302</c:v>
                </c:pt>
                <c:pt idx="218">
                  <c:v>0.67653133476232596</c:v>
                </c:pt>
                <c:pt idx="219">
                  <c:v>0.67653165735766196</c:v>
                </c:pt>
                <c:pt idx="220">
                  <c:v>0.67653198311893004</c:v>
                </c:pt>
                <c:pt idx="221">
                  <c:v>0.67653231198155594</c:v>
                </c:pt>
                <c:pt idx="222">
                  <c:v>0.676532643882094</c:v>
                </c:pt>
                <c:pt idx="223">
                  <c:v>0.67653297875819896</c:v>
                </c:pt>
                <c:pt idx="224">
                  <c:v>0.67653331654861204</c:v>
                </c:pt>
                <c:pt idx="225">
                  <c:v>0.67653365719313296</c:v>
                </c:pt>
                <c:pt idx="226">
                  <c:v>0.67653400063260605</c:v>
                </c:pt>
                <c:pt idx="227">
                  <c:v>0.67653434680889701</c:v>
                </c:pt>
                <c:pt idx="228">
                  <c:v>0.67653469566487501</c:v>
                </c:pt>
                <c:pt idx="229">
                  <c:v>0.67653504714439205</c:v>
                </c:pt>
                <c:pt idx="230">
                  <c:v>0.67653540119226496</c:v>
                </c:pt>
                <c:pt idx="231">
                  <c:v>0.676535757754259</c:v>
                </c:pt>
                <c:pt idx="232">
                  <c:v>0.67653611677706804</c:v>
                </c:pt>
                <c:pt idx="233">
                  <c:v>0.67653647820829699</c:v>
                </c:pt>
                <c:pt idx="234">
                  <c:v>0.67653684199644704</c:v>
                </c:pt>
                <c:pt idx="235">
                  <c:v>0.67653720809089701</c:v>
                </c:pt>
                <c:pt idx="236">
                  <c:v>0.67653757644188595</c:v>
                </c:pt>
                <c:pt idx="237">
                  <c:v>0.67653794700050296</c:v>
                </c:pt>
                <c:pt idx="238">
                  <c:v>0.67653831971866096</c:v>
                </c:pt>
                <c:pt idx="239">
                  <c:v>0.67653869454909399</c:v>
                </c:pt>
                <c:pt idx="240">
                  <c:v>0.67653907144533099</c:v>
                </c:pt>
                <c:pt idx="241">
                  <c:v>0.67653945036169005</c:v>
                </c:pt>
                <c:pt idx="242">
                  <c:v>0.67653983125325701</c:v>
                </c:pt>
                <c:pt idx="243">
                  <c:v>0.67654021407587495</c:v>
                </c:pt>
                <c:pt idx="244">
                  <c:v>0.67654059878613204</c:v>
                </c:pt>
                <c:pt idx="245">
                  <c:v>0.67654098534134299</c:v>
                </c:pt>
                <c:pt idx="246">
                  <c:v>0.67654137369954104</c:v>
                </c:pt>
                <c:pt idx="247">
                  <c:v>0.67654176381945896</c:v>
                </c:pt>
                <c:pt idx="248">
                  <c:v>0.676542155660525</c:v>
                </c:pt>
                <c:pt idx="249">
                  <c:v>0.67654254918284096</c:v>
                </c:pt>
                <c:pt idx="250">
                  <c:v>0.67654294434717699</c:v>
                </c:pt>
                <c:pt idx="251">
                  <c:v>0.67654334111495595</c:v>
                </c:pt>
                <c:pt idx="252">
                  <c:v>0.67654373944824298</c:v>
                </c:pt>
                <c:pt idx="253">
                  <c:v>0.676544139309736</c:v>
                </c:pt>
                <c:pt idx="254">
                  <c:v>0.67654454066274905</c:v>
                </c:pt>
                <c:pt idx="255">
                  <c:v>0.67654494347120797</c:v>
                </c:pt>
                <c:pt idx="256">
                  <c:v>0.67654534769963204</c:v>
                </c:pt>
                <c:pt idx="257">
                  <c:v>0.67654575331313305</c:v>
                </c:pt>
                <c:pt idx="258">
                  <c:v>0.676546160277395</c:v>
                </c:pt>
                <c:pt idx="259">
                  <c:v>0.67654656855867101</c:v>
                </c:pt>
                <c:pt idx="260">
                  <c:v>0.67654697812377096</c:v>
                </c:pt>
                <c:pt idx="261">
                  <c:v>0.67654738894004895</c:v>
                </c:pt>
                <c:pt idx="262">
                  <c:v>0.67654780097539902</c:v>
                </c:pt>
                <c:pt idx="263">
                  <c:v>0.67654821419824296</c:v>
                </c:pt>
                <c:pt idx="264">
                  <c:v>0.67654862857751996</c:v>
                </c:pt>
                <c:pt idx="265">
                  <c:v>0.67654904408268102</c:v>
                </c:pt>
                <c:pt idx="266">
                  <c:v>0.67654946068367605</c:v>
                </c:pt>
                <c:pt idx="267">
                  <c:v>0.67654987835094804</c:v>
                </c:pt>
                <c:pt idx="268">
                  <c:v>0.67655029705542502</c:v>
                </c:pt>
                <c:pt idx="269">
                  <c:v>0.67655071676850698</c:v>
                </c:pt>
                <c:pt idx="270">
                  <c:v>0.67655113746206497</c:v>
                </c:pt>
                <c:pt idx="271">
                  <c:v>0.67655155910842601</c:v>
                </c:pt>
                <c:pt idx="272">
                  <c:v>0.67655198168037201</c:v>
                </c:pt>
                <c:pt idx="273">
                  <c:v>0.67655240515112702</c:v>
                </c:pt>
                <c:pt idx="274">
                  <c:v>0.67655282949434903</c:v>
                </c:pt>
                <c:pt idx="275">
                  <c:v>0.67655325468412697</c:v>
                </c:pt>
                <c:pt idx="276">
                  <c:v>0.67655368069497201</c:v>
                </c:pt>
                <c:pt idx="277">
                  <c:v>0.676554107501807</c:v>
                </c:pt>
                <c:pt idx="278">
                  <c:v>0.67655453507996499</c:v>
                </c:pt>
                <c:pt idx="279">
                  <c:v>0.67655496340517596</c:v>
                </c:pt>
                <c:pt idx="280">
                  <c:v>0.67655539245356799</c:v>
                </c:pt>
                <c:pt idx="281">
                  <c:v>0.676555822201651</c:v>
                </c:pt>
                <c:pt idx="282">
                  <c:v>0.67655625262632002</c:v>
                </c:pt>
                <c:pt idx="283">
                  <c:v>0.67655668370484101</c:v>
                </c:pt>
                <c:pt idx="284">
                  <c:v>0.67655711541484997</c:v>
                </c:pt>
                <c:pt idx="285">
                  <c:v>0.67655754773434396</c:v>
                </c:pt>
                <c:pt idx="286">
                  <c:v>0.67655798064167605</c:v>
                </c:pt>
                <c:pt idx="287">
                  <c:v>0.67655841411554796</c:v>
                </c:pt>
                <c:pt idx="288">
                  <c:v>0.676558848135008</c:v>
                </c:pt>
                <c:pt idx="289">
                  <c:v>0.67655928267943899</c:v>
                </c:pt>
                <c:pt idx="290">
                  <c:v>0.67655971772855905</c:v>
                </c:pt>
                <c:pt idx="291">
                  <c:v>0.67656015326241503</c:v>
                </c:pt>
                <c:pt idx="292">
                  <c:v>0.67656058926137197</c:v>
                </c:pt>
                <c:pt idx="293">
                  <c:v>0.67656102570611398</c:v>
                </c:pt>
                <c:pt idx="294">
                  <c:v>0.67656146257763605</c:v>
                </c:pt>
                <c:pt idx="295">
                  <c:v>0.67656189985723902</c:v>
                </c:pt>
                <c:pt idx="296">
                  <c:v>0.67656233752652495</c:v>
                </c:pt>
                <c:pt idx="297">
                  <c:v>0.67656277556739397</c:v>
                </c:pt>
                <c:pt idx="298">
                  <c:v>0.676563213962034</c:v>
                </c:pt>
                <c:pt idx="299">
                  <c:v>0.67656365269292496</c:v>
                </c:pt>
                <c:pt idx="300">
                  <c:v>0.67656409174282295</c:v>
                </c:pt>
                <c:pt idx="301">
                  <c:v>0.676564531094767</c:v>
                </c:pt>
                <c:pt idx="302">
                  <c:v>0.67656497073206501</c:v>
                </c:pt>
                <c:pt idx="303">
                  <c:v>0.67656541063829601</c:v>
                </c:pt>
                <c:pt idx="304">
                  <c:v>0.67656585079730402</c:v>
                </c:pt>
                <c:pt idx="305">
                  <c:v>0.67656629119318901</c:v>
                </c:pt>
                <c:pt idx="306">
                  <c:v>0.67656673181031102</c:v>
                </c:pt>
                <c:pt idx="307">
                  <c:v>0.67656717263328003</c:v>
                </c:pt>
                <c:pt idx="308">
                  <c:v>0.67656761364695395</c:v>
                </c:pt>
                <c:pt idx="309">
                  <c:v>0.67656805483643401</c:v>
                </c:pt>
                <c:pt idx="310">
                  <c:v>0.67656849618706205</c:v>
                </c:pt>
                <c:pt idx="311">
                  <c:v>0.67656893768441495</c:v>
                </c:pt>
                <c:pt idx="312">
                  <c:v>0.67656937931430305</c:v>
                </c:pt>
                <c:pt idx="313">
                  <c:v>0.67656982106276398</c:v>
                </c:pt>
                <c:pt idx="314">
                  <c:v>0.67657026291606004</c:v>
                </c:pt>
                <c:pt idx="315">
                  <c:v>0.67657070486067605</c:v>
                </c:pt>
                <c:pt idx="316">
                  <c:v>0.67657114688331499</c:v>
                </c:pt>
                <c:pt idx="317">
                  <c:v>0.67657158897089198</c:v>
                </c:pt>
                <c:pt idx="318">
                  <c:v>0.67657203111053599</c:v>
                </c:pt>
                <c:pt idx="319">
                  <c:v>0.67657247328958003</c:v>
                </c:pt>
                <c:pt idx="320">
                  <c:v>0.67657291549556398</c:v>
                </c:pt>
                <c:pt idx="321">
                  <c:v>0.67657335771622995</c:v>
                </c:pt>
                <c:pt idx="322">
                  <c:v>0.67657379993951405</c:v>
                </c:pt>
                <c:pt idx="323">
                  <c:v>0.676574242153551</c:v>
                </c:pt>
                <c:pt idx="324">
                  <c:v>0.67657468434666501</c:v>
                </c:pt>
                <c:pt idx="325">
                  <c:v>0.67657512650737095</c:v>
                </c:pt>
                <c:pt idx="326">
                  <c:v>0.67657556862436796</c:v>
                </c:pt>
                <c:pt idx="327">
                  <c:v>0.67657601068653805</c:v>
                </c:pt>
                <c:pt idx="328">
                  <c:v>0.67657645268294397</c:v>
                </c:pt>
                <c:pt idx="329">
                  <c:v>0.67657689460282699</c:v>
                </c:pt>
                <c:pt idx="330">
                  <c:v>0.67657733643559903</c:v>
                </c:pt>
                <c:pt idx="331">
                  <c:v>0.67657777817084697</c:v>
                </c:pt>
                <c:pt idx="332">
                  <c:v>0.676578219798327</c:v>
                </c:pt>
                <c:pt idx="333">
                  <c:v>0.67657866130795996</c:v>
                </c:pt>
                <c:pt idx="334">
                  <c:v>0.67657910268983101</c:v>
                </c:pt>
                <c:pt idx="335">
                  <c:v>0.67657954393418795</c:v>
                </c:pt>
                <c:pt idx="336">
                  <c:v>0.67657998503143602</c:v>
                </c:pt>
                <c:pt idx="337">
                  <c:v>0.67658042597213597</c:v>
                </c:pt>
                <c:pt idx="338">
                  <c:v>0.67658086674700502</c:v>
                </c:pt>
                <c:pt idx="339">
                  <c:v>0.67658130734691102</c:v>
                </c:pt>
                <c:pt idx="340">
                  <c:v>0.67658174776286995</c:v>
                </c:pt>
                <c:pt idx="341">
                  <c:v>0.67658218798604597</c:v>
                </c:pt>
                <c:pt idx="342">
                  <c:v>0.67658262800774704</c:v>
                </c:pt>
                <c:pt idx="343">
                  <c:v>0.67658306781942401</c:v>
                </c:pt>
                <c:pt idx="344">
                  <c:v>0.67658350741266904</c:v>
                </c:pt>
                <c:pt idx="345">
                  <c:v>0.67658394677920997</c:v>
                </c:pt>
                <c:pt idx="346">
                  <c:v>0.67658438591091397</c:v>
                </c:pt>
                <c:pt idx="347">
                  <c:v>0.676584824799778</c:v>
                </c:pt>
                <c:pt idx="348">
                  <c:v>0.67658526343793401</c:v>
                </c:pt>
                <c:pt idx="349">
                  <c:v>0.67658570181764299</c:v>
                </c:pt>
                <c:pt idx="350">
                  <c:v>0.67658613993129402</c:v>
                </c:pt>
                <c:pt idx="351">
                  <c:v>0.67658657777140097</c:v>
                </c:pt>
                <c:pt idx="352">
                  <c:v>0.67658701533060295</c:v>
                </c:pt>
                <c:pt idx="353">
                  <c:v>0.67658745260165998</c:v>
                </c:pt>
                <c:pt idx="354">
                  <c:v>0.67658788957745297</c:v>
                </c:pt>
                <c:pt idx="355">
                  <c:v>0.67658832625098297</c:v>
                </c:pt>
                <c:pt idx="356">
                  <c:v>0.67658876261536405</c:v>
                </c:pt>
                <c:pt idx="357">
                  <c:v>0.67658919866382705</c:v>
                </c:pt>
                <c:pt idx="358">
                  <c:v>0.67658963438971598</c:v>
                </c:pt>
                <c:pt idx="359">
                  <c:v>0.67659006978648695</c:v>
                </c:pt>
                <c:pt idx="360">
                  <c:v>0.676590504847704</c:v>
                </c:pt>
                <c:pt idx="361">
                  <c:v>0.67659093956704097</c:v>
                </c:pt>
                <c:pt idx="362">
                  <c:v>0.67659137393827595</c:v>
                </c:pt>
                <c:pt idx="363">
                  <c:v>0.67659180795529295</c:v>
                </c:pt>
                <c:pt idx="364">
                  <c:v>0.67659224161208098</c:v>
                </c:pt>
                <c:pt idx="365">
                  <c:v>0.67659267490272701</c:v>
                </c:pt>
                <c:pt idx="366">
                  <c:v>0.67659310782142101</c:v>
                </c:pt>
                <c:pt idx="367">
                  <c:v>0.67659354036245101</c:v>
                </c:pt>
                <c:pt idx="368">
                  <c:v>0.67659397252020004</c:v>
                </c:pt>
                <c:pt idx="369">
                  <c:v>0.67659440428914996</c:v>
                </c:pt>
                <c:pt idx="370">
                  <c:v>0.67659483566387402</c:v>
                </c:pt>
                <c:pt idx="371">
                  <c:v>0.67659526663904102</c:v>
                </c:pt>
                <c:pt idx="372">
                  <c:v>0.67659569720940804</c:v>
                </c:pt>
                <c:pt idx="373">
                  <c:v>0.676596127369825</c:v>
                </c:pt>
                <c:pt idx="374">
                  <c:v>0.67659655711522804</c:v>
                </c:pt>
                <c:pt idx="375">
                  <c:v>0.67659698644064303</c:v>
                </c:pt>
                <c:pt idx="376">
                  <c:v>0.67659741534118001</c:v>
                </c:pt>
                <c:pt idx="377">
                  <c:v>0.67659784381203503</c:v>
                </c:pt>
                <c:pt idx="378">
                  <c:v>0.67659827184848598</c:v>
                </c:pt>
                <c:pt idx="379">
                  <c:v>0.67659869944589401</c:v>
                </c:pt>
                <c:pt idx="380">
                  <c:v>0.67659912659970201</c:v>
                </c:pt>
                <c:pt idx="381">
                  <c:v>0.67659955330543098</c:v>
                </c:pt>
                <c:pt idx="382">
                  <c:v>0.67659997955868101</c:v>
                </c:pt>
                <c:pt idx="383">
                  <c:v>0.676600405355131</c:v>
                </c:pt>
                <c:pt idx="384">
                  <c:v>0.67660083069053401</c:v>
                </c:pt>
                <c:pt idx="385">
                  <c:v>0.67660125556071904</c:v>
                </c:pt>
                <c:pt idx="386">
                  <c:v>0.67660167996158904</c:v>
                </c:pt>
                <c:pt idx="387">
                  <c:v>0.67660210388912101</c:v>
                </c:pt>
                <c:pt idx="388">
                  <c:v>0.67660252733936199</c:v>
                </c:pt>
                <c:pt idx="389">
                  <c:v>0.67660295030842998</c:v>
                </c:pt>
                <c:pt idx="390">
                  <c:v>0.67660337279251304</c:v>
                </c:pt>
                <c:pt idx="391">
                  <c:v>0.67660379478786903</c:v>
                </c:pt>
                <c:pt idx="392">
                  <c:v>0.67660421629082101</c:v>
                </c:pt>
                <c:pt idx="393">
                  <c:v>0.67660463729775999</c:v>
                </c:pt>
                <c:pt idx="394">
                  <c:v>0.67660505780514202</c:v>
                </c:pt>
                <c:pt idx="395">
                  <c:v>0.67660547780948999</c:v>
                </c:pt>
                <c:pt idx="396">
                  <c:v>0.67660589730738696</c:v>
                </c:pt>
                <c:pt idx="397">
                  <c:v>0.67660631629548096</c:v>
                </c:pt>
                <c:pt idx="398">
                  <c:v>0.67660673477048106</c:v>
                </c:pt>
                <c:pt idx="399">
                  <c:v>0.67660715272915795</c:v>
                </c:pt>
                <c:pt idx="400">
                  <c:v>0.67660757016834105</c:v>
                </c:pt>
                <c:pt idx="401">
                  <c:v>0.67660798708491998</c:v>
                </c:pt>
                <c:pt idx="402">
                  <c:v>0.67660840347584095</c:v>
                </c:pt>
                <c:pt idx="403">
                  <c:v>0.67660881933811101</c:v>
                </c:pt>
                <c:pt idx="404">
                  <c:v>0.67660923466878797</c:v>
                </c:pt>
                <c:pt idx="405">
                  <c:v>0.67660964946499202</c:v>
                </c:pt>
                <c:pt idx="406">
                  <c:v>0.67661006372389199</c:v>
                </c:pt>
                <c:pt idx="407">
                  <c:v>0.67661047744271496</c:v>
                </c:pt>
                <c:pt idx="408">
                  <c:v>0.67661089061874002</c:v>
                </c:pt>
                <c:pt idx="409">
                  <c:v>0.67661130324929697</c:v>
                </c:pt>
                <c:pt idx="410">
                  <c:v>0.67661171533177</c:v>
                </c:pt>
                <c:pt idx="411">
                  <c:v>0.67661212686359296</c:v>
                </c:pt>
                <c:pt idx="412">
                  <c:v>0.67661253784224795</c:v>
                </c:pt>
                <c:pt idx="413">
                  <c:v>0.67661294826526996</c:v>
                </c:pt>
                <c:pt idx="414">
                  <c:v>0.67661335813024004</c:v>
                </c:pt>
                <c:pt idx="415">
                  <c:v>0.67661376743478796</c:v>
                </c:pt>
                <c:pt idx="416">
                  <c:v>0.67661417617659103</c:v>
                </c:pt>
                <c:pt idx="417">
                  <c:v>0.67661458435337296</c:v>
                </c:pt>
                <c:pt idx="418">
                  <c:v>0.67661499196290298</c:v>
                </c:pt>
                <c:pt idx="419">
                  <c:v>0.67661539900299505</c:v>
                </c:pt>
                <c:pt idx="420">
                  <c:v>0.67661580547150801</c:v>
                </c:pt>
                <c:pt idx="421">
                  <c:v>0.67661621136634598</c:v>
                </c:pt>
                <c:pt idx="422">
                  <c:v>0.67661661668545403</c:v>
                </c:pt>
                <c:pt idx="423">
                  <c:v>0.67661702142682101</c:v>
                </c:pt>
                <c:pt idx="424">
                  <c:v>0.67661742558847604</c:v>
                </c:pt>
                <c:pt idx="425">
                  <c:v>0.676617829168493</c:v>
                </c:pt>
                <c:pt idx="426">
                  <c:v>0.67661823216498396</c:v>
                </c:pt>
                <c:pt idx="427">
                  <c:v>0.67661863457610005</c:v>
                </c:pt>
                <c:pt idx="428">
                  <c:v>0.67661903640003396</c:v>
                </c:pt>
                <c:pt idx="429">
                  <c:v>0.67661943763501597</c:v>
                </c:pt>
                <c:pt idx="430">
                  <c:v>0.67661983827931704</c:v>
                </c:pt>
                <c:pt idx="431">
                  <c:v>0.67662023833124196</c:v>
                </c:pt>
                <c:pt idx="432">
                  <c:v>0.67662063778913695</c:v>
                </c:pt>
                <c:pt idx="433">
                  <c:v>0.67662103665138096</c:v>
                </c:pt>
                <c:pt idx="434">
                  <c:v>0.67662143491639204</c:v>
                </c:pt>
                <c:pt idx="435">
                  <c:v>0.67662183258262298</c:v>
                </c:pt>
                <c:pt idx="436">
                  <c:v>0.676622229648561</c:v>
                </c:pt>
                <c:pt idx="437">
                  <c:v>0.67662262611272705</c:v>
                </c:pt>
                <c:pt idx="438">
                  <c:v>0.67662302197367896</c:v>
                </c:pt>
                <c:pt idx="439">
                  <c:v>0.67662341723000596</c:v>
                </c:pt>
                <c:pt idx="440">
                  <c:v>0.67662381188032905</c:v>
                </c:pt>
                <c:pt idx="441">
                  <c:v>0.67662420592330597</c:v>
                </c:pt>
                <c:pt idx="442">
                  <c:v>0.67662459935762298</c:v>
                </c:pt>
                <c:pt idx="443">
                  <c:v>0.67662499218199901</c:v>
                </c:pt>
                <c:pt idx="444">
                  <c:v>0.67662538439518305</c:v>
                </c:pt>
                <c:pt idx="445">
                  <c:v>0.67662577599595697</c:v>
                </c:pt>
                <c:pt idx="446">
                  <c:v>0.67662616698313105</c:v>
                </c:pt>
                <c:pt idx="447">
                  <c:v>0.676626557355547</c:v>
                </c:pt>
                <c:pt idx="448">
                  <c:v>0.67662694711207305</c:v>
                </c:pt>
                <c:pt idx="449">
                  <c:v>0.67662733625160798</c:v>
                </c:pt>
                <c:pt idx="450">
                  <c:v>0.67662772477308097</c:v>
                </c:pt>
                <c:pt idx="451">
                  <c:v>0.67662811267544498</c:v>
                </c:pt>
                <c:pt idx="452">
                  <c:v>0.67662849995768504</c:v>
                </c:pt>
                <c:pt idx="453">
                  <c:v>0.67662888661881004</c:v>
                </c:pt>
                <c:pt idx="454">
                  <c:v>0.67662927265785699</c:v>
                </c:pt>
                <c:pt idx="455">
                  <c:v>0.67662965807388897</c:v>
                </c:pt>
                <c:pt idx="456">
                  <c:v>0.67663004286599604</c:v>
                </c:pt>
                <c:pt idx="457">
                  <c:v>0.67663042703329401</c:v>
                </c:pt>
                <c:pt idx="458">
                  <c:v>0.67663081057492103</c:v>
                </c:pt>
                <c:pt idx="459">
                  <c:v>0.67663119349004297</c:v>
                </c:pt>
                <c:pt idx="460">
                  <c:v>0.67663157577785005</c:v>
                </c:pt>
                <c:pt idx="461">
                  <c:v>0.676631957437556</c:v>
                </c:pt>
                <c:pt idx="462">
                  <c:v>0.67663233846839899</c:v>
                </c:pt>
                <c:pt idx="463">
                  <c:v>0.67663271886963805</c:v>
                </c:pt>
                <c:pt idx="464">
                  <c:v>0.67663309864055898</c:v>
                </c:pt>
                <c:pt idx="465">
                  <c:v>0.67663347778046901</c:v>
                </c:pt>
                <c:pt idx="466">
                  <c:v>0.67663385628869499</c:v>
                </c:pt>
                <c:pt idx="467">
                  <c:v>0.67663423416459101</c:v>
                </c:pt>
                <c:pt idx="468">
                  <c:v>0.67663461140752901</c:v>
                </c:pt>
                <c:pt idx="469">
                  <c:v>0.67663498801690403</c:v>
                </c:pt>
                <c:pt idx="470">
                  <c:v>0.67663536399213098</c:v>
                </c:pt>
                <c:pt idx="471">
                  <c:v>0.67663573933264698</c:v>
                </c:pt>
                <c:pt idx="472">
                  <c:v>0.67663611403790902</c:v>
                </c:pt>
                <c:pt idx="473">
                  <c:v>0.67663648810739296</c:v>
                </c:pt>
                <c:pt idx="474">
                  <c:v>0.67663686154059799</c:v>
                </c:pt>
                <c:pt idx="475">
                  <c:v>0.67663723433703804</c:v>
                </c:pt>
                <c:pt idx="476">
                  <c:v>0.67663760649625204</c:v>
                </c:pt>
                <c:pt idx="477">
                  <c:v>0.67663797801779202</c:v>
                </c:pt>
                <c:pt idx="478">
                  <c:v>0.67663834890123398</c:v>
                </c:pt>
                <c:pt idx="479">
                  <c:v>0.67663871914616802</c:v>
                </c:pt>
                <c:pt idx="480">
                  <c:v>0.67663908875220602</c:v>
                </c:pt>
                <c:pt idx="481">
                  <c:v>0.67663945771897505</c:v>
                </c:pt>
                <c:pt idx="482">
                  <c:v>0.67663982604612205</c:v>
                </c:pt>
                <c:pt idx="483">
                  <c:v>0.67664019373330797</c:v>
                </c:pt>
                <c:pt idx="484">
                  <c:v>0.67664056078021595</c:v>
                </c:pt>
                <c:pt idx="485">
                  <c:v>0.67664092718654101</c:v>
                </c:pt>
                <c:pt idx="486">
                  <c:v>0.67664129295199704</c:v>
                </c:pt>
                <c:pt idx="487">
                  <c:v>0.67664165807631504</c:v>
                </c:pt>
                <c:pt idx="488">
                  <c:v>0.676642022559241</c:v>
                </c:pt>
                <c:pt idx="489">
                  <c:v>0.67664238640053698</c:v>
                </c:pt>
                <c:pt idx="490">
                  <c:v>0.67664274959998005</c:v>
                </c:pt>
                <c:pt idx="491">
                  <c:v>0.67664311215736295</c:v>
                </c:pt>
                <c:pt idx="492">
                  <c:v>0.67664347407249603</c:v>
                </c:pt>
                <c:pt idx="493">
                  <c:v>0.67664383534520001</c:v>
                </c:pt>
                <c:pt idx="494">
                  <c:v>0.676644195975314</c:v>
                </c:pt>
                <c:pt idx="495">
                  <c:v>0.67664455596269102</c:v>
                </c:pt>
                <c:pt idx="496">
                  <c:v>0.67664491530719695</c:v>
                </c:pt>
                <c:pt idx="497">
                  <c:v>0.67664527400871199</c:v>
                </c:pt>
                <c:pt idx="498">
                  <c:v>0.67664563206713102</c:v>
                </c:pt>
                <c:pt idx="499">
                  <c:v>0.67664598948236299</c:v>
                </c:pt>
                <c:pt idx="500">
                  <c:v>0.67664634625432996</c:v>
                </c:pt>
                <c:pt idx="501">
                  <c:v>0.67664670238296498</c:v>
                </c:pt>
                <c:pt idx="502">
                  <c:v>0.67664705786821699</c:v>
                </c:pt>
                <c:pt idx="503">
                  <c:v>0.67664741271004702</c:v>
                </c:pt>
                <c:pt idx="504">
                  <c:v>0.67664776690842798</c:v>
                </c:pt>
                <c:pt idx="505">
                  <c:v>0.67664812046334699</c:v>
                </c:pt>
                <c:pt idx="506">
                  <c:v>0.67664847337480005</c:v>
                </c:pt>
                <c:pt idx="507">
                  <c:v>0.67664882564279905</c:v>
                </c:pt>
                <c:pt idx="508">
                  <c:v>0.67664917726736495</c:v>
                </c:pt>
                <c:pt idx="509">
                  <c:v>0.67664952824853197</c:v>
                </c:pt>
                <c:pt idx="510">
                  <c:v>0.67664987858634595</c:v>
                </c:pt>
                <c:pt idx="511">
                  <c:v>0.67665022828086396</c:v>
                </c:pt>
                <c:pt idx="512">
                  <c:v>0.67665057733215195</c:v>
                </c:pt>
                <c:pt idx="513">
                  <c:v>0.67665092574029095</c:v>
                </c:pt>
                <c:pt idx="514">
                  <c:v>0.67665127350536902</c:v>
                </c:pt>
                <c:pt idx="515">
                  <c:v>0.67665162062748796</c:v>
                </c:pt>
                <c:pt idx="516">
                  <c:v>0.67665196710675801</c:v>
                </c:pt>
                <c:pt idx="517">
                  <c:v>0.67665231294330097</c:v>
                </c:pt>
                <c:pt idx="518">
                  <c:v>0.67665265813724795</c:v>
                </c:pt>
                <c:pt idx="519">
                  <c:v>0.67665300268874096</c:v>
                </c:pt>
                <c:pt idx="520">
                  <c:v>0.67665334659793097</c:v>
                </c:pt>
                <c:pt idx="521">
                  <c:v>0.67665368986497898</c:v>
                </c:pt>
                <c:pt idx="522">
                  <c:v>0.67665403249005696</c:v>
                </c:pt>
                <c:pt idx="523">
                  <c:v>0.67665437447334398</c:v>
                </c:pt>
                <c:pt idx="524">
                  <c:v>0.67665471581503001</c:v>
                </c:pt>
                <c:pt idx="525">
                  <c:v>0.67665505651531499</c:v>
                </c:pt>
                <c:pt idx="526">
                  <c:v>0.67665539657440399</c:v>
                </c:pt>
                <c:pt idx="527">
                  <c:v>0.67665573599251605</c:v>
                </c:pt>
                <c:pt idx="528">
                  <c:v>0.67665607476987599</c:v>
                </c:pt>
                <c:pt idx="529">
                  <c:v>0.67665641290671696</c:v>
                </c:pt>
                <c:pt idx="530">
                  <c:v>0.67665675040328199</c:v>
                </c:pt>
                <c:pt idx="531">
                  <c:v>0.67665708725982199</c:v>
                </c:pt>
                <c:pt idx="532">
                  <c:v>0.67665742347659497</c:v>
                </c:pt>
                <c:pt idx="533">
                  <c:v>0.67665775905386905</c:v>
                </c:pt>
                <c:pt idx="534">
                  <c:v>0.67665809399191901</c:v>
                </c:pt>
                <c:pt idx="535">
                  <c:v>0.67665842829102796</c:v>
                </c:pt>
                <c:pt idx="536">
                  <c:v>0.676658761951486</c:v>
                </c:pt>
                <c:pt idx="537">
                  <c:v>0.676659094973591</c:v>
                </c:pt>
                <c:pt idx="538">
                  <c:v>0.67665942735764895</c:v>
                </c:pt>
                <c:pt idx="539">
                  <c:v>0.67665975910397402</c:v>
                </c:pt>
                <c:pt idx="540">
                  <c:v>0.67666009021288498</c:v>
                </c:pt>
                <c:pt idx="541">
                  <c:v>0.676660420684709</c:v>
                </c:pt>
                <c:pt idx="542">
                  <c:v>0.67666075051978203</c:v>
                </c:pt>
                <c:pt idx="543">
                  <c:v>0.67666107971844403</c:v>
                </c:pt>
                <c:pt idx="544">
                  <c:v>0.67666140828104304</c:v>
                </c:pt>
                <c:pt idx="545">
                  <c:v>0.67666173620793502</c:v>
                </c:pt>
                <c:pt idx="546">
                  <c:v>0.67666206349947999</c:v>
                </c:pt>
                <c:pt idx="547">
                  <c:v>0.67666239015604701</c:v>
                </c:pt>
                <c:pt idx="548">
                  <c:v>0.67666271617800999</c:v>
                </c:pt>
                <c:pt idx="549">
                  <c:v>0.67666304156574897</c:v>
                </c:pt>
                <c:pt idx="550">
                  <c:v>0.67666336631965096</c:v>
                </c:pt>
                <c:pt idx="551">
                  <c:v>0.67666369044010799</c:v>
                </c:pt>
                <c:pt idx="552">
                  <c:v>0.67666401392751996</c:v>
                </c:pt>
                <c:pt idx="553">
                  <c:v>0.67666433678229099</c:v>
                </c:pt>
                <c:pt idx="554">
                  <c:v>0.67666465900483097</c:v>
                </c:pt>
                <c:pt idx="555">
                  <c:v>0.67666498059555702</c:v>
                </c:pt>
                <c:pt idx="556">
                  <c:v>0.67666530155489102</c:v>
                </c:pt>
                <c:pt idx="557">
                  <c:v>0.67666562188325896</c:v>
                </c:pt>
                <c:pt idx="558">
                  <c:v>0.67666594158109405</c:v>
                </c:pt>
                <c:pt idx="559">
                  <c:v>0.67666626064883495</c:v>
                </c:pt>
                <c:pt idx="560">
                  <c:v>0.67666657908692396</c:v>
                </c:pt>
                <c:pt idx="561">
                  <c:v>0.67666689689581105</c:v>
                </c:pt>
                <c:pt idx="562">
                  <c:v>0.67666721407594799</c:v>
                </c:pt>
                <c:pt idx="563">
                  <c:v>0.67666753062779395</c:v>
                </c:pt>
                <c:pt idx="564">
                  <c:v>0.676667846551812</c:v>
                </c:pt>
                <c:pt idx="565">
                  <c:v>0.67666816184847101</c:v>
                </c:pt>
                <c:pt idx="566">
                  <c:v>0.67666847651824502</c:v>
                </c:pt>
                <c:pt idx="567">
                  <c:v>0.67666879056161</c:v>
                </c:pt>
                <c:pt idx="568">
                  <c:v>0.676669103979049</c:v>
                </c:pt>
                <c:pt idx="569">
                  <c:v>0.67666941677104897</c:v>
                </c:pt>
                <c:pt idx="570">
                  <c:v>0.67666972893810096</c:v>
                </c:pt>
                <c:pt idx="571">
                  <c:v>0.67667004048070101</c:v>
                </c:pt>
                <c:pt idx="572">
                  <c:v>0.67667035139934895</c:v>
                </c:pt>
                <c:pt idx="573">
                  <c:v>0.67667066169454904</c:v>
                </c:pt>
                <c:pt idx="574">
                  <c:v>0.67667097136680998</c:v>
                </c:pt>
                <c:pt idx="575">
                  <c:v>0.67667128041664504</c:v>
                </c:pt>
                <c:pt idx="576">
                  <c:v>0.67667158884456902</c:v>
                </c:pt>
                <c:pt idx="577">
                  <c:v>0.67667189665110405</c:v>
                </c:pt>
                <c:pt idx="578">
                  <c:v>0.67667220383677296</c:v>
                </c:pt>
                <c:pt idx="579">
                  <c:v>0.67667251040210497</c:v>
                </c:pt>
                <c:pt idx="580">
                  <c:v>0.67667281634763299</c:v>
                </c:pt>
                <c:pt idx="581">
                  <c:v>0.67667312167389104</c:v>
                </c:pt>
                <c:pt idx="582">
                  <c:v>0.67667342638141903</c:v>
                </c:pt>
                <c:pt idx="583">
                  <c:v>0.67667373047076096</c:v>
                </c:pt>
                <c:pt idx="584">
                  <c:v>0.67667403394246095</c:v>
                </c:pt>
                <c:pt idx="585">
                  <c:v>0.67667433679707201</c:v>
                </c:pt>
                <c:pt idx="586">
                  <c:v>0.67667463903514502</c:v>
                </c:pt>
                <c:pt idx="587">
                  <c:v>0.67667494065723699</c:v>
                </c:pt>
                <c:pt idx="588">
                  <c:v>0.67667524166390902</c:v>
                </c:pt>
                <c:pt idx="589">
                  <c:v>0.676675542055722</c:v>
                </c:pt>
                <c:pt idx="590">
                  <c:v>0.67667584183324503</c:v>
                </c:pt>
                <c:pt idx="591">
                  <c:v>0.67667614099704598</c:v>
                </c:pt>
                <c:pt idx="592">
                  <c:v>0.67667643954769696</c:v>
                </c:pt>
                <c:pt idx="593">
                  <c:v>0.67667673748577495</c:v>
                </c:pt>
                <c:pt idx="594">
                  <c:v>0.67667703481185704</c:v>
                </c:pt>
                <c:pt idx="595">
                  <c:v>0.67667733152652398</c:v>
                </c:pt>
                <c:pt idx="596">
                  <c:v>0.67667762763036199</c:v>
                </c:pt>
                <c:pt idx="597">
                  <c:v>0.67667792312395603</c:v>
                </c:pt>
                <c:pt idx="598">
                  <c:v>0.67667821800789696</c:v>
                </c:pt>
                <c:pt idx="599">
                  <c:v>0.67667851228277698</c:v>
                </c:pt>
                <c:pt idx="600">
                  <c:v>0.67667880594919105</c:v>
                </c:pt>
                <c:pt idx="601">
                  <c:v>0.67667909900773704</c:v>
                </c:pt>
                <c:pt idx="602">
                  <c:v>0.67667939145901401</c:v>
                </c:pt>
                <c:pt idx="603">
                  <c:v>0.67667968330362704</c:v>
                </c:pt>
                <c:pt idx="604">
                  <c:v>0.67667997454217799</c:v>
                </c:pt>
                <c:pt idx="605">
                  <c:v>0.67668026517527702</c:v>
                </c:pt>
                <c:pt idx="606">
                  <c:v>0.67668055520353398</c:v>
                </c:pt>
                <c:pt idx="607">
                  <c:v>0.67668084462755895</c:v>
                </c:pt>
                <c:pt idx="608">
                  <c:v>0.67668113344796899</c:v>
                </c:pt>
                <c:pt idx="609">
                  <c:v>0.67668142166538003</c:v>
                </c:pt>
                <c:pt idx="610">
                  <c:v>0.67668170928041005</c:v>
                </c:pt>
                <c:pt idx="611">
                  <c:v>0.67668199629368098</c:v>
                </c:pt>
                <c:pt idx="612">
                  <c:v>0.67668228270581599</c:v>
                </c:pt>
                <c:pt idx="613">
                  <c:v>0.67668256851744102</c:v>
                </c:pt>
                <c:pt idx="614">
                  <c:v>0.67668285372918302</c:v>
                </c:pt>
                <c:pt idx="615">
                  <c:v>0.67668313834167104</c:v>
                </c:pt>
                <c:pt idx="616">
                  <c:v>0.67668342235553602</c:v>
                </c:pt>
                <c:pt idx="617">
                  <c:v>0.67668370577141201</c:v>
                </c:pt>
                <c:pt idx="618">
                  <c:v>0.67668398858993395</c:v>
                </c:pt>
                <c:pt idx="619">
                  <c:v>0.67668427081173799</c:v>
                </c:pt>
                <c:pt idx="620">
                  <c:v>0.67668455243746395</c:v>
                </c:pt>
                <c:pt idx="621">
                  <c:v>0.67668483346775299</c:v>
                </c:pt>
                <c:pt idx="622">
                  <c:v>0.67668511390324504</c:v>
                </c:pt>
                <c:pt idx="623">
                  <c:v>0.67668539374458603</c:v>
                </c:pt>
                <c:pt idx="624">
                  <c:v>0.67668567299242099</c:v>
                </c:pt>
                <c:pt idx="625">
                  <c:v>0.67668595164739598</c:v>
                </c:pt>
                <c:pt idx="626">
                  <c:v>0.67668622971016201</c:v>
                </c:pt>
                <c:pt idx="627">
                  <c:v>0.67668650718136902</c:v>
                </c:pt>
                <c:pt idx="628">
                  <c:v>0.67668678406166705</c:v>
                </c:pt>
                <c:pt idx="629">
                  <c:v>0.676687060351712</c:v>
                </c:pt>
                <c:pt idx="630">
                  <c:v>0.67668733605215803</c:v>
                </c:pt>
                <c:pt idx="631">
                  <c:v>0.67668761116366005</c:v>
                </c:pt>
                <c:pt idx="632">
                  <c:v>0.67668788568687799</c:v>
                </c:pt>
                <c:pt idx="633">
                  <c:v>0.67668815962246998</c:v>
                </c:pt>
                <c:pt idx="634">
                  <c:v>0.67668843297109604</c:v>
                </c:pt>
                <c:pt idx="635">
                  <c:v>0.67668870573341899</c:v>
                </c:pt>
                <c:pt idx="636">
                  <c:v>0.67668897791010196</c:v>
                </c:pt>
                <c:pt idx="637">
                  <c:v>0.67668924950180798</c:v>
                </c:pt>
                <c:pt idx="638">
                  <c:v>0.67668952050920395</c:v>
                </c:pt>
                <c:pt idx="639">
                  <c:v>0.676689790932956</c:v>
                </c:pt>
                <c:pt idx="640">
                  <c:v>0.67669006077373195</c:v>
                </c:pt>
                <c:pt idx="641">
                  <c:v>0.67669033003220203</c:v>
                </c:pt>
                <c:pt idx="642">
                  <c:v>0.67669059870903603</c:v>
                </c:pt>
                <c:pt idx="643">
                  <c:v>0.67669086680490498</c:v>
                </c:pt>
                <c:pt idx="644">
                  <c:v>0.676691134320481</c:v>
                </c:pt>
                <c:pt idx="645">
                  <c:v>0.67669140125643801</c:v>
                </c:pt>
                <c:pt idx="646">
                  <c:v>0.67669166761345001</c:v>
                </c:pt>
                <c:pt idx="647">
                  <c:v>0.67669193339219402</c:v>
                </c:pt>
                <c:pt idx="648">
                  <c:v>0.67669219859334495</c:v>
                </c:pt>
                <c:pt idx="649">
                  <c:v>0.67669246321758003</c:v>
                </c:pt>
                <c:pt idx="650">
                  <c:v>0.67669272726557905</c:v>
                </c:pt>
                <c:pt idx="651">
                  <c:v>0.67669299073802003</c:v>
                </c:pt>
                <c:pt idx="652">
                  <c:v>0.67669325363558297</c:v>
                </c:pt>
                <c:pt idx="653">
                  <c:v>0.67669351595895</c:v>
                </c:pt>
                <c:pt idx="654">
                  <c:v>0.67669377770880201</c:v>
                </c:pt>
                <c:pt idx="655">
                  <c:v>0.67669403888582103</c:v>
                </c:pt>
                <c:pt idx="656">
                  <c:v>0.67669429949069204</c:v>
                </c:pt>
                <c:pt idx="657">
                  <c:v>0.67669455952409796</c:v>
                </c:pt>
                <c:pt idx="658">
                  <c:v>0.67669481898672501</c:v>
                </c:pt>
                <c:pt idx="659">
                  <c:v>0.67669507787925698</c:v>
                </c:pt>
                <c:pt idx="660">
                  <c:v>0.67669533620238098</c:v>
                </c:pt>
                <c:pt idx="661">
                  <c:v>0.67669559395678502</c:v>
                </c:pt>
                <c:pt idx="662">
                  <c:v>0.676695851143155</c:v>
                </c:pt>
                <c:pt idx="663">
                  <c:v>0.67669610776218003</c:v>
                </c:pt>
                <c:pt idx="664">
                  <c:v>0.67669636381455001</c:v>
                </c:pt>
                <c:pt idx="665">
                  <c:v>0.67669661930095304</c:v>
                </c:pt>
                <c:pt idx="666">
                  <c:v>0.67669687422208002</c:v>
                </c:pt>
                <c:pt idx="667">
                  <c:v>0.67669712857862097</c:v>
                </c:pt>
                <c:pt idx="668">
                  <c:v>0.67669738237126797</c:v>
                </c:pt>
                <c:pt idx="669">
                  <c:v>0.67669763560071305</c:v>
                </c:pt>
                <c:pt idx="670">
                  <c:v>0.67669788826764699</c:v>
                </c:pt>
                <c:pt idx="671">
                  <c:v>0.67669814037276399</c:v>
                </c:pt>
                <c:pt idx="672">
                  <c:v>0.67669839191675596</c:v>
                </c:pt>
                <c:pt idx="673">
                  <c:v>0.676698642900319</c:v>
                </c:pt>
                <c:pt idx="674">
                  <c:v>0.67669889332414401</c:v>
                </c:pt>
                <c:pt idx="675">
                  <c:v>0.67669914318892899</c:v>
                </c:pt>
                <c:pt idx="676">
                  <c:v>0.67669939249536604</c:v>
                </c:pt>
                <c:pt idx="677">
                  <c:v>0.67669964124415205</c:v>
                </c:pt>
                <c:pt idx="678">
                  <c:v>0.67669988943598303</c:v>
                </c:pt>
                <c:pt idx="679">
                  <c:v>0.67670013707155496</c:v>
                </c:pt>
                <c:pt idx="680">
                  <c:v>0.67670038415156297</c:v>
                </c:pt>
                <c:pt idx="681">
                  <c:v>0.67670063067670605</c:v>
                </c:pt>
                <c:pt idx="682">
                  <c:v>0.67670087664767997</c:v>
                </c:pt>
                <c:pt idx="683">
                  <c:v>0.67670112206518196</c:v>
                </c:pt>
                <c:pt idx="684">
                  <c:v>0.67670136692991101</c:v>
                </c:pt>
                <c:pt idx="685">
                  <c:v>0.67670161124256401</c:v>
                </c:pt>
                <c:pt idx="686">
                  <c:v>0.67670185500383895</c:v>
                </c:pt>
                <c:pt idx="687">
                  <c:v>0.67670209821443605</c:v>
                </c:pt>
                <c:pt idx="688">
                  <c:v>0.67670234087505299</c:v>
                </c:pt>
                <c:pt idx="689">
                  <c:v>0.67670258298638797</c:v>
                </c:pt>
                <c:pt idx="690">
                  <c:v>0.67670282454914199</c:v>
                </c:pt>
                <c:pt idx="691">
                  <c:v>0.67670306556401305</c:v>
                </c:pt>
                <c:pt idx="692">
                  <c:v>0.67670330603170104</c:v>
                </c:pt>
                <c:pt idx="693">
                  <c:v>0.67670354595290505</c:v>
                </c:pt>
                <c:pt idx="694">
                  <c:v>0.67670378532832698</c:v>
                </c:pt>
                <c:pt idx="695">
                  <c:v>0.67670402415866404</c:v>
                </c:pt>
                <c:pt idx="696">
                  <c:v>0.67670426244461901</c:v>
                </c:pt>
                <c:pt idx="697">
                  <c:v>0.67670450018688999</c:v>
                </c:pt>
                <c:pt idx="698">
                  <c:v>0.67670473738617898</c:v>
                </c:pt>
                <c:pt idx="699">
                  <c:v>0.67670497404318597</c:v>
                </c:pt>
                <c:pt idx="700">
                  <c:v>0.67670521015861096</c:v>
                </c:pt>
                <c:pt idx="701">
                  <c:v>0.67670544573315405</c:v>
                </c:pt>
                <c:pt idx="702">
                  <c:v>0.67670568076751803</c:v>
                </c:pt>
                <c:pt idx="703">
                  <c:v>0.67670591526240198</c:v>
                </c:pt>
                <c:pt idx="704">
                  <c:v>0.67670614921850603</c:v>
                </c:pt>
                <c:pt idx="705">
                  <c:v>0.67670638263653304</c:v>
                </c:pt>
                <c:pt idx="706">
                  <c:v>0.67670661551718203</c:v>
                </c:pt>
                <c:pt idx="707">
                  <c:v>0.67670684786115498</c:v>
                </c:pt>
                <c:pt idx="708">
                  <c:v>0.676707079669152</c:v>
                </c:pt>
                <c:pt idx="709">
                  <c:v>0.67670731094187397</c:v>
                </c:pt>
                <c:pt idx="710">
                  <c:v>0.67670754168002201</c:v>
                </c:pt>
                <c:pt idx="711">
                  <c:v>0.67670777188429598</c:v>
                </c:pt>
                <c:pt idx="712">
                  <c:v>0.67670800155539701</c:v>
                </c:pt>
                <c:pt idx="713">
                  <c:v>0.67670823069402597</c:v>
                </c:pt>
                <c:pt idx="714">
                  <c:v>0.67670845930088397</c:v>
                </c:pt>
                <c:pt idx="715">
                  <c:v>0.67670868737667</c:v>
                </c:pt>
                <c:pt idx="716">
                  <c:v>0.67670891492208596</c:v>
                </c:pt>
                <c:pt idx="717">
                  <c:v>0.67670914193783105</c:v>
                </c:pt>
                <c:pt idx="718">
                  <c:v>0.67670936842460505</c:v>
                </c:pt>
                <c:pt idx="719">
                  <c:v>0.67670959438310996</c:v>
                </c:pt>
                <c:pt idx="720">
                  <c:v>0.67670981981404499</c:v>
                </c:pt>
                <c:pt idx="721">
                  <c:v>0.67671004471810903</c:v>
                </c:pt>
                <c:pt idx="722">
                  <c:v>0.67671026909600196</c:v>
                </c:pt>
                <c:pt idx="723">
                  <c:v>0.676710492948425</c:v>
                </c:pt>
                <c:pt idx="724">
                  <c:v>0.67671071627607504</c:v>
                </c:pt>
                <c:pt idx="725">
                  <c:v>0.67671093907965396</c:v>
                </c:pt>
                <c:pt idx="726">
                  <c:v>0.67671116135985898</c:v>
                </c:pt>
                <c:pt idx="727">
                  <c:v>0.67671138311738999</c:v>
                </c:pt>
                <c:pt idx="728">
                  <c:v>0.67671160435294497</c:v>
                </c:pt>
                <c:pt idx="729">
                  <c:v>0.67671182506722405</c:v>
                </c:pt>
                <c:pt idx="730">
                  <c:v>0.67671204526092299</c:v>
                </c:pt>
                <c:pt idx="731">
                  <c:v>0.67671226493474201</c:v>
                </c:pt>
                <c:pt idx="732">
                  <c:v>0.67671248408937801</c:v>
                </c:pt>
                <c:pt idx="733">
                  <c:v>0.67671270272552997</c:v>
                </c:pt>
                <c:pt idx="734">
                  <c:v>0.67671292084389401</c:v>
                </c:pt>
                <c:pt idx="735">
                  <c:v>0.67671313844516801</c:v>
                </c:pt>
                <c:pt idx="736">
                  <c:v>0.67671335553004897</c:v>
                </c:pt>
                <c:pt idx="737">
                  <c:v>0.676713572099233</c:v>
                </c:pt>
                <c:pt idx="738">
                  <c:v>0.67671378815341698</c:v>
                </c:pt>
                <c:pt idx="739">
                  <c:v>0.67671400369329804</c:v>
                </c:pt>
                <c:pt idx="740">
                  <c:v>0.67671421871957105</c:v>
                </c:pt>
                <c:pt idx="741">
                  <c:v>0.67671443323293201</c:v>
                </c:pt>
                <c:pt idx="742">
                  <c:v>0.67671464723407704</c:v>
                </c:pt>
                <c:pt idx="743">
                  <c:v>0.67671486072370002</c:v>
                </c:pt>
                <c:pt idx="744">
                  <c:v>0.67671507370249695</c:v>
                </c:pt>
                <c:pt idx="745">
                  <c:v>0.67671528617116095</c:v>
                </c:pt>
                <c:pt idx="746">
                  <c:v>0.676715498130388</c:v>
                </c:pt>
                <c:pt idx="747">
                  <c:v>0.67671570958087102</c:v>
                </c:pt>
                <c:pt idx="748">
                  <c:v>0.67671592052330398</c:v>
                </c:pt>
                <c:pt idx="749">
                  <c:v>0.67671613095838001</c:v>
                </c:pt>
                <c:pt idx="750">
                  <c:v>0.676716340886792</c:v>
                </c:pt>
                <c:pt idx="751">
                  <c:v>0.67671655030923294</c:v>
                </c:pt>
                <c:pt idx="752">
                  <c:v>0.67671675922639396</c:v>
                </c:pt>
                <c:pt idx="753">
                  <c:v>0.67671696763896905</c:v>
                </c:pt>
                <c:pt idx="754">
                  <c:v>0.67671717554764799</c:v>
                </c:pt>
                <c:pt idx="755">
                  <c:v>0.676717382953123</c:v>
                </c:pt>
                <c:pt idx="756">
                  <c:v>0.67671758985608399</c:v>
                </c:pt>
                <c:pt idx="757">
                  <c:v>0.67671779625722295</c:v>
                </c:pt>
                <c:pt idx="758">
                  <c:v>0.67671800215722899</c:v>
                </c:pt>
                <c:pt idx="759">
                  <c:v>0.67671820755679302</c:v>
                </c:pt>
                <c:pt idx="760">
                  <c:v>0.67671841245660302</c:v>
                </c:pt>
                <c:pt idx="761">
                  <c:v>0.67671861685734802</c:v>
                </c:pt>
                <c:pt idx="762">
                  <c:v>0.67671882075971801</c:v>
                </c:pt>
                <c:pt idx="763">
                  <c:v>0.6767190241644</c:v>
                </c:pt>
                <c:pt idx="764">
                  <c:v>0.67671922707208199</c:v>
                </c:pt>
                <c:pt idx="765">
                  <c:v>0.67671942948345198</c:v>
                </c:pt>
                <c:pt idx="766">
                  <c:v>0.676719631399197</c:v>
                </c:pt>
                <c:pt idx="767">
                  <c:v>0.67671983282000403</c:v>
                </c:pt>
                <c:pt idx="768">
                  <c:v>0.67672003374655698</c:v>
                </c:pt>
                <c:pt idx="769">
                  <c:v>0.67672023417954497</c:v>
                </c:pt>
                <c:pt idx="770">
                  <c:v>0.67672043411965099</c:v>
                </c:pt>
                <c:pt idx="771">
                  <c:v>0.67672063356756096</c:v>
                </c:pt>
                <c:pt idx="772">
                  <c:v>0.67672083252395898</c:v>
                </c:pt>
                <c:pt idx="773">
                  <c:v>0.67672103098952896</c:v>
                </c:pt>
                <c:pt idx="774">
                  <c:v>0.67672122896495501</c:v>
                </c:pt>
                <c:pt idx="775">
                  <c:v>0.67672142645092004</c:v>
                </c:pt>
                <c:pt idx="776">
                  <c:v>0.67672162344810705</c:v>
                </c:pt>
                <c:pt idx="777">
                  <c:v>0.67672181995719805</c:v>
                </c:pt>
                <c:pt idx="778">
                  <c:v>0.67672201597887505</c:v>
                </c:pt>
                <c:pt idx="779">
                  <c:v>0.67672221151381995</c:v>
                </c:pt>
                <c:pt idx="780">
                  <c:v>0.67672240656271299</c:v>
                </c:pt>
                <c:pt idx="781">
                  <c:v>0.67672260112623395</c:v>
                </c:pt>
                <c:pt idx="782">
                  <c:v>0.67672279520506395</c:v>
                </c:pt>
                <c:pt idx="783">
                  <c:v>0.67672298879988202</c:v>
                </c:pt>
                <c:pt idx="784">
                  <c:v>0.67672318191136804</c:v>
                </c:pt>
                <c:pt idx="785">
                  <c:v>0.67672337454019904</c:v>
                </c:pt>
                <c:pt idx="786">
                  <c:v>0.67672356668705402</c:v>
                </c:pt>
                <c:pt idx="787">
                  <c:v>0.676723758352611</c:v>
                </c:pt>
                <c:pt idx="788">
                  <c:v>0.676723949537546</c:v>
                </c:pt>
                <c:pt idx="789">
                  <c:v>0.67672414024253602</c:v>
                </c:pt>
                <c:pt idx="790">
                  <c:v>0.67672433046825797</c:v>
                </c:pt>
                <c:pt idx="791">
                  <c:v>0.67672452021538598</c:v>
                </c:pt>
                <c:pt idx="792">
                  <c:v>0.67672470948459695</c:v>
                </c:pt>
                <c:pt idx="793">
                  <c:v>0.67672489827656401</c:v>
                </c:pt>
                <c:pt idx="794">
                  <c:v>0.67672508659196196</c:v>
                </c:pt>
                <c:pt idx="795">
                  <c:v>0.67672527443146402</c:v>
                </c:pt>
                <c:pt idx="796">
                  <c:v>0.676725461795743</c:v>
                </c:pt>
                <c:pt idx="797">
                  <c:v>0.67672564868547302</c:v>
                </c:pt>
                <c:pt idx="798">
                  <c:v>0.676725835101324</c:v>
                </c:pt>
                <c:pt idx="799">
                  <c:v>0.67672602104396895</c:v>
                </c:pt>
                <c:pt idx="800">
                  <c:v>0.676726206514079</c:v>
                </c:pt>
                <c:pt idx="801">
                  <c:v>0.67672639151232294</c:v>
                </c:pt>
                <c:pt idx="802">
                  <c:v>0.67672657603937303</c:v>
                </c:pt>
                <c:pt idx="803">
                  <c:v>0.67672676009589705</c:v>
                </c:pt>
                <c:pt idx="804">
                  <c:v>0.67672694368256503</c:v>
                </c:pt>
                <c:pt idx="805">
                  <c:v>0.67672712680004399</c:v>
                </c:pt>
                <c:pt idx="806">
                  <c:v>0.67672730944900295</c:v>
                </c:pt>
                <c:pt idx="807">
                  <c:v>0.67672749163010804</c:v>
                </c:pt>
                <c:pt idx="808">
                  <c:v>0.67672767334402695</c:v>
                </c:pt>
                <c:pt idx="809">
                  <c:v>0.67672785459142504</c:v>
                </c:pt>
                <c:pt idx="810">
                  <c:v>0.67672803537296999</c:v>
                </c:pt>
                <c:pt idx="811">
                  <c:v>0.67672821568932395</c:v>
                </c:pt>
                <c:pt idx="812">
                  <c:v>0.67672839554115305</c:v>
                </c:pt>
                <c:pt idx="813">
                  <c:v>0.67672857492912197</c:v>
                </c:pt>
                <c:pt idx="814">
                  <c:v>0.67672875385389297</c:v>
                </c:pt>
                <c:pt idx="815">
                  <c:v>0.67672893231612896</c:v>
                </c:pt>
                <c:pt idx="816">
                  <c:v>0.67672911031649297</c:v>
                </c:pt>
                <c:pt idx="817">
                  <c:v>0.67672928785564601</c:v>
                </c:pt>
                <c:pt idx="818">
                  <c:v>0.67672946493425001</c:v>
                </c:pt>
                <c:pt idx="819">
                  <c:v>0.676729641552965</c:v>
                </c:pt>
                <c:pt idx="820">
                  <c:v>0.676729817712452</c:v>
                </c:pt>
                <c:pt idx="821">
                  <c:v>0.67672999341336904</c:v>
                </c:pt>
                <c:pt idx="822">
                  <c:v>0.67673016865637603</c:v>
                </c:pt>
                <c:pt idx="823">
                  <c:v>0.67673034344213101</c:v>
                </c:pt>
                <c:pt idx="824">
                  <c:v>0.67673051777129201</c:v>
                </c:pt>
                <c:pt idx="825">
                  <c:v>0.67673069164451505</c:v>
                </c:pt>
                <c:pt idx="826">
                  <c:v>0.67673086506245905</c:v>
                </c:pt>
                <c:pt idx="827">
                  <c:v>0.67673103802577805</c:v>
                </c:pt>
                <c:pt idx="828">
                  <c:v>0.67673121053512797</c:v>
                </c:pt>
                <c:pt idx="829">
                  <c:v>0.67673138259116505</c:v>
                </c:pt>
                <c:pt idx="830">
                  <c:v>0.67673155419454101</c:v>
                </c:pt>
                <c:pt idx="831">
                  <c:v>0.67673172534591197</c:v>
                </c:pt>
                <c:pt idx="832">
                  <c:v>0.67673189604592998</c:v>
                </c:pt>
                <c:pt idx="833">
                  <c:v>0.67673206629524696</c:v>
                </c:pt>
                <c:pt idx="834">
                  <c:v>0.67673223609451605</c:v>
                </c:pt>
                <c:pt idx="835">
                  <c:v>0.67673240544438895</c:v>
                </c:pt>
                <c:pt idx="836">
                  <c:v>0.67673257434551404</c:v>
                </c:pt>
                <c:pt idx="837">
                  <c:v>0.67673274279854401</c:v>
                </c:pt>
                <c:pt idx="838">
                  <c:v>0.67673291080412701</c:v>
                </c:pt>
                <c:pt idx="839">
                  <c:v>0.67673307836291297</c:v>
                </c:pt>
                <c:pt idx="840">
                  <c:v>0.67673324547554903</c:v>
                </c:pt>
                <c:pt idx="841">
                  <c:v>0.67673341214268401</c:v>
                </c:pt>
                <c:pt idx="842">
                  <c:v>0.67673357836496495</c:v>
                </c:pt>
                <c:pt idx="843">
                  <c:v>0.676733744143037</c:v>
                </c:pt>
                <c:pt idx="844">
                  <c:v>0.67673390947754797</c:v>
                </c:pt>
                <c:pt idx="845">
                  <c:v>0.67673407436914201</c:v>
                </c:pt>
                <c:pt idx="846">
                  <c:v>0.67673423881846495</c:v>
                </c:pt>
                <c:pt idx="847">
                  <c:v>0.67673440282616104</c:v>
                </c:pt>
                <c:pt idx="848">
                  <c:v>0.67673456639287199</c:v>
                </c:pt>
                <c:pt idx="849">
                  <c:v>0.67673472951924196</c:v>
                </c:pt>
                <c:pt idx="850">
                  <c:v>0.67673489220591299</c:v>
                </c:pt>
                <c:pt idx="851">
                  <c:v>0.676735054453527</c:v>
                </c:pt>
                <c:pt idx="852">
                  <c:v>0.67673521626272404</c:v>
                </c:pt>
                <c:pt idx="853">
                  <c:v>0.67673537763414704</c:v>
                </c:pt>
                <c:pt idx="854">
                  <c:v>0.67673553856843305</c:v>
                </c:pt>
                <c:pt idx="855">
                  <c:v>0.676735699066223</c:v>
                </c:pt>
                <c:pt idx="856">
                  <c:v>0.67673585912815504</c:v>
                </c:pt>
                <c:pt idx="857">
                  <c:v>0.676736018754867</c:v>
                </c:pt>
                <c:pt idx="858">
                  <c:v>0.67673617794699703</c:v>
                </c:pt>
                <c:pt idx="859">
                  <c:v>0.67673633670517996</c:v>
                </c:pt>
                <c:pt idx="860">
                  <c:v>0.67673649503005395</c:v>
                </c:pt>
                <c:pt idx="861">
                  <c:v>0.67673665292225404</c:v>
                </c:pt>
                <c:pt idx="862">
                  <c:v>0.67673681038241396</c:v>
                </c:pt>
                <c:pt idx="863">
                  <c:v>0.67673696741116995</c:v>
                </c:pt>
                <c:pt idx="864">
                  <c:v>0.67673712400915398</c:v>
                </c:pt>
                <c:pt idx="865">
                  <c:v>0.67673728017699897</c:v>
                </c:pt>
                <c:pt idx="866">
                  <c:v>0.67673743591533897</c:v>
                </c:pt>
                <c:pt idx="867">
                  <c:v>0.67673759122480404</c:v>
                </c:pt>
                <c:pt idx="868">
                  <c:v>0.67673774610602599</c:v>
                </c:pt>
                <c:pt idx="869">
                  <c:v>0.67673790055963601</c:v>
                </c:pt>
                <c:pt idx="870">
                  <c:v>0.67673805458626202</c:v>
                </c:pt>
                <c:pt idx="871">
                  <c:v>0.67673820818653496</c:v>
                </c:pt>
                <c:pt idx="872">
                  <c:v>0.67673836136108401</c:v>
                </c:pt>
                <c:pt idx="873">
                  <c:v>0.67673851411053498</c:v>
                </c:pt>
                <c:pt idx="874">
                  <c:v>0.67673866643551595</c:v>
                </c:pt>
                <c:pt idx="875">
                  <c:v>0.67673881833665495</c:v>
                </c:pt>
                <c:pt idx="876">
                  <c:v>0.67673896981457604</c:v>
                </c:pt>
                <c:pt idx="877">
                  <c:v>0.67673912086990695</c:v>
                </c:pt>
                <c:pt idx="878">
                  <c:v>0.67673927150326996</c:v>
                </c:pt>
                <c:pt idx="879">
                  <c:v>0.676739421715291</c:v>
                </c:pt>
                <c:pt idx="880">
                  <c:v>0.67673957150659303</c:v>
                </c:pt>
                <c:pt idx="881">
                  <c:v>0.67673972087779999</c:v>
                </c:pt>
                <c:pt idx="882">
                  <c:v>0.67673986982953205</c:v>
                </c:pt>
                <c:pt idx="883">
                  <c:v>0.67674001836241204</c:v>
                </c:pt>
                <c:pt idx="884">
                  <c:v>0.67674016647706103</c:v>
                </c:pt>
                <c:pt idx="885">
                  <c:v>0.67674031417409897</c:v>
                </c:pt>
                <c:pt idx="886">
                  <c:v>0.67674046145414601</c:v>
                </c:pt>
                <c:pt idx="887">
                  <c:v>0.67674060831782001</c:v>
                </c:pt>
                <c:pt idx="888">
                  <c:v>0.67674075476574103</c:v>
                </c:pt>
                <c:pt idx="889">
                  <c:v>0.676740900798526</c:v>
                </c:pt>
                <c:pt idx="890">
                  <c:v>0.676741046416792</c:v>
                </c:pt>
                <c:pt idx="891">
                  <c:v>0.67674119162115598</c:v>
                </c:pt>
                <c:pt idx="892">
                  <c:v>0.676741336412233</c:v>
                </c:pt>
                <c:pt idx="893">
                  <c:v>0.67674148079063901</c:v>
                </c:pt>
                <c:pt idx="894">
                  <c:v>0.67674162475698796</c:v>
                </c:pt>
                <c:pt idx="895">
                  <c:v>0.67674176831189503</c:v>
                </c:pt>
                <c:pt idx="896">
                  <c:v>0.67674191145597196</c:v>
                </c:pt>
                <c:pt idx="897">
                  <c:v>0.67674205418983202</c:v>
                </c:pt>
                <c:pt idx="898">
                  <c:v>0.67674219651408596</c:v>
                </c:pt>
                <c:pt idx="899">
                  <c:v>0.67674233842934794</c:v>
                </c:pt>
                <c:pt idx="900">
                  <c:v>0.67674247993622605</c:v>
                </c:pt>
                <c:pt idx="901">
                  <c:v>0.676742621035331</c:v>
                </c:pt>
                <c:pt idx="902">
                  <c:v>0.67674276172727299</c:v>
                </c:pt>
                <c:pt idx="903">
                  <c:v>0.67674290201265996</c:v>
                </c:pt>
                <c:pt idx="904">
                  <c:v>0.67674304189210099</c:v>
                </c:pt>
                <c:pt idx="905">
                  <c:v>0.67674318136620204</c:v>
                </c:pt>
                <c:pt idx="906">
                  <c:v>0.67674332043557095</c:v>
                </c:pt>
                <c:pt idx="907">
                  <c:v>0.67674345910081302</c:v>
                </c:pt>
                <c:pt idx="908">
                  <c:v>0.67674359736253498</c:v>
                </c:pt>
                <c:pt idx="909">
                  <c:v>0.67674373522134101</c:v>
                </c:pt>
                <c:pt idx="910">
                  <c:v>0.67674387267783498</c:v>
                </c:pt>
                <c:pt idx="911">
                  <c:v>0.67674400973262006</c:v>
                </c:pt>
                <c:pt idx="912">
                  <c:v>0.67674414638630098</c:v>
                </c:pt>
                <c:pt idx="913">
                  <c:v>0.67674428263947894</c:v>
                </c:pt>
                <c:pt idx="914">
                  <c:v>0.67674441849275502</c:v>
                </c:pt>
                <c:pt idx="915">
                  <c:v>0.67674455394673105</c:v>
                </c:pt>
                <c:pt idx="916">
                  <c:v>0.67674468900200702</c:v>
                </c:pt>
                <c:pt idx="917">
                  <c:v>0.67674482365918198</c:v>
                </c:pt>
                <c:pt idx="918">
                  <c:v>0.67674495791885603</c:v>
                </c:pt>
                <c:pt idx="919">
                  <c:v>0.67674509178162601</c:v>
                </c:pt>
                <c:pt idx="920">
                  <c:v>0.676745225248091</c:v>
                </c:pt>
                <c:pt idx="921">
                  <c:v>0.67674535831884797</c:v>
                </c:pt>
                <c:pt idx="922">
                  <c:v>0.67674549099449299</c:v>
                </c:pt>
                <c:pt idx="923">
                  <c:v>0.67674562327562204</c:v>
                </c:pt>
                <c:pt idx="924">
                  <c:v>0.67674575516282998</c:v>
                </c:pt>
                <c:pt idx="925">
                  <c:v>0.67674588665671098</c:v>
                </c:pt>
                <c:pt idx="926">
                  <c:v>0.67674601775785803</c:v>
                </c:pt>
                <c:pt idx="927">
                  <c:v>0.67674614846686698</c:v>
                </c:pt>
                <c:pt idx="928">
                  <c:v>0.67674627878432803</c:v>
                </c:pt>
                <c:pt idx="929">
                  <c:v>0.67674640871083303</c:v>
                </c:pt>
                <c:pt idx="930">
                  <c:v>0.67674653824697495</c:v>
                </c:pt>
                <c:pt idx="931">
                  <c:v>0.67674666739334299</c:v>
                </c:pt>
                <c:pt idx="932">
                  <c:v>0.67674679615052602</c:v>
                </c:pt>
                <c:pt idx="933">
                  <c:v>0.676746924519116</c:v>
                </c:pt>
                <c:pt idx="934">
                  <c:v>0.67674705249969902</c:v>
                </c:pt>
                <c:pt idx="935">
                  <c:v>0.67674718009286405</c:v>
                </c:pt>
                <c:pt idx="936">
                  <c:v>0.67674730729919796</c:v>
                </c:pt>
                <c:pt idx="937">
                  <c:v>0.67674743411928795</c:v>
                </c:pt>
                <c:pt idx="938">
                  <c:v>0.67674756055371998</c:v>
                </c:pt>
                <c:pt idx="939">
                  <c:v>0.67674768660307905</c:v>
                </c:pt>
                <c:pt idx="940">
                  <c:v>0.67674781226795</c:v>
                </c:pt>
                <c:pt idx="941">
                  <c:v>0.67674793754891605</c:v>
                </c:pt>
                <c:pt idx="942">
                  <c:v>0.67674806244656105</c:v>
                </c:pt>
                <c:pt idx="943">
                  <c:v>0.67674818696146799</c:v>
                </c:pt>
                <c:pt idx="944">
                  <c:v>0.67674831109421896</c:v>
                </c:pt>
                <c:pt idx="945">
                  <c:v>0.67674843484539504</c:v>
                </c:pt>
                <c:pt idx="946">
                  <c:v>0.676748558215577</c:v>
                </c:pt>
                <c:pt idx="947">
                  <c:v>0.67674868120534504</c:v>
                </c:pt>
                <c:pt idx="948">
                  <c:v>0.67674880381527802</c:v>
                </c:pt>
                <c:pt idx="949">
                  <c:v>0.67674892604595605</c:v>
                </c:pt>
                <c:pt idx="950">
                  <c:v>0.67674904789795598</c:v>
                </c:pt>
                <c:pt idx="951">
                  <c:v>0.67674916937185603</c:v>
                </c:pt>
                <c:pt idx="952">
                  <c:v>0.67674929046823196</c:v>
                </c:pt>
                <c:pt idx="953">
                  <c:v>0.67674941118766097</c:v>
                </c:pt>
                <c:pt idx="954">
                  <c:v>0.67674953153071904</c:v>
                </c:pt>
                <c:pt idx="955">
                  <c:v>0.67674965149798005</c:v>
                </c:pt>
                <c:pt idx="956">
                  <c:v>0.67674977109001799</c:v>
                </c:pt>
                <c:pt idx="957">
                  <c:v>0.67674989030740695</c:v>
                </c:pt>
                <c:pt idx="958">
                  <c:v>0.67675000915072003</c:v>
                </c:pt>
                <c:pt idx="959">
                  <c:v>0.67675012762053</c:v>
                </c:pt>
                <c:pt idx="960">
                  <c:v>0.67675024571740705</c:v>
                </c:pt>
                <c:pt idx="961">
                  <c:v>0.67675036344192196</c:v>
                </c:pt>
                <c:pt idx="962">
                  <c:v>0.67675048079464695</c:v>
                </c:pt>
                <c:pt idx="963">
                  <c:v>0.67675059777614999</c:v>
                </c:pt>
                <c:pt idx="964">
                  <c:v>0.67675071438700096</c:v>
                </c:pt>
                <c:pt idx="965">
                  <c:v>0.67675083062776797</c:v>
                </c:pt>
                <c:pt idx="966">
                  <c:v>0.67675094649901901</c:v>
                </c:pt>
                <c:pt idx="967">
                  <c:v>0.67675106200131996</c:v>
                </c:pt>
                <c:pt idx="968">
                  <c:v>0.67675117713523902</c:v>
                </c:pt>
                <c:pt idx="969">
                  <c:v>0.67675129190133998</c:v>
                </c:pt>
                <c:pt idx="970">
                  <c:v>0.67675140630019004</c:v>
                </c:pt>
                <c:pt idx="971">
                  <c:v>0.67675152033235197</c:v>
                </c:pt>
                <c:pt idx="972">
                  <c:v>0.67675163399839</c:v>
                </c:pt>
                <c:pt idx="973">
                  <c:v>0.676751747298867</c:v>
                </c:pt>
                <c:pt idx="974">
                  <c:v>0.67675186023434597</c:v>
                </c:pt>
                <c:pt idx="975">
                  <c:v>0.67675197280538901</c:v>
                </c:pt>
                <c:pt idx="976">
                  <c:v>0.67675208501255701</c:v>
                </c:pt>
                <c:pt idx="977">
                  <c:v>0.67675219685640997</c:v>
                </c:pt>
                <c:pt idx="978">
                  <c:v>0.67675230833750899</c:v>
                </c:pt>
                <c:pt idx="979">
                  <c:v>0.67675241945641196</c:v>
                </c:pt>
                <c:pt idx="980">
                  <c:v>0.67675253021367798</c:v>
                </c:pt>
                <c:pt idx="981">
                  <c:v>0.67675264060986495</c:v>
                </c:pt>
                <c:pt idx="982">
                  <c:v>0.67675275064553098</c:v>
                </c:pt>
                <c:pt idx="983">
                  <c:v>0.67675286032123105</c:v>
                </c:pt>
                <c:pt idx="984">
                  <c:v>0.67675296963752296</c:v>
                </c:pt>
                <c:pt idx="985">
                  <c:v>0.67675307859496103</c:v>
                </c:pt>
                <c:pt idx="986">
                  <c:v>0.67675318719410105</c:v>
                </c:pt>
                <c:pt idx="987">
                  <c:v>0.67675329543549501</c:v>
                </c:pt>
                <c:pt idx="988">
                  <c:v>0.67675340331969802</c:v>
                </c:pt>
                <c:pt idx="989">
                  <c:v>0.67675351084726298</c:v>
                </c:pt>
                <c:pt idx="990">
                  <c:v>0.67675361801874101</c:v>
                </c:pt>
                <c:pt idx="991">
                  <c:v>0.67675372483468299</c:v>
                </c:pt>
                <c:pt idx="992">
                  <c:v>0.67675383129564204</c:v>
                </c:pt>
                <c:pt idx="993">
                  <c:v>0.67675393740216705</c:v>
                </c:pt>
                <c:pt idx="994">
                  <c:v>0.67675404315480703</c:v>
                </c:pt>
                <c:pt idx="995">
                  <c:v>0.67675414855411098</c:v>
                </c:pt>
                <c:pt idx="996">
                  <c:v>0.67675425360062802</c:v>
                </c:pt>
                <c:pt idx="997">
                  <c:v>0.67675435829490505</c:v>
                </c:pt>
                <c:pt idx="998">
                  <c:v>0.67675446263748995</c:v>
                </c:pt>
                <c:pt idx="999">
                  <c:v>0.67675456662892797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0E-4F28-BDE4-7C479A132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Validation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Auto-Regularization vs. Grid Search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 b="0" i="0" baseline="0">
                <a:effectLst/>
              </a:rPr>
              <a:t>Ridge Weight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/>
              <a:t>Dataset Iteration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25'!$L$2</c:f>
              <c:strCache>
                <c:ptCount val="1"/>
                <c:pt idx="0">
                  <c:v>Auto-Reg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25'!$M$3:$M$1002</c:f>
              <c:numCache>
                <c:formatCode>#,##0.000</c:formatCode>
                <c:ptCount val="1000"/>
                <c:pt idx="0">
                  <c:v>0.45571070538618957</c:v>
                </c:pt>
                <c:pt idx="1">
                  <c:v>0.18763213828901887</c:v>
                </c:pt>
                <c:pt idx="2">
                  <c:v>7.2702166376735253E-2</c:v>
                </c:pt>
                <c:pt idx="3">
                  <c:v>2.7333871872258896E-2</c:v>
                </c:pt>
                <c:pt idx="4">
                  <c:v>1.0143342912045656E-2</c:v>
                </c:pt>
                <c:pt idx="5">
                  <c:v>3.7442510957037363E-3</c:v>
                </c:pt>
                <c:pt idx="6">
                  <c:v>1.3792590930845553E-3</c:v>
                </c:pt>
                <c:pt idx="7">
                  <c:v>5.0766253076158679E-4</c:v>
                </c:pt>
                <c:pt idx="8">
                  <c:v>1.867960635547216E-4</c:v>
                </c:pt>
                <c:pt idx="9">
                  <c:v>6.8723803915981079E-5</c:v>
                </c:pt>
                <c:pt idx="10">
                  <c:v>2.5282846162858107E-5</c:v>
                </c:pt>
                <c:pt idx="11">
                  <c:v>9.3011502334723363E-6</c:v>
                </c:pt>
                <c:pt idx="12">
                  <c:v>3.4217179010677392E-6</c:v>
                </c:pt>
                <c:pt idx="13">
                  <c:v>1.2587819628754902E-6</c:v>
                </c:pt>
                <c:pt idx="14">
                  <c:v>4.6308033461583973E-7</c:v>
                </c:pt>
                <c:pt idx="15">
                  <c:v>1.7035778200810828E-7</c:v>
                </c:pt>
                <c:pt idx="16">
                  <c:v>6.2671132418715909E-8</c:v>
                </c:pt>
                <c:pt idx="17">
                  <c:v>2.3055422139986544E-8</c:v>
                </c:pt>
                <c:pt idx="18">
                  <c:v>8.4816159508436517E-9</c:v>
                </c:pt>
                <c:pt idx="19">
                  <c:v>3.1202121558423628E-9</c:v>
                </c:pt>
                <c:pt idx="20">
                  <c:v>1.1478619070067179E-9</c:v>
                </c:pt>
                <c:pt idx="21">
                  <c:v>4.2227479728403788E-10</c:v>
                </c:pt>
                <c:pt idx="22">
                  <c:v>1.5534621650086132E-10</c:v>
                </c:pt>
                <c:pt idx="23">
                  <c:v>5.7148679322184119E-11</c:v>
                </c:pt>
                <c:pt idx="24">
                  <c:v>2.1023824213813783E-11</c:v>
                </c:pt>
                <c:pt idx="25">
                  <c:v>7.7342327032152763E-12</c:v>
                </c:pt>
                <c:pt idx="26">
                  <c:v>2.8452652047697857E-12</c:v>
                </c:pt>
                <c:pt idx="27">
                  <c:v>1.0467145735181884E-12</c:v>
                </c:pt>
                <c:pt idx="28">
                  <c:v>3.8506477237226152E-13</c:v>
                </c:pt>
                <c:pt idx="29">
                  <c:v>1.4165741327517259E-13</c:v>
                </c:pt>
                <c:pt idx="30">
                  <c:v>5.211285003346773E-14</c:v>
                </c:pt>
                <c:pt idx="31">
                  <c:v>1.9171246148165195E-14</c:v>
                </c:pt>
                <c:pt idx="32">
                  <c:v>7.0527073195471779E-15</c:v>
                </c:pt>
                <c:pt idx="33">
                  <c:v>2.5945460274607568E-15</c:v>
                </c:pt>
                <c:pt idx="34">
                  <c:v>9.5448014267584879E-16</c:v>
                </c:pt>
                <c:pt idx="35">
                  <c:v>3.5113362149682978E-16</c:v>
                </c:pt>
                <c:pt idx="36">
                  <c:v>1.2917484045275849E-16</c:v>
                </c:pt>
                <c:pt idx="37">
                  <c:v>4.7520768119171011E-17</c:v>
                </c:pt>
                <c:pt idx="38">
                  <c:v>1.7481913619718324E-17</c:v>
                </c:pt>
                <c:pt idx="39">
                  <c:v>6.4312366130294041E-18</c:v>
                </c:pt>
                <c:pt idx="40">
                  <c:v>2.3659197312425766E-18</c:v>
                </c:pt>
                <c:pt idx="41">
                  <c:v>8.7037322858600804E-19</c:v>
                </c:pt>
                <c:pt idx="42">
                  <c:v>3.2019241694280469E-19</c:v>
                </c:pt>
                <c:pt idx="43">
                  <c:v>1.1779220741225245E-19</c:v>
                </c:pt>
                <c:pt idx="44">
                  <c:v>4.3333331437170055E-20</c:v>
                </c:pt>
                <c:pt idx="45">
                  <c:v>1.5941441753203013E-20</c:v>
                </c:pt>
                <c:pt idx="46">
                  <c:v>5.864528683635422E-21</c:v>
                </c:pt>
                <c:pt idx="47">
                  <c:v>2.1574395348696933E-21</c:v>
                </c:pt>
                <c:pt idx="48">
                  <c:v>7.9367765044903927E-22</c:v>
                </c:pt>
                <c:pt idx="49">
                  <c:v>2.9197769051745592E-22</c:v>
                </c:pt>
                <c:pt idx="50">
                  <c:v>1.0741258962209002E-22</c:v>
                </c:pt>
                <c:pt idx="51">
                  <c:v>3.9514883444951937E-23</c:v>
                </c:pt>
                <c:pt idx="52">
                  <c:v>1.4536713239683597E-23</c:v>
                </c:pt>
                <c:pt idx="53">
                  <c:v>5.3477579430843083E-24</c:v>
                </c:pt>
                <c:pt idx="54">
                  <c:v>1.9673302036219971E-24</c:v>
                </c:pt>
                <c:pt idx="55">
                  <c:v>7.2374033590816016E-25</c:v>
                </c:pt>
                <c:pt idx="56">
                  <c:v>2.6624919032712592E-25</c:v>
                </c:pt>
                <c:pt idx="57">
                  <c:v>9.7947603349892073E-26</c:v>
                </c:pt>
                <c:pt idx="58">
                  <c:v>3.6032909584440384E-26</c:v>
                </c:pt>
                <c:pt idx="59">
                  <c:v>1.3255766641705037E-26</c:v>
                </c:pt>
                <c:pt idx="60">
                  <c:v>4.876524024449496E-27</c:v>
                </c:pt>
                <c:pt idx="61">
                  <c:v>1.7939729329735933E-27</c:v>
                </c:pt>
                <c:pt idx="62">
                  <c:v>6.5996576005901894E-28</c:v>
                </c:pt>
                <c:pt idx="63">
                  <c:v>2.4278783500279806E-28</c:v>
                </c:pt>
                <c:pt idx="64">
                  <c:v>8.9316653064054327E-29</c:v>
                </c:pt>
                <c:pt idx="65">
                  <c:v>3.28577604165079E-29</c:v>
                </c:pt>
                <c:pt idx="66">
                  <c:v>1.2087694540170064E-29</c:v>
                </c:pt>
                <c:pt idx="67">
                  <c:v>4.4468143124888574E-30</c:v>
                </c:pt>
                <c:pt idx="68">
                  <c:v>1.6358915642715723E-30</c:v>
                </c:pt>
                <c:pt idx="69">
                  <c:v>6.0181087448130266E-31</c:v>
                </c:pt>
                <c:pt idx="70">
                  <c:v>2.2139384819507866E-31</c:v>
                </c:pt>
                <c:pt idx="71">
                  <c:v>8.1446245152800666E-32</c:v>
                </c:pt>
                <c:pt idx="72">
                  <c:v>2.9962399152324602E-32</c:v>
                </c:pt>
                <c:pt idx="73">
                  <c:v>1.1022550656312871E-32</c:v>
                </c:pt>
                <c:pt idx="74">
                  <c:v>4.0549697757282941E-33</c:v>
                </c:pt>
                <c:pt idx="75">
                  <c:v>1.4917400150620137E-33</c:v>
                </c:pt>
                <c:pt idx="76">
                  <c:v>5.4878048311409251E-34</c:v>
                </c:pt>
                <c:pt idx="77">
                  <c:v>2.0188505745380651E-34</c:v>
                </c:pt>
                <c:pt idx="78">
                  <c:v>7.4269362116970856E-35</c:v>
                </c:pt>
                <c:pt idx="79">
                  <c:v>2.732217143175073E-35</c:v>
                </c:pt>
                <c:pt idx="80">
                  <c:v>1.0051265157902804E-35</c:v>
                </c:pt>
                <c:pt idx="81">
                  <c:v>3.6976538093552725E-36</c:v>
                </c:pt>
                <c:pt idx="82">
                  <c:v>1.3602908170310726E-36</c:v>
                </c:pt>
                <c:pt idx="83">
                  <c:v>5.0042302560003568E-37</c:v>
                </c:pt>
                <c:pt idx="84">
                  <c:v>1.8409534300706351E-37</c:v>
                </c:pt>
                <c:pt idx="85">
                  <c:v>6.7724891907703511E-38</c:v>
                </c:pt>
                <c:pt idx="86">
                  <c:v>2.4914595388402303E-38</c:v>
                </c:pt>
                <c:pt idx="87">
                  <c:v>9.1655674284980335E-39</c:v>
                </c:pt>
                <c:pt idx="88">
                  <c:v>3.3718238236150301E-39</c:v>
                </c:pt>
                <c:pt idx="89">
                  <c:v>1.2404246639600533E-39</c:v>
                </c:pt>
                <c:pt idx="90">
                  <c:v>4.5632673219289851E-40</c:v>
                </c:pt>
                <c:pt idx="91">
                  <c:v>1.6787322323071392E-40</c:v>
                </c:pt>
                <c:pt idx="92">
                  <c:v>6.1757107549763829E-41</c:v>
                </c:pt>
                <c:pt idx="93">
                  <c:v>2.2719170213771777E-41</c:v>
                </c:pt>
                <c:pt idx="94">
                  <c:v>8.35791564212124E-42</c:v>
                </c:pt>
                <c:pt idx="95">
                  <c:v>3.0747053357816184E-42</c:v>
                </c:pt>
                <c:pt idx="96">
                  <c:v>1.1311208806941935E-42</c:v>
                </c:pt>
                <c:pt idx="97">
                  <c:v>4.1611611748712966E-43</c:v>
                </c:pt>
                <c:pt idx="98">
                  <c:v>1.5308056476359548E-43</c:v>
                </c:pt>
                <c:pt idx="99">
                  <c:v>5.6315192619440295E-44</c:v>
                </c:pt>
                <c:pt idx="100">
                  <c:v>2.0717201590303887E-44</c:v>
                </c:pt>
                <c:pt idx="101">
                  <c:v>7.6214325436771109E-45</c:v>
                </c:pt>
                <c:pt idx="102">
                  <c:v>2.8037683450937796E-45</c:v>
                </c:pt>
                <c:pt idx="103">
                  <c:v>1.0314487319672793E-45</c:v>
                </c:pt>
                <c:pt idx="104">
                  <c:v>3.7944878311311552E-46</c:v>
                </c:pt>
                <c:pt idx="105">
                  <c:v>1.3959140628483675E-46</c:v>
                </c:pt>
                <c:pt idx="106">
                  <c:v>5.1352808536401509E-47</c:v>
                </c:pt>
                <c:pt idx="107">
                  <c:v>1.8891642506955458E-47</c:v>
                </c:pt>
                <c:pt idx="108">
                  <c:v>6.9498468882694399E-48</c:v>
                </c:pt>
                <c:pt idx="109">
                  <c:v>2.5567057894836487E-48</c:v>
                </c:pt>
                <c:pt idx="110">
                  <c:v>9.4055949707503597E-49</c:v>
                </c:pt>
                <c:pt idx="111">
                  <c:v>3.4601250217245711E-49</c:v>
                </c:pt>
                <c:pt idx="112">
                  <c:v>1.2729088593753598E-49</c:v>
                </c:pt>
                <c:pt idx="113">
                  <c:v>4.6827699984918547E-50</c:v>
                </c:pt>
                <c:pt idx="114">
                  <c:v>1.7226948101795792E-50</c:v>
                </c:pt>
                <c:pt idx="115">
                  <c:v>6.3374400407780754E-51</c:v>
                </c:pt>
                <c:pt idx="116">
                  <c:v>2.3314139006589608E-51</c:v>
                </c:pt>
                <c:pt idx="117">
                  <c:v>8.576792429137511E-52</c:v>
                </c:pt>
                <c:pt idx="118">
                  <c:v>3.1552256058745647E-52</c:v>
                </c:pt>
                <c:pt idx="119">
                  <c:v>1.1607426326589604E-52</c:v>
                </c:pt>
                <c:pt idx="120">
                  <c:v>4.2701335104644709E-53</c:v>
                </c:pt>
                <c:pt idx="121">
                  <c:v>1.5708943295571189E-53</c:v>
                </c:pt>
                <c:pt idx="122">
                  <c:v>5.778997280968604E-54</c:v>
                </c:pt>
                <c:pt idx="123">
                  <c:v>2.1259742902540148E-54</c:v>
                </c:pt>
                <c:pt idx="124">
                  <c:v>7.8210223384350067E-55</c:v>
                </c:pt>
                <c:pt idx="125">
                  <c:v>2.8771933272528374E-55</c:v>
                </c:pt>
                <c:pt idx="126">
                  <c:v>1.0584602733719766E-55</c:v>
                </c:pt>
                <c:pt idx="127">
                  <c:v>3.8938577387025483E-56</c:v>
                </c:pt>
                <c:pt idx="128">
                  <c:v>1.4324702089149894E-56</c:v>
                </c:pt>
                <c:pt idx="129">
                  <c:v>5.2697633995038558E-57</c:v>
                </c:pt>
                <c:pt idx="130">
                  <c:v>1.9386376145151986E-57</c:v>
                </c:pt>
                <c:pt idx="131">
                  <c:v>7.1318492226178923E-58</c:v>
                </c:pt>
                <c:pt idx="132">
                  <c:v>2.6236607065356556E-58</c:v>
                </c:pt>
                <c:pt idx="133">
                  <c:v>9.6519083454380847E-59</c:v>
                </c:pt>
                <c:pt idx="134">
                  <c:v>3.5507386483577435E-59</c:v>
                </c:pt>
                <c:pt idx="135">
                  <c:v>1.306243749703689E-59</c:v>
                </c:pt>
                <c:pt idx="136">
                  <c:v>4.8054022067468254E-60</c:v>
                </c:pt>
                <c:pt idx="137">
                  <c:v>1.7678086784220376E-60</c:v>
                </c:pt>
                <c:pt idx="138">
                  <c:v>6.503404687159253E-61</c:v>
                </c:pt>
                <c:pt idx="139">
                  <c:v>2.3924688820238846E-61</c:v>
                </c:pt>
                <c:pt idx="140">
                  <c:v>8.8014011533901195E-62</c:v>
                </c:pt>
                <c:pt idx="141">
                  <c:v>3.2378545378348453E-62</c:v>
                </c:pt>
                <c:pt idx="142">
                  <c:v>1.1911401179731014E-62</c:v>
                </c:pt>
                <c:pt idx="143">
                  <c:v>4.3819596095683047E-63</c:v>
                </c:pt>
                <c:pt idx="144">
                  <c:v>1.6120328524038195E-63</c:v>
                </c:pt>
                <c:pt idx="145">
                  <c:v>5.9303374489232327E-64</c:v>
                </c:pt>
                <c:pt idx="146">
                  <c:v>2.1816492266679559E-64</c:v>
                </c:pt>
                <c:pt idx="147">
                  <c:v>8.025838983387168E-65</c:v>
                </c:pt>
                <c:pt idx="148">
                  <c:v>2.9525411601404484E-65</c:v>
                </c:pt>
                <c:pt idx="149">
                  <c:v>1.08617919202815E-65</c:v>
                </c:pt>
                <c:pt idx="150">
                  <c:v>3.9958299417536461E-66</c:v>
                </c:pt>
                <c:pt idx="151">
                  <c:v>1.4699836859884482E-66</c:v>
                </c:pt>
                <c:pt idx="152">
                  <c:v>5.407767769325673E-67</c:v>
                </c:pt>
                <c:pt idx="153">
                  <c:v>1.9894065849644657E-67</c:v>
                </c:pt>
                <c:pt idx="154">
                  <c:v>7.3186178273951516E-68</c:v>
                </c:pt>
                <c:pt idx="155">
                  <c:v>2.6923690364894835E-68</c:v>
                </c:pt>
                <c:pt idx="156">
                  <c:v>9.9046721657104579E-69</c:v>
                </c:pt>
                <c:pt idx="157">
                  <c:v>3.6437252613079029E-69</c:v>
                </c:pt>
                <c:pt idx="158">
                  <c:v>1.3404516129122189E-69</c:v>
                </c:pt>
                <c:pt idx="159">
                  <c:v>4.931245902755056E-70</c:v>
                </c:pt>
                <c:pt idx="160">
                  <c:v>1.8141039869844948E-70</c:v>
                </c:pt>
                <c:pt idx="161">
                  <c:v>6.6737156095874139E-71</c:v>
                </c:pt>
                <c:pt idx="162">
                  <c:v>2.4551227689921492E-71</c:v>
                </c:pt>
                <c:pt idx="163">
                  <c:v>9.03189192264116E-72</c:v>
                </c:pt>
                <c:pt idx="164">
                  <c:v>3.3226473532220934E-72</c:v>
                </c:pt>
                <c:pt idx="165">
                  <c:v>1.2223336515131157E-72</c:v>
                </c:pt>
                <c:pt idx="166">
                  <c:v>4.4967142064369355E-73</c:v>
                </c:pt>
                <c:pt idx="167">
                  <c:v>1.6542487093717054E-73</c:v>
                </c:pt>
                <c:pt idx="168">
                  <c:v>6.0856409076224273E-74</c:v>
                </c:pt>
                <c:pt idx="169">
                  <c:v>2.2387821762662073E-74</c:v>
                </c:pt>
                <c:pt idx="170">
                  <c:v>8.2360193590939791E-75</c:v>
                </c:pt>
                <c:pt idx="171">
                  <c:v>3.0298621993006736E-75</c:v>
                </c:pt>
                <c:pt idx="172">
                  <c:v>1.114624012705209E-75</c:v>
                </c:pt>
                <c:pt idx="173">
                  <c:v>4.1004725891026293E-76</c:v>
                </c:pt>
                <c:pt idx="174">
                  <c:v>1.5084795646178923E-76</c:v>
                </c:pt>
                <c:pt idx="175">
                  <c:v>5.5493861925017086E-77</c:v>
                </c:pt>
                <c:pt idx="176">
                  <c:v>2.0415050913420467E-77</c:v>
                </c:pt>
                <c:pt idx="177">
                  <c:v>7.5102775215156643E-78</c:v>
                </c:pt>
                <c:pt idx="178">
                  <c:v>2.7628766976576274E-78</c:v>
                </c:pt>
                <c:pt idx="179">
                  <c:v>1.016405535559888E-78</c:v>
                </c:pt>
                <c:pt idx="180">
                  <c:v>3.7391470042533217E-79</c:v>
                </c:pt>
                <c:pt idx="181">
                  <c:v>1.3755553103825847E-79</c:v>
                </c:pt>
                <c:pt idx="182">
                  <c:v>5.0603851888395509E-80</c:v>
                </c:pt>
                <c:pt idx="183">
                  <c:v>1.8616116753825378E-80</c:v>
                </c:pt>
                <c:pt idx="184">
                  <c:v>6.8484866281796049E-81</c:v>
                </c:pt>
                <c:pt idx="185">
                  <c:v>2.5194174336448082E-81</c:v>
                </c:pt>
                <c:pt idx="186">
                  <c:v>9.2684187756684135E-82</c:v>
                </c:pt>
                <c:pt idx="187">
                  <c:v>3.4096607197357996E-82</c:v>
                </c:pt>
                <c:pt idx="188">
                  <c:v>1.2543440801606238E-82</c:v>
                </c:pt>
                <c:pt idx="189">
                  <c:v>4.6144739924619717E-83</c:v>
                </c:pt>
                <c:pt idx="190">
                  <c:v>1.6975701136470644E-83</c:v>
                </c:pt>
                <c:pt idx="191">
                  <c:v>6.2450114475782391E-84</c:v>
                </c:pt>
                <c:pt idx="192">
                  <c:v>2.2974113214443428E-84</c:v>
                </c:pt>
                <c:pt idx="193">
                  <c:v>8.4517039307388955E-85</c:v>
                </c:pt>
                <c:pt idx="194">
                  <c:v>3.1092081189867075E-85</c:v>
                </c:pt>
                <c:pt idx="195">
                  <c:v>1.1438137452985413E-85</c:v>
                </c:pt>
                <c:pt idx="196">
                  <c:v>4.2078556142464181E-86</c:v>
                </c:pt>
                <c:pt idx="197">
                  <c:v>1.5479835718990885E-86</c:v>
                </c:pt>
                <c:pt idx="198">
                  <c:v>5.6947133137280989E-87</c:v>
                </c:pt>
                <c:pt idx="199">
                  <c:v>2.0949679514858657E-87</c:v>
                </c:pt>
                <c:pt idx="200">
                  <c:v>7.7069563926470156E-88</c:v>
                </c:pt>
                <c:pt idx="201">
                  <c:v>2.835230810859659E-88</c:v>
                </c:pt>
                <c:pt idx="202">
                  <c:v>1.0430231262911066E-88</c:v>
                </c:pt>
                <c:pt idx="203">
                  <c:v>3.8370676482886299E-89</c:v>
                </c:pt>
                <c:pt idx="204">
                  <c:v>1.4115783021894416E-89</c:v>
                </c:pt>
                <c:pt idx="205">
                  <c:v>5.1929063697918515E-90</c:v>
                </c:pt>
                <c:pt idx="206">
                  <c:v>1.9103634933746494E-90</c:v>
                </c:pt>
                <c:pt idx="207">
                  <c:v>7.0278345437699038E-91</c:v>
                </c:pt>
                <c:pt idx="208">
                  <c:v>2.5853958446074305E-91</c:v>
                </c:pt>
                <c:pt idx="209">
                  <c:v>9.5111397852115068E-92</c:v>
                </c:pt>
                <c:pt idx="210">
                  <c:v>3.4989527890870814E-92</c:v>
                </c:pt>
                <c:pt idx="211">
                  <c:v>1.2871927967346148E-92</c:v>
                </c:pt>
                <c:pt idx="212">
                  <c:v>4.7353176674263604E-93</c:v>
                </c:pt>
                <c:pt idx="213">
                  <c:v>1.7420260172620674E-93</c:v>
                </c:pt>
                <c:pt idx="214">
                  <c:v>6.4085555773648271E-94</c:v>
                </c:pt>
                <c:pt idx="215">
                  <c:v>2.3575758445171025E-94</c:v>
                </c:pt>
                <c:pt idx="216">
                  <c:v>8.6730368420024286E-95</c:v>
                </c:pt>
                <c:pt idx="217">
                  <c:v>3.1906319466951841E-95</c:v>
                </c:pt>
                <c:pt idx="218">
                  <c:v>1.1737678975339754E-95</c:v>
                </c:pt>
                <c:pt idx="219">
                  <c:v>4.3180507820977764E-96</c:v>
                </c:pt>
                <c:pt idx="220">
                  <c:v>1.5885221086680395E-96</c:v>
                </c:pt>
                <c:pt idx="221">
                  <c:v>5.8438462562527958E-97</c:v>
                </c:pt>
                <c:pt idx="222">
                  <c:v>2.1498308950421037E-97</c:v>
                </c:pt>
                <c:pt idx="223">
                  <c:v>7.9087858828119085E-98</c:v>
                </c:pt>
                <c:pt idx="224">
                  <c:v>2.909479730913437E-98</c:v>
                </c:pt>
                <c:pt idx="225">
                  <c:v>1.0703377775080736E-98</c:v>
                </c:pt>
                <c:pt idx="226">
                  <c:v>3.9375526345435363E-99</c:v>
                </c:pt>
                <c:pt idx="227">
                  <c:v>1.4485446627790167E-99</c:v>
                </c:pt>
                <c:pt idx="228">
                  <c:v>5.3288980105502002E-100</c:v>
                </c:pt>
                <c:pt idx="229">
                  <c:v>1.9603920221808184E-100</c:v>
                </c:pt>
                <c:pt idx="230">
                  <c:v>7.2118792159683326E-101</c:v>
                </c:pt>
                <c:pt idx="231">
                  <c:v>2.6531020957663696E-101</c:v>
                </c:pt>
                <c:pt idx="232">
                  <c:v>9.7602171636131463E-102</c:v>
                </c:pt>
                <c:pt idx="233">
                  <c:v>3.5905832358619237E-102</c:v>
                </c:pt>
                <c:pt idx="234">
                  <c:v>1.3209017542884335E-102</c:v>
                </c:pt>
                <c:pt idx="235">
                  <c:v>4.8593259921000677E-103</c:v>
                </c:pt>
                <c:pt idx="236">
                  <c:v>1.7876461304436376E-103</c:v>
                </c:pt>
                <c:pt idx="237">
                  <c:v>6.5763825947989666E-104</c:v>
                </c:pt>
                <c:pt idx="238">
                  <c:v>2.4193159539042434E-104</c:v>
                </c:pt>
                <c:pt idx="239">
                  <c:v>8.9001660113944802E-105</c:v>
                </c:pt>
                <c:pt idx="240">
                  <c:v>3.2741880986048663E-105</c:v>
                </c:pt>
                <c:pt idx="241">
                  <c:v>1.2045064880049455E-105</c:v>
                </c:pt>
                <c:pt idx="242">
                  <c:v>4.4311317369463592E-106</c:v>
                </c:pt>
                <c:pt idx="243">
                  <c:v>1.6301222671448693E-106</c:v>
                </c:pt>
                <c:pt idx="244">
                  <c:v>5.9968846867837912E-107</c:v>
                </c:pt>
                <c:pt idx="245">
                  <c:v>2.2061305873436008E-107</c:v>
                </c:pt>
                <c:pt idx="246">
                  <c:v>8.1159008762318968E-108</c:v>
                </c:pt>
                <c:pt idx="247">
                  <c:v>2.9856730789510095E-108</c:v>
                </c:pt>
                <c:pt idx="248">
                  <c:v>1.0983677438051169E-108</c:v>
                </c:pt>
                <c:pt idx="249">
                  <c:v>4.0406691179176437E-109</c:v>
                </c:pt>
                <c:pt idx="250">
                  <c:v>1.4864790970582475E-109</c:v>
                </c:pt>
                <c:pt idx="251">
                  <c:v>5.4684509953881827E-110</c:v>
                </c:pt>
                <c:pt idx="252">
                  <c:v>2.0117306962568222E-110</c:v>
                </c:pt>
                <c:pt idx="253">
                  <c:v>7.4007436432639627E-111</c:v>
                </c:pt>
                <c:pt idx="254">
                  <c:v>2.7225814357370506E-111</c:v>
                </c:pt>
                <c:pt idx="255">
                  <c:v>1.0015817371226894E-111</c:v>
                </c:pt>
                <c:pt idx="256">
                  <c:v>3.6846132974021741E-112</c:v>
                </c:pt>
                <c:pt idx="257">
                  <c:v>1.3554934807811772E-112</c:v>
                </c:pt>
                <c:pt idx="258">
                  <c:v>4.9865818422131263E-113</c:v>
                </c:pt>
                <c:pt idx="259">
                  <c:v>1.8344609414690263E-113</c:v>
                </c:pt>
                <c:pt idx="260">
                  <c:v>6.7486046599846337E-114</c:v>
                </c:pt>
                <c:pt idx="261">
                  <c:v>2.4826729110021387E-114</c:v>
                </c:pt>
                <c:pt idx="262">
                  <c:v>9.1332432311094477E-115</c:v>
                </c:pt>
                <c:pt idx="263">
                  <c:v>3.3599324159434014E-115</c:v>
                </c:pt>
                <c:pt idx="264">
                  <c:v>1.2360500595510726E-115</c:v>
                </c:pt>
                <c:pt idx="265">
                  <c:v>4.5471740516757662E-116</c:v>
                </c:pt>
                <c:pt idx="266">
                  <c:v>1.6728118490397639E-116</c:v>
                </c:pt>
                <c:pt idx="267">
                  <c:v>6.1539308820971557E-117</c:v>
                </c:pt>
                <c:pt idx="268">
                  <c:v>2.2639046539135827E-117</c:v>
                </c:pt>
                <c:pt idx="269">
                  <c:v>8.3284397894715637E-118</c:v>
                </c:pt>
                <c:pt idx="270">
                  <c:v>3.0638617755808032E-118</c:v>
                </c:pt>
                <c:pt idx="271">
                  <c:v>1.1271317578272089E-118</c:v>
                </c:pt>
                <c:pt idx="272">
                  <c:v>4.1464860119605908E-119</c:v>
                </c:pt>
                <c:pt idx="273">
                  <c:v>1.5254069569052647E-119</c:v>
                </c:pt>
                <c:pt idx="274">
                  <c:v>5.6116585886533916E-120</c:v>
                </c:pt>
                <c:pt idx="275">
                  <c:v>2.0644138256387345E-120</c:v>
                </c:pt>
                <c:pt idx="276">
                  <c:v>7.5945540452257699E-121</c:v>
                </c:pt>
                <c:pt idx="277">
                  <c:v>2.7938802981039729E-121</c:v>
                </c:pt>
                <c:pt idx="278">
                  <c:v>1.0278111227663923E-121</c:v>
                </c:pt>
                <c:pt idx="279">
                  <c:v>3.781105814730931E-122</c:v>
                </c:pt>
                <c:pt idx="280">
                  <c:v>1.390991094133306E-122</c:v>
                </c:pt>
                <c:pt idx="281">
                  <c:v>5.1171702638421372E-123</c:v>
                </c:pt>
                <c:pt idx="282">
                  <c:v>1.8825017370413676E-123</c:v>
                </c:pt>
                <c:pt idx="283">
                  <c:v>6.9253368702704775E-124</c:v>
                </c:pt>
                <c:pt idx="284">
                  <c:v>2.5476890577590887E-124</c:v>
                </c:pt>
                <c:pt idx="285">
                  <c:v>9.3724242684701192E-125</c:v>
                </c:pt>
                <c:pt idx="286">
                  <c:v>3.4479222023064516E-125</c:v>
                </c:pt>
                <c:pt idx="287">
                  <c:v>1.268419692987106E-125</c:v>
                </c:pt>
                <c:pt idx="288">
                  <c:v>4.6662552782694907E-126</c:v>
                </c:pt>
                <c:pt idx="289">
                  <c:v>1.7166193841330733E-126</c:v>
                </c:pt>
                <c:pt idx="290">
                  <c:v>6.3150897973894044E-127</c:v>
                </c:pt>
                <c:pt idx="291">
                  <c:v>2.3231917056110909E-127</c:v>
                </c:pt>
                <c:pt idx="292">
                  <c:v>8.5465446639433818E-128</c:v>
                </c:pt>
                <c:pt idx="293">
                  <c:v>3.1440980749182633E-128</c:v>
                </c:pt>
                <c:pt idx="294">
                  <c:v>1.1566490427891384E-128</c:v>
                </c:pt>
                <c:pt idx="295">
                  <c:v>4.255074034927519E-129</c:v>
                </c:pt>
                <c:pt idx="296">
                  <c:v>1.56535425811225E-129</c:v>
                </c:pt>
                <c:pt idx="297">
                  <c:v>5.7586164970967215E-130</c:v>
                </c:pt>
                <c:pt idx="298">
                  <c:v>2.1184766188725908E-130</c:v>
                </c:pt>
                <c:pt idx="299">
                  <c:v>7.7934399468561525E-131</c:v>
                </c:pt>
                <c:pt idx="300">
                  <c:v>2.8670463324526364E-131</c:v>
                </c:pt>
                <c:pt idx="301">
                  <c:v>1.0547274025953091E-131</c:v>
                </c:pt>
                <c:pt idx="302">
                  <c:v>3.8801252745496923E-132</c:v>
                </c:pt>
                <c:pt idx="303">
                  <c:v>1.4274183176765301E-132</c:v>
                </c:pt>
                <c:pt idx="304">
                  <c:v>5.2511785302472215E-133</c:v>
                </c:pt>
                <c:pt idx="305">
                  <c:v>1.9318006231988235E-133</c:v>
                </c:pt>
                <c:pt idx="306">
                  <c:v>7.106697337170273E-134</c:v>
                </c:pt>
                <c:pt idx="307">
                  <c:v>2.6144078449727773E-134</c:v>
                </c:pt>
                <c:pt idx="308">
                  <c:v>9.6178689700282008E-135</c:v>
                </c:pt>
                <c:pt idx="309">
                  <c:v>3.5382162619541299E-135</c:v>
                </c:pt>
                <c:pt idx="310">
                  <c:v>1.3016370211913949E-135</c:v>
                </c:pt>
                <c:pt idx="311">
                  <c:v>4.7884549996395122E-136</c:v>
                </c:pt>
                <c:pt idx="312">
                  <c:v>1.7615741493419825E-136</c:v>
                </c:pt>
                <c:pt idx="313">
                  <c:v>6.4804691364198751E-137</c:v>
                </c:pt>
                <c:pt idx="314">
                  <c:v>2.3840313644349231E-137</c:v>
                </c:pt>
                <c:pt idx="315">
                  <c:v>8.770361260835106E-138</c:v>
                </c:pt>
                <c:pt idx="316">
                  <c:v>3.2264355995076853E-138</c:v>
                </c:pt>
                <c:pt idx="317">
                  <c:v>1.1869393253225346E-138</c:v>
                </c:pt>
                <c:pt idx="318">
                  <c:v>4.3665057570406283E-139</c:v>
                </c:pt>
                <c:pt idx="319">
                  <c:v>1.6063476977719921E-139</c:v>
                </c:pt>
                <c:pt idx="320">
                  <c:v>5.9094229338339336E-140</c:v>
                </c:pt>
                <c:pt idx="321">
                  <c:v>2.1739552065445326E-140</c:v>
                </c:pt>
                <c:pt idx="322">
                  <c:v>7.997534265153502E-141</c:v>
                </c:pt>
                <c:pt idx="323">
                  <c:v>2.9421284362141315E-141</c:v>
                </c:pt>
                <c:pt idx="324">
                  <c:v>1.0823485649690643E-141</c:v>
                </c:pt>
                <c:pt idx="325">
                  <c:v>3.9817378523353187E-142</c:v>
                </c:pt>
                <c:pt idx="326">
                  <c:v>1.4647994960082961E-142</c:v>
                </c:pt>
                <c:pt idx="327">
                  <c:v>5.3886962001974236E-143</c:v>
                </c:pt>
                <c:pt idx="328">
                  <c:v>1.9823905467713028E-143</c:v>
                </c:pt>
                <c:pt idx="329">
                  <c:v>7.2928072652977686E-144</c:v>
                </c:pt>
                <c:pt idx="330">
                  <c:v>2.6828738613287777E-144</c:v>
                </c:pt>
                <c:pt idx="331">
                  <c:v>9.8697413683910036E-145</c:v>
                </c:pt>
                <c:pt idx="332">
                  <c:v>3.6308749391103487E-145</c:v>
                </c:pt>
                <c:pt idx="333">
                  <c:v>1.3357242435633097E-145</c:v>
                </c:pt>
                <c:pt idx="334">
                  <c:v>4.9138548828121795E-146</c:v>
                </c:pt>
                <c:pt idx="335">
                  <c:v>1.8077061882865077E-146</c:v>
                </c:pt>
                <c:pt idx="336">
                  <c:v>6.6501794234899851E-147</c:v>
                </c:pt>
                <c:pt idx="337">
                  <c:v>2.4464642900033201E-147</c:v>
                </c:pt>
                <c:pt idx="338">
                  <c:v>9.000039158523109E-148</c:v>
                </c:pt>
                <c:pt idx="339">
                  <c:v>3.3109293761585791E-148</c:v>
                </c:pt>
                <c:pt idx="340">
                  <c:v>1.2180228486593303E-148</c:v>
                </c:pt>
                <c:pt idx="341">
                  <c:v>4.4808556489884268E-149</c:v>
                </c:pt>
                <c:pt idx="342">
                  <c:v>1.648414672119763E-149</c:v>
                </c:pt>
                <c:pt idx="343">
                  <c:v>6.0641786839822473E-150</c:v>
                </c:pt>
                <c:pt idx="344">
                  <c:v>2.2308866654271615E-150</c:v>
                </c:pt>
                <c:pt idx="345">
                  <c:v>8.2069733979416658E-151</c:v>
                </c:pt>
                <c:pt idx="346">
                  <c:v>3.0191767873436733E-151</c:v>
                </c:pt>
                <c:pt idx="347">
                  <c:v>1.1106930693257811E-151</c:v>
                </c:pt>
                <c:pt idx="348">
                  <c:v>4.0860114565656243E-152</c:v>
                </c:pt>
                <c:pt idx="349">
                  <c:v>1.5031596112614729E-152</c:v>
                </c:pt>
                <c:pt idx="350">
                  <c:v>5.529815177823531E-153</c:v>
                </c:pt>
                <c:pt idx="351">
                  <c:v>2.0343053173990805E-153</c:v>
                </c:pt>
                <c:pt idx="352">
                  <c:v>7.4837910333686728E-154</c:v>
                </c:pt>
                <c:pt idx="353">
                  <c:v>2.7531328631995184E-154</c:v>
                </c:pt>
                <c:pt idx="354">
                  <c:v>1.0128209791845718E-154</c:v>
                </c:pt>
                <c:pt idx="355">
                  <c:v>3.7259601582913328E-155</c:v>
                </c:pt>
                <c:pt idx="356">
                  <c:v>1.3707041408592743E-155</c:v>
                </c:pt>
                <c:pt idx="357">
                  <c:v>5.042538733506918E-156</c:v>
                </c:pt>
                <c:pt idx="358">
                  <c:v>1.8550463313678776E-156</c:v>
                </c:pt>
                <c:pt idx="359">
                  <c:v>6.8243340773074901E-157</c:v>
                </c:pt>
                <c:pt idx="360">
                  <c:v>2.5105322067271097E-157</c:v>
                </c:pt>
                <c:pt idx="361">
                  <c:v>9.2357318525367716E-158</c:v>
                </c:pt>
                <c:pt idx="362">
                  <c:v>3.3976358727205171E-158</c:v>
                </c:pt>
                <c:pt idx="363">
                  <c:v>1.2499203861604696E-158</c:v>
                </c:pt>
                <c:pt idx="364">
                  <c:v>4.5982001316950688E-159</c:v>
                </c:pt>
                <c:pt idx="365">
                  <c:v>1.6915832948424346E-159</c:v>
                </c:pt>
                <c:pt idx="366">
                  <c:v>6.22298717201582E-160</c:v>
                </c:pt>
                <c:pt idx="367">
                  <c:v>2.2893090432582338E-160</c:v>
                </c:pt>
                <c:pt idx="368">
                  <c:v>8.4218973150256845E-161</c:v>
                </c:pt>
                <c:pt idx="369">
                  <c:v>3.0982428778549192E-161</c:v>
                </c:pt>
                <c:pt idx="370">
                  <c:v>1.1397798585186689E-161</c:v>
                </c:pt>
                <c:pt idx="371">
                  <c:v>4.1930157741031348E-162</c:v>
                </c:pt>
                <c:pt idx="372">
                  <c:v>1.5425242998001039E-162</c:v>
                </c:pt>
                <c:pt idx="373">
                  <c:v>5.6746297740383253E-163</c:v>
                </c:pt>
                <c:pt idx="374">
                  <c:v>2.0875796301280475E-163</c:v>
                </c:pt>
                <c:pt idx="375">
                  <c:v>7.6797762773239234E-164</c:v>
                </c:pt>
                <c:pt idx="376">
                  <c:v>2.8252318052236244E-164</c:v>
                </c:pt>
                <c:pt idx="377">
                  <c:v>1.0393446976854522E-164</c:v>
                </c:pt>
                <c:pt idx="378">
                  <c:v>3.8235354656902582E-165</c:v>
                </c:pt>
                <c:pt idx="379">
                  <c:v>1.4066000904173225E-165</c:v>
                </c:pt>
                <c:pt idx="380">
                  <c:v>5.174592552144249E-166</c:v>
                </c:pt>
                <c:pt idx="381">
                  <c:v>1.9036262163727337E-166</c:v>
                </c:pt>
                <c:pt idx="382">
                  <c:v>7.0030494867850846E-167</c:v>
                </c:pt>
                <c:pt idx="383">
                  <c:v>2.5762779316944527E-167</c:v>
                </c:pt>
                <c:pt idx="384">
                  <c:v>9.4775968581407461E-168</c:v>
                </c:pt>
                <c:pt idx="385">
                  <c:v>3.4866130358210352E-168</c:v>
                </c:pt>
                <c:pt idx="386">
                  <c:v>1.2826532551989084E-168</c:v>
                </c:pt>
                <c:pt idx="387">
                  <c:v>4.7186176273930581E-169</c:v>
                </c:pt>
                <c:pt idx="388">
                  <c:v>1.7358824158670752E-169</c:v>
                </c:pt>
                <c:pt idx="389">
                  <c:v>6.3859545308851287E-170</c:v>
                </c:pt>
                <c:pt idx="390">
                  <c:v>2.3492613841682613E-170</c:v>
                </c:pt>
                <c:pt idx="391">
                  <c:v>8.6424496517346899E-171</c:v>
                </c:pt>
                <c:pt idx="392">
                  <c:v>3.1793795482324841E-171</c:v>
                </c:pt>
                <c:pt idx="393">
                  <c:v>1.1696283714756791E-171</c:v>
                </c:pt>
                <c:pt idx="394">
                  <c:v>4.3028223167673694E-172</c:v>
                </c:pt>
                <c:pt idx="395">
                  <c:v>1.5829198693523907E-172</c:v>
                </c:pt>
                <c:pt idx="396">
                  <c:v>5.8232367695652997E-173</c:v>
                </c:pt>
                <c:pt idx="397">
                  <c:v>2.1422490885966773E-173</c:v>
                </c:pt>
                <c:pt idx="398">
                  <c:v>7.880893975629773E-174</c:v>
                </c:pt>
                <c:pt idx="399">
                  <c:v>2.8992188716860676E-174</c:v>
                </c:pt>
                <c:pt idx="400">
                  <c:v>1.06656301834957E-174</c:v>
                </c:pt>
                <c:pt idx="401">
                  <c:v>3.9236660716456661E-175</c:v>
                </c:pt>
                <c:pt idx="402">
                  <c:v>1.4434360817803561E-175</c:v>
                </c:pt>
                <c:pt idx="403">
                  <c:v>5.3101045913205369E-176</c:v>
                </c:pt>
                <c:pt idx="404">
                  <c:v>1.9534783096169091E-176</c:v>
                </c:pt>
                <c:pt idx="405">
                  <c:v>7.1864450888240232E-177</c:v>
                </c:pt>
                <c:pt idx="406">
                  <c:v>2.6437454032858379E-177</c:v>
                </c:pt>
                <c:pt idx="407">
                  <c:v>9.7257958156036349E-178</c:v>
                </c:pt>
                <c:pt idx="408">
                  <c:v>3.5779203295918169E-178</c:v>
                </c:pt>
                <c:pt idx="409">
                  <c:v>1.3162433314061805E-178</c:v>
                </c:pt>
                <c:pt idx="410">
                  <c:v>4.842188612033432E-179</c:v>
                </c:pt>
                <c:pt idx="411">
                  <c:v>1.781341640641581E-179</c:v>
                </c:pt>
                <c:pt idx="412">
                  <c:v>6.5531896729464505E-180</c:v>
                </c:pt>
                <c:pt idx="413">
                  <c:v>2.4107837547740071E-180</c:v>
                </c:pt>
                <c:pt idx="414">
                  <c:v>8.8687778049145314E-181</c:v>
                </c:pt>
                <c:pt idx="415">
                  <c:v>3.2626410227456488E-181</c:v>
                </c:pt>
                <c:pt idx="416">
                  <c:v>1.2002585561906923E-181</c:v>
                </c:pt>
                <c:pt idx="417">
                  <c:v>4.4155044691267406E-182</c:v>
                </c:pt>
                <c:pt idx="418">
                  <c:v>1.6243733165923514E-182</c:v>
                </c:pt>
                <c:pt idx="419">
                  <c:v>5.9757354796179659E-183</c:v>
                </c:pt>
                <c:pt idx="420">
                  <c:v>2.1983502288302181E-183</c:v>
                </c:pt>
                <c:pt idx="421">
                  <c:v>8.0872785368117303E-184</c:v>
                </c:pt>
                <c:pt idx="422">
                  <c:v>2.9751435087200992E-184</c:v>
                </c:pt>
                <c:pt idx="423">
                  <c:v>1.0944941313927942E-184</c:v>
                </c:pt>
                <c:pt idx="424">
                  <c:v>4.0264188942220428E-185</c:v>
                </c:pt>
                <c:pt idx="425">
                  <c:v>1.4812367327285418E-185</c:v>
                </c:pt>
                <c:pt idx="426">
                  <c:v>5.4491654147878906E-186</c:v>
                </c:pt>
                <c:pt idx="427">
                  <c:v>2.0046359276429199E-186</c:v>
                </c:pt>
                <c:pt idx="428">
                  <c:v>7.374643448134733E-187</c:v>
                </c:pt>
                <c:pt idx="429">
                  <c:v>2.7129797105384438E-187</c:v>
                </c:pt>
                <c:pt idx="430">
                  <c:v>9.9804945982234413E-188</c:v>
                </c:pt>
                <c:pt idx="431">
                  <c:v>3.6716187754090384E-188</c:v>
                </c:pt>
                <c:pt idx="432">
                  <c:v>1.3507130632920523E-188</c:v>
                </c:pt>
                <c:pt idx="433">
                  <c:v>4.968995669068472E-189</c:v>
                </c:pt>
                <c:pt idx="434">
                  <c:v>1.8279913499202269E-189</c:v>
                </c:pt>
                <c:pt idx="435">
                  <c:v>6.7248043627488349E-190</c:v>
                </c:pt>
                <c:pt idx="436">
                  <c:v>2.4739172709553185E-190</c:v>
                </c:pt>
                <c:pt idx="437">
                  <c:v>9.1010330314342227E-191</c:v>
                </c:pt>
                <c:pt idx="438">
                  <c:v>3.3480829456868594E-191</c:v>
                </c:pt>
                <c:pt idx="439">
                  <c:v>1.2316908830549184E-191</c:v>
                </c:pt>
                <c:pt idx="440">
                  <c:v>4.5311375375420367E-192</c:v>
                </c:pt>
                <c:pt idx="441">
                  <c:v>1.6669123451819099E-192</c:v>
                </c:pt>
                <c:pt idx="442">
                  <c:v>6.1322278202729938E-193</c:v>
                </c:pt>
                <c:pt idx="443">
                  <c:v>2.2559205436580007E-193</c:v>
                </c:pt>
                <c:pt idx="444">
                  <c:v>8.2990678892808166E-194</c:v>
                </c:pt>
                <c:pt idx="445">
                  <c:v>3.0530564573524881E-194</c:v>
                </c:pt>
                <c:pt idx="446">
                  <c:v>1.1231567033956967E-194</c:v>
                </c:pt>
                <c:pt idx="447">
                  <c:v>4.1318626039316835E-195</c:v>
                </c:pt>
                <c:pt idx="448">
                  <c:v>1.5200273057315681E-195</c:v>
                </c:pt>
                <c:pt idx="449">
                  <c:v>5.5918679579786237E-196</c:v>
                </c:pt>
                <c:pt idx="450">
                  <c:v>2.0571332594856704E-196</c:v>
                </c:pt>
                <c:pt idx="451">
                  <c:v>7.5677703391477602E-197</c:v>
                </c:pt>
                <c:pt idx="452">
                  <c:v>2.7840271232794946E-197</c:v>
                </c:pt>
                <c:pt idx="453">
                  <c:v>1.0241863423181988E-197</c:v>
                </c:pt>
                <c:pt idx="454">
                  <c:v>3.7677709926744243E-198</c:v>
                </c:pt>
                <c:pt idx="455">
                  <c:v>1.3860854872470379E-198</c:v>
                </c:pt>
                <c:pt idx="456">
                  <c:v>5.0991235446428666E-199</c:v>
                </c:pt>
                <c:pt idx="457">
                  <c:v>1.8758627200673617E-199</c:v>
                </c:pt>
                <c:pt idx="458">
                  <c:v>6.9009132917272278E-200</c:v>
                </c:pt>
                <c:pt idx="459">
                  <c:v>2.538704125333191E-200</c:v>
                </c:pt>
                <c:pt idx="460">
                  <c:v>9.3393705492720963E-201</c:v>
                </c:pt>
                <c:pt idx="461">
                  <c:v>3.4357624185592448E-201</c:v>
                </c:pt>
                <c:pt idx="462">
                  <c:v>1.2639463585374181E-201</c:v>
                </c:pt>
                <c:pt idx="463">
                  <c:v>4.6497988004942489E-202</c:v>
                </c:pt>
                <c:pt idx="464">
                  <c:v>1.7105653842854672E-202</c:v>
                </c:pt>
                <c:pt idx="465">
                  <c:v>6.2928183765815115E-203</c:v>
                </c:pt>
                <c:pt idx="466">
                  <c:v>2.3149985077701891E-203</c:v>
                </c:pt>
                <c:pt idx="467">
                  <c:v>8.5164035735122007E-204</c:v>
                </c:pt>
                <c:pt idx="468">
                  <c:v>3.1330097874141427E-204</c:v>
                </c:pt>
                <c:pt idx="469">
                  <c:v>1.1525698897785741E-204</c:v>
                </c:pt>
                <c:pt idx="470">
                  <c:v>4.2400676696277274E-205</c:v>
                </c:pt>
                <c:pt idx="471">
                  <c:v>1.5598337248317481E-205</c:v>
                </c:pt>
                <c:pt idx="472">
                  <c:v>5.7383075901147286E-206</c:v>
                </c:pt>
                <c:pt idx="473">
                  <c:v>2.1110053895212521E-206</c:v>
                </c:pt>
                <c:pt idx="474">
                  <c:v>7.765954830069812E-207</c:v>
                </c:pt>
                <c:pt idx="475">
                  <c:v>2.8569351230487456E-207</c:v>
                </c:pt>
                <c:pt idx="476">
                  <c:v>1.0510076965302383E-207</c:v>
                </c:pt>
                <c:pt idx="477">
                  <c:v>3.866441240664289E-208</c:v>
                </c:pt>
                <c:pt idx="478">
                  <c:v>1.4223842429377968E-208</c:v>
                </c:pt>
                <c:pt idx="479">
                  <c:v>5.2326592042302174E-209</c:v>
                </c:pt>
                <c:pt idx="480">
                  <c:v>1.9249877438928164E-209</c:v>
                </c:pt>
                <c:pt idx="481">
                  <c:v>7.0816341548516486E-210</c:v>
                </c:pt>
                <c:pt idx="482">
                  <c:v>2.6051876154674236E-210</c:v>
                </c:pt>
                <c:pt idx="483">
                  <c:v>9.5839496412491814E-211</c:v>
                </c:pt>
                <c:pt idx="484">
                  <c:v>3.5257380382379943E-211</c:v>
                </c:pt>
                <c:pt idx="485">
                  <c:v>1.2970465392238906E-211</c:v>
                </c:pt>
                <c:pt idx="486">
                  <c:v>4.7715675602303816E-212</c:v>
                </c:pt>
                <c:pt idx="487">
                  <c:v>1.7553616075693351E-212</c:v>
                </c:pt>
                <c:pt idx="488">
                  <c:v>6.4576144724641162E-213</c:v>
                </c:pt>
                <c:pt idx="489">
                  <c:v>2.3756236034307174E-213</c:v>
                </c:pt>
                <c:pt idx="490">
                  <c:v>8.7394308366378048E-214</c:v>
                </c:pt>
                <c:pt idx="491">
                  <c:v>3.2150569323387864E-214</c:v>
                </c:pt>
                <c:pt idx="492">
                  <c:v>1.1827533476031642E-214</c:v>
                </c:pt>
                <c:pt idx="493">
                  <c:v>4.3511064055990476E-215</c:v>
                </c:pt>
                <c:pt idx="494">
                  <c:v>1.6006825929692607E-215</c:v>
                </c:pt>
                <c:pt idx="495">
                  <c:v>5.8885821779438682E-216</c:v>
                </c:pt>
                <c:pt idx="496">
                  <c:v>2.1662883209141052E-216</c:v>
                </c:pt>
                <c:pt idx="497">
                  <c:v>7.9693293691410306E-217</c:v>
                </c:pt>
                <c:pt idx="498">
                  <c:v>2.9317524348307656E-217</c:v>
                </c:pt>
                <c:pt idx="499">
                  <c:v>1.0785314473785574E-217</c:v>
                </c:pt>
                <c:pt idx="500">
                  <c:v>3.9676954614745056E-218</c:v>
                </c:pt>
                <c:pt idx="501">
                  <c:v>1.4596335891057089E-218</c:v>
                </c:pt>
                <c:pt idx="502">
                  <c:v>5.3696918907527492E-219</c:v>
                </c:pt>
                <c:pt idx="503">
                  <c:v>1.9753992520329469E-219</c:v>
                </c:pt>
                <c:pt idx="504">
                  <c:v>7.2670877292836564E-220</c:v>
                </c:pt>
                <c:pt idx="505">
                  <c:v>2.6734121727927174E-220</c:v>
                </c:pt>
                <c:pt idx="506">
                  <c:v>9.8349337614791618E-221</c:v>
                </c:pt>
                <c:pt idx="507">
                  <c:v>3.6180699361311053E-221</c:v>
                </c:pt>
                <c:pt idx="508">
                  <c:v>1.3310135462231072E-221</c:v>
                </c:pt>
                <c:pt idx="509">
                  <c:v>4.8965251957617635E-222</c:v>
                </c:pt>
                <c:pt idx="510">
                  <c:v>1.8013309526987247E-222</c:v>
                </c:pt>
                <c:pt idx="511">
                  <c:v>6.6267262424362862E-223</c:v>
                </c:pt>
                <c:pt idx="512">
                  <c:v>2.4378363468635927E-223</c:v>
                </c:pt>
                <c:pt idx="513">
                  <c:v>8.9682987295160898E-224</c:v>
                </c:pt>
                <c:pt idx="514">
                  <c:v>3.2992527248729351E-224</c:v>
                </c:pt>
                <c:pt idx="515">
                  <c:v>1.2137272487096137E-224</c:v>
                </c:pt>
                <c:pt idx="516">
                  <c:v>4.4650530198984488E-225</c:v>
                </c:pt>
                <c:pt idx="517">
                  <c:v>1.6426012097611024E-225</c:v>
                </c:pt>
                <c:pt idx="518">
                  <c:v>6.0427921511444943E-226</c:v>
                </c:pt>
                <c:pt idx="519">
                  <c:v>2.2230189996782144E-226</c:v>
                </c:pt>
                <c:pt idx="520">
                  <c:v>8.178029873151202E-227</c:v>
                </c:pt>
                <c:pt idx="521">
                  <c:v>3.0085290596182257E-227</c:v>
                </c:pt>
                <c:pt idx="522">
                  <c:v>1.1067759892003977E-227</c:v>
                </c:pt>
                <c:pt idx="523">
                  <c:v>4.0716013240901257E-228</c:v>
                </c:pt>
                <c:pt idx="524">
                  <c:v>1.4978584197791803E-228</c:v>
                </c:pt>
                <c:pt idx="525">
                  <c:v>5.5103131842230444E-229</c:v>
                </c:pt>
                <c:pt idx="526">
                  <c:v>2.0271309348916045E-229</c:v>
                </c:pt>
                <c:pt idx="527">
                  <c:v>7.4573979550926698E-230</c:v>
                </c:pt>
                <c:pt idx="528">
                  <c:v>2.7434233923125479E-230</c:v>
                </c:pt>
                <c:pt idx="529">
                  <c:v>1.0092490644606027E-230</c:v>
                </c:pt>
                <c:pt idx="530">
                  <c:v>3.7128198183656747E-231</c:v>
                </c:pt>
                <c:pt idx="531">
                  <c:v>1.3658700799506204E-231</c:v>
                </c:pt>
                <c:pt idx="532">
                  <c:v>5.0247552172502751E-232</c:v>
                </c:pt>
                <c:pt idx="533">
                  <c:v>1.8485041413453204E-232</c:v>
                </c:pt>
                <c:pt idx="534">
                  <c:v>6.8002667052121329E-233</c:v>
                </c:pt>
                <c:pt idx="535">
                  <c:v>2.501678315330205E-233</c:v>
                </c:pt>
                <c:pt idx="536">
                  <c:v>9.2031602063439096E-234</c:v>
                </c:pt>
                <c:pt idx="537">
                  <c:v>3.3856534337210533E-234</c:v>
                </c:pt>
                <c:pt idx="538">
                  <c:v>1.2455122931974761E-234</c:v>
                </c:pt>
                <c:pt idx="539">
                  <c:v>4.5819836639364906E-235</c:v>
                </c:pt>
                <c:pt idx="540">
                  <c:v>1.6856175897456341E-235</c:v>
                </c:pt>
                <c:pt idx="541">
                  <c:v>6.2010405694437739E-236</c:v>
                </c:pt>
                <c:pt idx="542">
                  <c:v>2.2812353393684178E-236</c:v>
                </c:pt>
                <c:pt idx="543">
                  <c:v>8.3921958182739922E-237</c:v>
                </c:pt>
                <c:pt idx="544">
                  <c:v>3.0873163078279512E-237</c:v>
                </c:pt>
                <c:pt idx="545">
                  <c:v>1.1357601980432272E-237</c:v>
                </c:pt>
                <c:pt idx="546">
                  <c:v>4.1782282696090914E-238</c:v>
                </c:pt>
                <c:pt idx="547">
                  <c:v>1.5370842809105149E-238</c:v>
                </c:pt>
                <c:pt idx="548">
                  <c:v>5.654617062947685E-239</c:v>
                </c:pt>
                <c:pt idx="549">
                  <c:v>2.0802173651556969E-239</c:v>
                </c:pt>
                <c:pt idx="550">
                  <c:v>7.6526920180860788E-240</c:v>
                </c:pt>
                <c:pt idx="551">
                  <c:v>2.8152680630706637E-240</c:v>
                </c:pt>
                <c:pt idx="552">
                  <c:v>1.0356792417902447E-240</c:v>
                </c:pt>
                <c:pt idx="553">
                  <c:v>3.8100510070265834E-241</c:v>
                </c:pt>
                <c:pt idx="554">
                  <c:v>1.4016394352996305E-241</c:v>
                </c:pt>
                <c:pt idx="555">
                  <c:v>5.1563433218188405E-242</c:v>
                </c:pt>
                <c:pt idx="556">
                  <c:v>1.8969126997188136E-242</c:v>
                </c:pt>
                <c:pt idx="557">
                  <c:v>6.9783518392356907E-243</c:v>
                </c:pt>
                <c:pt idx="558">
                  <c:v>2.5671921749157325E-243</c:v>
                </c:pt>
                <c:pt idx="559">
                  <c:v>9.444172226876994E-244</c:v>
                </c:pt>
                <c:pt idx="560">
                  <c:v>3.4743168011503643E-244</c:v>
                </c:pt>
                <c:pt idx="561">
                  <c:v>1.2781297232597492E-244</c:v>
                </c:pt>
                <c:pt idx="562">
                  <c:v>4.7019764833740675E-245</c:v>
                </c:pt>
                <c:pt idx="563">
                  <c:v>1.7297604811049155E-245</c:v>
                </c:pt>
                <c:pt idx="564">
                  <c:v>6.3634331914932155E-246</c:v>
                </c:pt>
                <c:pt idx="565">
                  <c:v>2.3409762464183317E-246</c:v>
                </c:pt>
                <c:pt idx="566">
                  <c:v>8.6119703332799656E-247</c:v>
                </c:pt>
                <c:pt idx="567">
                  <c:v>3.1681668335920735E-247</c:v>
                </c:pt>
                <c:pt idx="568">
                  <c:v>1.16550344427975E-247</c:v>
                </c:pt>
                <c:pt idx="569">
                  <c:v>4.2876475576502562E-248</c:v>
                </c:pt>
                <c:pt idx="570">
                  <c:v>1.5773373874484758E-248</c:v>
                </c:pt>
                <c:pt idx="571">
                  <c:v>5.8026999663336808E-249</c:v>
                </c:pt>
                <c:pt idx="572">
                  <c:v>2.1346940209003817E-249</c:v>
                </c:pt>
                <c:pt idx="573">
                  <c:v>7.8531004348085166E-250</c:v>
                </c:pt>
                <c:pt idx="574">
                  <c:v>2.888994199420568E-250</c:v>
                </c:pt>
                <c:pt idx="575">
                  <c:v>1.062801571630377E-250</c:v>
                </c:pt>
                <c:pt idx="576">
                  <c:v>3.909828482475137E-251</c:v>
                </c:pt>
                <c:pt idx="577">
                  <c:v>1.4383455172091417E-251</c:v>
                </c:pt>
                <c:pt idx="578">
                  <c:v>5.2913774508234827E-252</c:v>
                </c:pt>
                <c:pt idx="579">
                  <c:v>1.9465889796361137E-252</c:v>
                </c:pt>
                <c:pt idx="580">
                  <c:v>7.1611006601902156E-253</c:v>
                </c:pt>
                <c:pt idx="581">
                  <c:v>2.6344217090432235E-253</c:v>
                </c:pt>
                <c:pt idx="582">
                  <c:v>9.6914958613273701E-254</c:v>
                </c:pt>
                <c:pt idx="583">
                  <c:v>3.5653020815804592E-254</c:v>
                </c:pt>
                <c:pt idx="584">
                  <c:v>1.3116013373791993E-254</c:v>
                </c:pt>
                <c:pt idx="585">
                  <c:v>4.825111670347762E-255</c:v>
                </c:pt>
                <c:pt idx="586">
                  <c:v>1.7750593848773394E-255</c:v>
                </c:pt>
                <c:pt idx="587">
                  <c:v>6.5300785455479976E-256</c:v>
                </c:pt>
                <c:pt idx="588">
                  <c:v>2.4022816461418223E-256</c:v>
                </c:pt>
                <c:pt idx="589">
                  <c:v>8.8375002951906618E-257</c:v>
                </c:pt>
                <c:pt idx="590">
                  <c:v>3.2511346699471972E-257</c:v>
                </c:pt>
                <c:pt idx="591">
                  <c:v>1.1960256055532764E-257</c:v>
                </c:pt>
                <c:pt idx="592">
                  <c:v>4.3999323139767527E-258</c:v>
                </c:pt>
                <c:pt idx="593">
                  <c:v>1.6186446408579387E-258</c:v>
                </c:pt>
                <c:pt idx="594">
                  <c:v>5.9546608593396854E-259</c:v>
                </c:pt>
                <c:pt idx="595">
                  <c:v>2.1905973092993438E-259</c:v>
                </c:pt>
                <c:pt idx="596">
                  <c:v>8.058757139767078E-260</c:v>
                </c:pt>
                <c:pt idx="597">
                  <c:v>2.9646510731138835E-260</c:v>
                </c:pt>
                <c:pt idx="598">
                  <c:v>1.0906341800454523E-260</c:v>
                </c:pt>
                <c:pt idx="599">
                  <c:v>4.0122189267759516E-261</c:v>
                </c:pt>
                <c:pt idx="600">
                  <c:v>1.4760128566398213E-261</c:v>
                </c:pt>
                <c:pt idx="601">
                  <c:v>5.4299478486252161E-262</c:v>
                </c:pt>
                <c:pt idx="602">
                  <c:v>1.9975661801423201E-262</c:v>
                </c:pt>
                <c:pt idx="603">
                  <c:v>7.3486353005372939E-263</c:v>
                </c:pt>
                <c:pt idx="604">
                  <c:v>2.7034118477343939E-263</c:v>
                </c:pt>
                <c:pt idx="605">
                  <c:v>9.945296398007852E-264</c:v>
                </c:pt>
                <c:pt idx="606">
                  <c:v>3.6586700811834867E-264</c:v>
                </c:pt>
                <c:pt idx="607">
                  <c:v>1.3459495048964566E-264</c:v>
                </c:pt>
                <c:pt idx="608">
                  <c:v>4.9514715170628788E-265</c:v>
                </c:pt>
                <c:pt idx="609">
                  <c:v>1.8215445746734057E-265</c:v>
                </c:pt>
                <c:pt idx="610">
                  <c:v>6.7010880019972509E-266</c:v>
                </c:pt>
                <c:pt idx="611">
                  <c:v>2.4651925094154054E-266</c:v>
                </c:pt>
                <c:pt idx="612">
                  <c:v>9.0689364274376486E-267</c:v>
                </c:pt>
                <c:pt idx="613">
                  <c:v>3.336275264945099E-267</c:v>
                </c:pt>
                <c:pt idx="614">
                  <c:v>1.2273470800621087E-267</c:v>
                </c:pt>
                <c:pt idx="615">
                  <c:v>4.5151575793665E-268</c:v>
                </c:pt>
                <c:pt idx="616">
                  <c:v>1.6610336470983504E-268</c:v>
                </c:pt>
                <c:pt idx="617">
                  <c:v>6.1106012986150391E-269</c:v>
                </c:pt>
                <c:pt idx="618">
                  <c:v>2.2479645909559901E-269</c:v>
                </c:pt>
                <c:pt idx="619">
                  <c:v>8.2697995749407964E-270</c:v>
                </c:pt>
                <c:pt idx="620">
                  <c:v>3.0422892462290513E-270</c:v>
                </c:pt>
                <c:pt idx="621">
                  <c:v>1.1191956677846319E-270</c:v>
                </c:pt>
                <c:pt idx="622">
                  <c:v>4.117290768261096E-271</c:v>
                </c:pt>
                <c:pt idx="623">
                  <c:v>1.5146666269682305E-271</c:v>
                </c:pt>
                <c:pt idx="624">
                  <c:v>5.5721471229010608E-272</c:v>
                </c:pt>
                <c:pt idx="625">
                  <c:v>2.0498783696979024E-272</c:v>
                </c:pt>
                <c:pt idx="626">
                  <c:v>7.5410810911389152E-273</c:v>
                </c:pt>
                <c:pt idx="627">
                  <c:v>2.7742086976367148E-273</c:v>
                </c:pt>
                <c:pt idx="628">
                  <c:v>1.0205743453795493E-273</c:v>
                </c:pt>
                <c:pt idx="629">
                  <c:v>3.7544831985213919E-274</c:v>
                </c:pt>
                <c:pt idx="630">
                  <c:v>1.381197180959619E-274</c:v>
                </c:pt>
                <c:pt idx="631">
                  <c:v>5.0811404707899615E-275</c:v>
                </c:pt>
                <c:pt idx="632">
                  <c:v>1.8692471169078105E-275</c:v>
                </c:pt>
                <c:pt idx="633">
                  <c:v>6.8765758477937498E-276</c:v>
                </c:pt>
                <c:pt idx="634">
                  <c:v>2.5297508800594018E-276</c:v>
                </c:pt>
                <c:pt idx="635">
                  <c:v>9.3064334005921722E-277</c:v>
                </c:pt>
                <c:pt idx="636">
                  <c:v>3.4236455187090942E-277</c:v>
                </c:pt>
                <c:pt idx="637">
                  <c:v>1.2594888001918143E-277</c:v>
                </c:pt>
                <c:pt idx="638">
                  <c:v>4.63340035976255E-278</c:v>
                </c:pt>
                <c:pt idx="639">
                  <c:v>1.7045327350730068E-278</c:v>
                </c:pt>
                <c:pt idx="640">
                  <c:v>6.2706255003708787E-279</c:v>
                </c:pt>
                <c:pt idx="641">
                  <c:v>2.3068342048718348E-279</c:v>
                </c:pt>
                <c:pt idx="642">
                  <c:v>8.4863687816341898E-280</c:v>
                </c:pt>
                <c:pt idx="643">
                  <c:v>3.1219606049623598E-280</c:v>
                </c:pt>
                <c:pt idx="644">
                  <c:v>1.148505122712811E-280</c:v>
                </c:pt>
                <c:pt idx="645">
                  <c:v>4.2251142272612764E-281</c:v>
                </c:pt>
                <c:pt idx="646">
                  <c:v>1.5543326608103888E-281</c:v>
                </c:pt>
                <c:pt idx="647">
                  <c:v>5.7180703065344683E-282</c:v>
                </c:pt>
                <c:pt idx="648">
                  <c:v>2.103560508946918E-282</c:v>
                </c:pt>
                <c:pt idx="649">
                  <c:v>7.7385666450170701E-283</c:v>
                </c:pt>
                <c:pt idx="650">
                  <c:v>2.8468595728368433E-283</c:v>
                </c:pt>
                <c:pt idx="651">
                  <c:v>1.0473011087487889E-283</c:v>
                </c:pt>
                <c:pt idx="652">
                  <c:v>3.8528054662473638E-284</c:v>
                </c:pt>
                <c:pt idx="653">
                  <c:v>1.4173679218653585E-284</c:v>
                </c:pt>
                <c:pt idx="654">
                  <c:v>5.2142051903015659E-285</c:v>
                </c:pt>
                <c:pt idx="655">
                  <c:v>1.9181988915613743E-285</c:v>
                </c:pt>
                <c:pt idx="656">
                  <c:v>7.056659362832784E-286</c:v>
                </c:pt>
                <c:pt idx="657">
                  <c:v>2.5959999029361507E-286</c:v>
                </c:pt>
                <c:pt idx="658">
                  <c:v>9.550149935732697E-287</c:v>
                </c:pt>
                <c:pt idx="659">
                  <c:v>3.5133038214608306E-287</c:v>
                </c:pt>
                <c:pt idx="660">
                  <c:v>1.2924722465045031E-287</c:v>
                </c:pt>
                <c:pt idx="661">
                  <c:v>4.7547396777367524E-288</c:v>
                </c:pt>
                <c:pt idx="662">
                  <c:v>1.7491709755614803E-288</c:v>
                </c:pt>
                <c:pt idx="663">
                  <c:v>6.434840410028639E-289</c:v>
                </c:pt>
                <c:pt idx="664">
                  <c:v>2.3672454940687506E-289</c:v>
                </c:pt>
                <c:pt idx="665">
                  <c:v>8.7086094947362686E-290</c:v>
                </c:pt>
                <c:pt idx="666">
                  <c:v>3.2037183943038952E-290</c:v>
                </c:pt>
                <c:pt idx="667">
                  <c:v>1.1785821325671874E-290</c:v>
                </c:pt>
                <c:pt idx="668">
                  <c:v>4.3357613630346367E-291</c:v>
                </c:pt>
                <c:pt idx="669">
                  <c:v>1.5950374672859131E-291</c:v>
                </c:pt>
                <c:pt idx="670">
                  <c:v>5.8678149211265448E-292</c:v>
                </c:pt>
                <c:pt idx="671">
                  <c:v>2.158648474081484E-292</c:v>
                </c:pt>
                <c:pt idx="672">
                  <c:v>7.9412239433068304E-293</c:v>
                </c:pt>
                <c:pt idx="673">
                  <c:v>2.9214130264809945E-293</c:v>
                </c:pt>
                <c:pt idx="674">
                  <c:v>1.0747277916128003E-293</c:v>
                </c:pt>
                <c:pt idx="675">
                  <c:v>3.9537025938993528E-294</c:v>
                </c:pt>
                <c:pt idx="676">
                  <c:v>1.454485900801776E-294</c:v>
                </c:pt>
                <c:pt idx="677">
                  <c:v>5.3507546037869917E-295</c:v>
                </c:pt>
                <c:pt idx="678">
                  <c:v>1.968432613486681E-295</c:v>
                </c:pt>
                <c:pt idx="679">
                  <c:v>7.2414588983312193E-296</c:v>
                </c:pt>
                <c:pt idx="680">
                  <c:v>2.6639838527840571E-296</c:v>
                </c:pt>
                <c:pt idx="681">
                  <c:v>9.800248910519448E-297</c:v>
                </c:pt>
                <c:pt idx="682">
                  <c:v>3.6053100925429311E-297</c:v>
                </c:pt>
                <c:pt idx="683">
                  <c:v>1.3263194620944545E-297</c:v>
                </c:pt>
                <c:pt idx="684">
                  <c:v>4.8792566253011593E-298</c:v>
                </c:pt>
                <c:pt idx="685">
                  <c:v>1.7949782006478479E-298</c:v>
                </c:pt>
                <c:pt idx="686">
                  <c:v>6.6033557736925131E-299</c:v>
                </c:pt>
                <c:pt idx="687">
                  <c:v>2.4292388318822189E-299</c:v>
                </c:pt>
                <c:pt idx="688">
                  <c:v>8.9366702394479795E-300</c:v>
                </c:pt>
                <c:pt idx="689">
                  <c:v>3.2876172536215829E-300</c:v>
                </c:pt>
                <c:pt idx="690">
                  <c:v>1.2094467980478998E-300</c:v>
                </c:pt>
                <c:pt idx="691">
                  <c:v>4.449306121924516E-301</c:v>
                </c:pt>
                <c:pt idx="692">
                  <c:v>1.6368082497342683E-301</c:v>
                </c:pt>
                <c:pt idx="693">
                  <c:v>6.021481042170492E-302</c:v>
                </c:pt>
                <c:pt idx="694">
                  <c:v>2.2151790808181147E-302</c:v>
                </c:pt>
                <c:pt idx="695">
                  <c:v>8.1491884234603736E-303</c:v>
                </c:pt>
                <c:pt idx="696">
                  <c:v>2.9979188832233891E-303</c:v>
                </c:pt>
                <c:pt idx="697">
                  <c:v>1.1028727234375348E-303</c:v>
                </c:pt>
                <c:pt idx="698">
                  <c:v>4.0572420118142697E-304</c:v>
                </c:pt>
                <c:pt idx="699">
                  <c:v>1.492575924003532E-304</c:v>
                </c:pt>
                <c:pt idx="700">
                  <c:v>5.4908799682836851E-305</c:v>
                </c:pt>
                <c:pt idx="701">
                  <c:v>2.019981854271669E-305</c:v>
                </c:pt>
                <c:pt idx="702">
                  <c:v>7.4310979572591548E-306</c:v>
                </c:pt>
                <c:pt idx="703">
                  <c:v>2.7337481638067443E-306</c:v>
                </c:pt>
                <c:pt idx="704">
                  <c:v>1.0056897468046817E-306</c:v>
                </c:pt>
                <c:pt idx="705">
                  <c:v>3.6997258204635559E-307</c:v>
                </c:pt>
                <c:pt idx="706">
                  <c:v>1.3610530673196889E-307</c:v>
                </c:pt>
                <c:pt idx="707">
                  <c:v>5.0070344181024465E-308</c:v>
                </c:pt>
                <c:pt idx="708">
                  <c:v>1.8419850236577057E-308</c:v>
                </c:pt>
                <c:pt idx="709">
                  <c:v>6.7762842114936285E-309</c:v>
                </c:pt>
                <c:pt idx="710">
                  <c:v>2.4928556489431419E-309</c:v>
                </c:pt>
                <c:pt idx="711">
                  <c:v>9.170703430542769E-310</c:v>
                </c:pt>
                <c:pt idx="712">
                  <c:v>3.3737132531770884E-310</c:v>
                </c:pt>
                <c:pt idx="713">
                  <c:v>1.2411197462514942E-310</c:v>
                </c:pt>
                <c:pt idx="714">
                  <c:v>4.5658243867783116E-311</c:v>
                </c:pt>
                <c:pt idx="715">
                  <c:v>1.6796729238948673E-311</c:v>
                </c:pt>
                <c:pt idx="716">
                  <c:v>6.1791713659337331E-312</c:v>
                </c:pt>
                <c:pt idx="717">
                  <c:v>2.2731901090025146E-312</c:v>
                </c:pt>
                <c:pt idx="718">
                  <c:v>8.3625990697844876E-313</c:v>
                </c:pt>
                <c:pt idx="719">
                  <c:v>3.076428272537959E-313</c:v>
                </c:pt>
                <c:pt idx="720">
                  <c:v>1.1317547136799893E-313</c:v>
                </c:pt>
                <c:pt idx="721">
                  <c:v>4.1634929163585665E-314</c:v>
                </c:pt>
                <c:pt idx="722">
                  <c:v>1.5316634470926742E-314</c:v>
                </c:pt>
                <c:pt idx="723">
                  <c:v>5.6346749325384464E-315</c:v>
                </c:pt>
                <c:pt idx="724">
                  <c:v>2.0728810630530958E-315</c:v>
                </c:pt>
                <c:pt idx="725">
                  <c:v>7.6257032951927685E-316</c:v>
                </c:pt>
                <c:pt idx="726">
                  <c:v>2.8053394699015005E-316</c:v>
                </c:pt>
                <c:pt idx="727">
                  <c:v>1.0320267022069524E-316</c:v>
                </c:pt>
                <c:pt idx="728">
                  <c:v>3.7966138590031419E-317</c:v>
                </c:pt>
                <c:pt idx="729">
                  <c:v>1.3966964071826827E-317</c:v>
                </c:pt>
                <c:pt idx="730">
                  <c:v>5.1381592003375037E-318</c:v>
                </c:pt>
                <c:pt idx="731">
                  <c:v>1.8902210511417331E-318</c:v>
                </c:pt>
                <c:pt idx="732">
                  <c:v>6.9537269323926245E-319</c:v>
                </c:pt>
                <c:pt idx="733">
                  <c:v>2.5581236944722222E-319</c:v>
                </c:pt>
                <c:pt idx="734">
                  <c:v>9.4109624219840642E-320</c:v>
                </c:pt>
                <c:pt idx="735">
                  <c:v>3.4619179804096145E-320</c:v>
                </c:pt>
                <c:pt idx="736">
                  <c:v>1.2737012349787336E-320</c:v>
                </c:pt>
                <c:pt idx="737">
                  <c:v>4.6837423225750172E-321</c:v>
                </c:pt>
                <c:pt idx="738">
                  <c:v>4.6837423225750172E-321</c:v>
                </c:pt>
                <c:pt idx="739">
                  <c:v>4.6837423225750172E-321</c:v>
                </c:pt>
                <c:pt idx="740">
                  <c:v>4.6837423225750172E-321</c:v>
                </c:pt>
                <c:pt idx="741">
                  <c:v>4.6837423225750172E-321</c:v>
                </c:pt>
                <c:pt idx="742">
                  <c:v>4.6837423225750172E-321</c:v>
                </c:pt>
                <c:pt idx="743">
                  <c:v>4.6837423225750172E-321</c:v>
                </c:pt>
                <c:pt idx="744">
                  <c:v>4.6837423225750172E-321</c:v>
                </c:pt>
                <c:pt idx="745">
                  <c:v>4.6837423225750172E-321</c:v>
                </c:pt>
                <c:pt idx="746">
                  <c:v>4.6837423225750172E-321</c:v>
                </c:pt>
                <c:pt idx="747">
                  <c:v>4.6837423225750172E-321</c:v>
                </c:pt>
                <c:pt idx="748">
                  <c:v>4.6837423225750172E-321</c:v>
                </c:pt>
                <c:pt idx="749">
                  <c:v>4.6837423225750172E-321</c:v>
                </c:pt>
                <c:pt idx="750">
                  <c:v>4.6837423225750172E-321</c:v>
                </c:pt>
                <c:pt idx="751">
                  <c:v>4.6837423225750172E-321</c:v>
                </c:pt>
                <c:pt idx="752">
                  <c:v>4.6837423225750172E-321</c:v>
                </c:pt>
                <c:pt idx="753">
                  <c:v>4.6837423225750172E-321</c:v>
                </c:pt>
                <c:pt idx="754">
                  <c:v>4.6837423225750172E-321</c:v>
                </c:pt>
                <c:pt idx="755">
                  <c:v>4.6837423225750172E-321</c:v>
                </c:pt>
                <c:pt idx="756">
                  <c:v>4.6837423225750172E-321</c:v>
                </c:pt>
                <c:pt idx="757">
                  <c:v>4.6837423225750172E-321</c:v>
                </c:pt>
                <c:pt idx="758">
                  <c:v>4.6837423225750172E-321</c:v>
                </c:pt>
                <c:pt idx="759">
                  <c:v>4.6837423225750172E-321</c:v>
                </c:pt>
                <c:pt idx="760">
                  <c:v>4.6837423225750172E-321</c:v>
                </c:pt>
                <c:pt idx="761">
                  <c:v>4.6837423225750172E-321</c:v>
                </c:pt>
                <c:pt idx="762">
                  <c:v>4.6837423225750172E-321</c:v>
                </c:pt>
                <c:pt idx="763">
                  <c:v>4.6837423225750172E-321</c:v>
                </c:pt>
                <c:pt idx="764">
                  <c:v>4.6837423225750172E-321</c:v>
                </c:pt>
                <c:pt idx="765">
                  <c:v>4.6837423225750172E-321</c:v>
                </c:pt>
                <c:pt idx="766">
                  <c:v>4.6837423225750172E-321</c:v>
                </c:pt>
                <c:pt idx="767">
                  <c:v>4.6837423225750172E-321</c:v>
                </c:pt>
                <c:pt idx="768">
                  <c:v>4.6837423225750172E-321</c:v>
                </c:pt>
                <c:pt idx="769">
                  <c:v>4.6837423225750172E-321</c:v>
                </c:pt>
                <c:pt idx="770">
                  <c:v>4.6837423225750172E-321</c:v>
                </c:pt>
                <c:pt idx="771">
                  <c:v>4.6837423225750172E-321</c:v>
                </c:pt>
                <c:pt idx="772">
                  <c:v>4.6837423225750172E-321</c:v>
                </c:pt>
                <c:pt idx="773">
                  <c:v>4.6837423225750172E-321</c:v>
                </c:pt>
                <c:pt idx="774">
                  <c:v>4.6837423225750172E-321</c:v>
                </c:pt>
                <c:pt idx="775">
                  <c:v>4.6837423225750172E-321</c:v>
                </c:pt>
                <c:pt idx="776">
                  <c:v>4.6837423225750172E-321</c:v>
                </c:pt>
                <c:pt idx="777">
                  <c:v>4.6837423225750172E-321</c:v>
                </c:pt>
                <c:pt idx="778">
                  <c:v>4.6837423225750172E-321</c:v>
                </c:pt>
                <c:pt idx="779">
                  <c:v>4.6837423225750172E-321</c:v>
                </c:pt>
                <c:pt idx="780">
                  <c:v>4.6837423225750172E-321</c:v>
                </c:pt>
                <c:pt idx="781">
                  <c:v>4.6837423225750172E-321</c:v>
                </c:pt>
                <c:pt idx="782">
                  <c:v>4.6837423225750172E-321</c:v>
                </c:pt>
                <c:pt idx="783">
                  <c:v>4.6837423225750172E-321</c:v>
                </c:pt>
                <c:pt idx="784">
                  <c:v>4.6837423225750172E-321</c:v>
                </c:pt>
                <c:pt idx="785">
                  <c:v>4.6837423225750172E-321</c:v>
                </c:pt>
                <c:pt idx="786">
                  <c:v>4.6837423225750172E-321</c:v>
                </c:pt>
                <c:pt idx="787">
                  <c:v>4.6837423225750172E-321</c:v>
                </c:pt>
                <c:pt idx="788">
                  <c:v>4.6837423225750172E-321</c:v>
                </c:pt>
                <c:pt idx="789">
                  <c:v>4.6837423225750172E-321</c:v>
                </c:pt>
                <c:pt idx="790">
                  <c:v>4.6837423225750172E-321</c:v>
                </c:pt>
                <c:pt idx="791">
                  <c:v>4.6837423225750172E-321</c:v>
                </c:pt>
                <c:pt idx="792">
                  <c:v>4.6837423225750172E-321</c:v>
                </c:pt>
                <c:pt idx="793">
                  <c:v>4.6837423225750172E-321</c:v>
                </c:pt>
                <c:pt idx="794">
                  <c:v>4.6837423225750172E-321</c:v>
                </c:pt>
                <c:pt idx="795">
                  <c:v>4.6837423225750172E-321</c:v>
                </c:pt>
                <c:pt idx="796">
                  <c:v>4.6837423225750172E-321</c:v>
                </c:pt>
                <c:pt idx="797">
                  <c:v>4.6837423225750172E-321</c:v>
                </c:pt>
                <c:pt idx="798">
                  <c:v>4.6837423225750172E-321</c:v>
                </c:pt>
                <c:pt idx="799">
                  <c:v>4.6837423225750172E-321</c:v>
                </c:pt>
                <c:pt idx="800">
                  <c:v>4.6837423225750172E-321</c:v>
                </c:pt>
                <c:pt idx="801">
                  <c:v>4.6837423225750172E-321</c:v>
                </c:pt>
                <c:pt idx="802">
                  <c:v>4.6837423225750172E-321</c:v>
                </c:pt>
                <c:pt idx="803">
                  <c:v>4.6837423225750172E-321</c:v>
                </c:pt>
                <c:pt idx="804">
                  <c:v>4.6837423225750172E-321</c:v>
                </c:pt>
                <c:pt idx="805">
                  <c:v>4.6837423225750172E-321</c:v>
                </c:pt>
                <c:pt idx="806">
                  <c:v>4.6837423225750172E-321</c:v>
                </c:pt>
                <c:pt idx="807">
                  <c:v>4.6837423225750172E-321</c:v>
                </c:pt>
                <c:pt idx="808">
                  <c:v>4.6837423225750172E-321</c:v>
                </c:pt>
                <c:pt idx="809">
                  <c:v>4.6837423225750172E-321</c:v>
                </c:pt>
                <c:pt idx="810">
                  <c:v>4.6837423225750172E-321</c:v>
                </c:pt>
                <c:pt idx="811">
                  <c:v>4.6837423225750172E-321</c:v>
                </c:pt>
                <c:pt idx="812">
                  <c:v>4.6837423225750172E-321</c:v>
                </c:pt>
                <c:pt idx="813">
                  <c:v>4.6837423225750172E-321</c:v>
                </c:pt>
                <c:pt idx="814">
                  <c:v>4.6837423225750172E-321</c:v>
                </c:pt>
                <c:pt idx="815">
                  <c:v>4.6837423225750172E-321</c:v>
                </c:pt>
                <c:pt idx="816">
                  <c:v>4.6837423225750172E-321</c:v>
                </c:pt>
                <c:pt idx="817">
                  <c:v>4.6837423225750172E-321</c:v>
                </c:pt>
                <c:pt idx="818">
                  <c:v>4.6837423225750172E-321</c:v>
                </c:pt>
                <c:pt idx="819">
                  <c:v>4.6837423225750172E-321</c:v>
                </c:pt>
                <c:pt idx="820">
                  <c:v>4.6837423225750172E-321</c:v>
                </c:pt>
                <c:pt idx="821">
                  <c:v>4.6837423225750172E-321</c:v>
                </c:pt>
                <c:pt idx="822">
                  <c:v>4.6837423225750172E-321</c:v>
                </c:pt>
                <c:pt idx="823">
                  <c:v>4.6837423225750172E-321</c:v>
                </c:pt>
                <c:pt idx="824">
                  <c:v>4.6837423225750172E-321</c:v>
                </c:pt>
                <c:pt idx="825">
                  <c:v>4.6837423225750172E-321</c:v>
                </c:pt>
                <c:pt idx="826">
                  <c:v>4.6837423225750172E-321</c:v>
                </c:pt>
                <c:pt idx="827">
                  <c:v>4.6837423225750172E-321</c:v>
                </c:pt>
                <c:pt idx="828">
                  <c:v>4.6837423225750172E-321</c:v>
                </c:pt>
                <c:pt idx="829">
                  <c:v>4.6837423225750172E-321</c:v>
                </c:pt>
                <c:pt idx="830">
                  <c:v>4.6837423225750172E-321</c:v>
                </c:pt>
                <c:pt idx="831">
                  <c:v>4.6837423225750172E-321</c:v>
                </c:pt>
                <c:pt idx="832">
                  <c:v>4.6837423225750172E-321</c:v>
                </c:pt>
                <c:pt idx="833">
                  <c:v>4.6837423225750172E-321</c:v>
                </c:pt>
                <c:pt idx="834">
                  <c:v>4.6837423225750172E-321</c:v>
                </c:pt>
                <c:pt idx="835">
                  <c:v>4.6837423225750172E-321</c:v>
                </c:pt>
                <c:pt idx="836">
                  <c:v>4.6837423225750172E-321</c:v>
                </c:pt>
                <c:pt idx="837">
                  <c:v>4.6837423225750172E-321</c:v>
                </c:pt>
                <c:pt idx="838">
                  <c:v>4.6837423225750172E-321</c:v>
                </c:pt>
                <c:pt idx="839">
                  <c:v>4.6837423225750172E-321</c:v>
                </c:pt>
                <c:pt idx="840">
                  <c:v>4.6837423225750172E-321</c:v>
                </c:pt>
                <c:pt idx="841">
                  <c:v>4.6837423225750172E-321</c:v>
                </c:pt>
                <c:pt idx="842">
                  <c:v>4.6837423225750172E-321</c:v>
                </c:pt>
                <c:pt idx="843">
                  <c:v>4.6837423225750172E-321</c:v>
                </c:pt>
                <c:pt idx="844">
                  <c:v>4.6837423225750172E-321</c:v>
                </c:pt>
                <c:pt idx="845">
                  <c:v>4.6837423225750172E-321</c:v>
                </c:pt>
                <c:pt idx="846">
                  <c:v>4.6837423225750172E-321</c:v>
                </c:pt>
                <c:pt idx="847">
                  <c:v>4.6837423225750172E-321</c:v>
                </c:pt>
                <c:pt idx="848">
                  <c:v>4.6837423225750172E-321</c:v>
                </c:pt>
                <c:pt idx="849">
                  <c:v>4.6837423225750172E-321</c:v>
                </c:pt>
                <c:pt idx="850">
                  <c:v>4.6837423225750172E-321</c:v>
                </c:pt>
                <c:pt idx="851">
                  <c:v>4.6837423225750172E-321</c:v>
                </c:pt>
                <c:pt idx="852">
                  <c:v>4.6837423225750172E-321</c:v>
                </c:pt>
                <c:pt idx="853">
                  <c:v>4.6837423225750172E-321</c:v>
                </c:pt>
                <c:pt idx="854">
                  <c:v>4.6837423225750172E-321</c:v>
                </c:pt>
                <c:pt idx="855">
                  <c:v>4.6837423225750172E-321</c:v>
                </c:pt>
                <c:pt idx="856">
                  <c:v>4.6837423225750172E-321</c:v>
                </c:pt>
                <c:pt idx="857">
                  <c:v>4.6837423225750172E-321</c:v>
                </c:pt>
                <c:pt idx="858">
                  <c:v>4.6837423225750172E-321</c:v>
                </c:pt>
                <c:pt idx="859">
                  <c:v>4.6837423225750172E-321</c:v>
                </c:pt>
                <c:pt idx="860">
                  <c:v>4.6837423225750172E-321</c:v>
                </c:pt>
                <c:pt idx="861">
                  <c:v>4.6837423225750172E-321</c:v>
                </c:pt>
                <c:pt idx="862">
                  <c:v>4.6837423225750172E-321</c:v>
                </c:pt>
                <c:pt idx="863">
                  <c:v>4.6837423225750172E-321</c:v>
                </c:pt>
                <c:pt idx="864">
                  <c:v>4.6837423225750172E-321</c:v>
                </c:pt>
                <c:pt idx="865">
                  <c:v>4.6837423225750172E-321</c:v>
                </c:pt>
                <c:pt idx="866">
                  <c:v>4.6837423225750172E-321</c:v>
                </c:pt>
                <c:pt idx="867">
                  <c:v>4.6837423225750172E-321</c:v>
                </c:pt>
                <c:pt idx="868">
                  <c:v>4.6837423225750172E-321</c:v>
                </c:pt>
                <c:pt idx="869">
                  <c:v>4.6837423225750172E-321</c:v>
                </c:pt>
                <c:pt idx="870">
                  <c:v>4.6837423225750172E-321</c:v>
                </c:pt>
                <c:pt idx="871">
                  <c:v>4.6837423225750172E-321</c:v>
                </c:pt>
                <c:pt idx="872">
                  <c:v>4.6837423225750172E-321</c:v>
                </c:pt>
                <c:pt idx="873">
                  <c:v>4.6837423225750172E-321</c:v>
                </c:pt>
                <c:pt idx="874">
                  <c:v>4.6837423225750172E-321</c:v>
                </c:pt>
                <c:pt idx="875">
                  <c:v>4.6837423225750172E-321</c:v>
                </c:pt>
                <c:pt idx="876">
                  <c:v>4.6837423225750172E-321</c:v>
                </c:pt>
                <c:pt idx="877">
                  <c:v>4.6837423225750172E-321</c:v>
                </c:pt>
                <c:pt idx="878">
                  <c:v>4.6837423225750172E-321</c:v>
                </c:pt>
                <c:pt idx="879">
                  <c:v>4.6837423225750172E-321</c:v>
                </c:pt>
                <c:pt idx="880">
                  <c:v>4.6837423225750172E-321</c:v>
                </c:pt>
                <c:pt idx="881">
                  <c:v>4.6837423225750172E-321</c:v>
                </c:pt>
                <c:pt idx="882">
                  <c:v>4.6837423225750172E-321</c:v>
                </c:pt>
                <c:pt idx="883">
                  <c:v>4.6837423225750172E-321</c:v>
                </c:pt>
                <c:pt idx="884">
                  <c:v>4.6837423225750172E-321</c:v>
                </c:pt>
                <c:pt idx="885">
                  <c:v>4.6837423225750172E-321</c:v>
                </c:pt>
                <c:pt idx="886">
                  <c:v>4.6837423225750172E-321</c:v>
                </c:pt>
                <c:pt idx="887">
                  <c:v>4.6837423225750172E-321</c:v>
                </c:pt>
                <c:pt idx="888">
                  <c:v>4.6837423225750172E-321</c:v>
                </c:pt>
                <c:pt idx="889">
                  <c:v>4.6837423225750172E-321</c:v>
                </c:pt>
                <c:pt idx="890">
                  <c:v>4.6837423225750172E-321</c:v>
                </c:pt>
                <c:pt idx="891">
                  <c:v>4.6837423225750172E-321</c:v>
                </c:pt>
                <c:pt idx="892">
                  <c:v>4.6837423225750172E-321</c:v>
                </c:pt>
                <c:pt idx="893">
                  <c:v>4.6837423225750172E-321</c:v>
                </c:pt>
                <c:pt idx="894">
                  <c:v>4.6837423225750172E-321</c:v>
                </c:pt>
                <c:pt idx="895">
                  <c:v>4.6837423225750172E-321</c:v>
                </c:pt>
                <c:pt idx="896">
                  <c:v>4.6837423225750172E-321</c:v>
                </c:pt>
                <c:pt idx="897">
                  <c:v>4.6837423225750172E-321</c:v>
                </c:pt>
                <c:pt idx="898">
                  <c:v>4.6837423225750172E-321</c:v>
                </c:pt>
                <c:pt idx="899">
                  <c:v>4.6837423225750172E-321</c:v>
                </c:pt>
                <c:pt idx="900">
                  <c:v>4.6837423225750172E-321</c:v>
                </c:pt>
                <c:pt idx="901">
                  <c:v>4.6837423225750172E-321</c:v>
                </c:pt>
                <c:pt idx="902">
                  <c:v>4.6837423225750172E-321</c:v>
                </c:pt>
                <c:pt idx="903">
                  <c:v>4.6837423225750172E-321</c:v>
                </c:pt>
                <c:pt idx="904">
                  <c:v>4.6837423225750172E-321</c:v>
                </c:pt>
                <c:pt idx="905">
                  <c:v>4.6837423225750172E-321</c:v>
                </c:pt>
                <c:pt idx="906">
                  <c:v>4.6837423225750172E-321</c:v>
                </c:pt>
                <c:pt idx="907">
                  <c:v>4.6837423225750172E-321</c:v>
                </c:pt>
                <c:pt idx="908">
                  <c:v>4.6837423225750172E-321</c:v>
                </c:pt>
                <c:pt idx="909">
                  <c:v>4.6837423225750172E-321</c:v>
                </c:pt>
                <c:pt idx="910">
                  <c:v>4.6837423225750172E-321</c:v>
                </c:pt>
                <c:pt idx="911">
                  <c:v>4.6837423225750172E-321</c:v>
                </c:pt>
                <c:pt idx="912">
                  <c:v>4.6837423225750172E-321</c:v>
                </c:pt>
                <c:pt idx="913">
                  <c:v>4.6837423225750172E-321</c:v>
                </c:pt>
                <c:pt idx="914">
                  <c:v>4.6837423225750172E-321</c:v>
                </c:pt>
                <c:pt idx="915">
                  <c:v>4.6837423225750172E-321</c:v>
                </c:pt>
                <c:pt idx="916">
                  <c:v>4.6837423225750172E-321</c:v>
                </c:pt>
                <c:pt idx="917">
                  <c:v>4.6837423225750172E-321</c:v>
                </c:pt>
                <c:pt idx="918">
                  <c:v>4.6837423225750172E-321</c:v>
                </c:pt>
                <c:pt idx="919">
                  <c:v>4.6837423225750172E-321</c:v>
                </c:pt>
                <c:pt idx="920">
                  <c:v>4.6837423225750172E-321</c:v>
                </c:pt>
                <c:pt idx="921">
                  <c:v>4.6837423225750172E-321</c:v>
                </c:pt>
                <c:pt idx="922">
                  <c:v>4.6837423225750172E-321</c:v>
                </c:pt>
                <c:pt idx="923">
                  <c:v>4.6837423225750172E-321</c:v>
                </c:pt>
                <c:pt idx="924">
                  <c:v>4.6837423225750172E-321</c:v>
                </c:pt>
                <c:pt idx="925">
                  <c:v>4.6837423225750172E-321</c:v>
                </c:pt>
                <c:pt idx="926">
                  <c:v>4.6837423225750172E-321</c:v>
                </c:pt>
                <c:pt idx="927">
                  <c:v>4.6837423225750172E-321</c:v>
                </c:pt>
                <c:pt idx="928">
                  <c:v>4.6837423225750172E-321</c:v>
                </c:pt>
                <c:pt idx="929">
                  <c:v>4.6837423225750172E-321</c:v>
                </c:pt>
                <c:pt idx="930">
                  <c:v>4.6837423225750172E-321</c:v>
                </c:pt>
                <c:pt idx="931">
                  <c:v>4.6837423225750172E-321</c:v>
                </c:pt>
                <c:pt idx="932">
                  <c:v>4.6837423225750172E-321</c:v>
                </c:pt>
                <c:pt idx="933">
                  <c:v>4.6837423225750172E-321</c:v>
                </c:pt>
                <c:pt idx="934">
                  <c:v>4.6837423225750172E-321</c:v>
                </c:pt>
                <c:pt idx="935">
                  <c:v>4.6837423225750172E-321</c:v>
                </c:pt>
                <c:pt idx="936">
                  <c:v>4.6837423225750172E-321</c:v>
                </c:pt>
                <c:pt idx="937">
                  <c:v>4.6837423225750172E-321</c:v>
                </c:pt>
                <c:pt idx="938">
                  <c:v>4.6837423225750172E-321</c:v>
                </c:pt>
                <c:pt idx="939">
                  <c:v>4.6837423225750172E-321</c:v>
                </c:pt>
                <c:pt idx="940">
                  <c:v>4.6837423225750172E-321</c:v>
                </c:pt>
                <c:pt idx="941">
                  <c:v>4.6837423225750172E-321</c:v>
                </c:pt>
                <c:pt idx="942">
                  <c:v>4.6837423225750172E-321</c:v>
                </c:pt>
                <c:pt idx="943">
                  <c:v>4.6837423225750172E-321</c:v>
                </c:pt>
                <c:pt idx="944">
                  <c:v>4.6837423225750172E-321</c:v>
                </c:pt>
                <c:pt idx="945">
                  <c:v>4.6837423225750172E-321</c:v>
                </c:pt>
                <c:pt idx="946">
                  <c:v>4.6837423225750172E-321</c:v>
                </c:pt>
                <c:pt idx="947">
                  <c:v>4.6837423225750172E-321</c:v>
                </c:pt>
                <c:pt idx="948">
                  <c:v>4.6837423225750172E-321</c:v>
                </c:pt>
                <c:pt idx="949">
                  <c:v>4.6837423225750172E-321</c:v>
                </c:pt>
                <c:pt idx="950">
                  <c:v>4.6837423225750172E-321</c:v>
                </c:pt>
                <c:pt idx="951">
                  <c:v>4.6837423225750172E-321</c:v>
                </c:pt>
                <c:pt idx="952">
                  <c:v>4.6837423225750172E-321</c:v>
                </c:pt>
                <c:pt idx="953">
                  <c:v>4.6837423225750172E-321</c:v>
                </c:pt>
                <c:pt idx="954">
                  <c:v>4.6837423225750172E-321</c:v>
                </c:pt>
                <c:pt idx="955">
                  <c:v>4.6837423225750172E-321</c:v>
                </c:pt>
                <c:pt idx="956">
                  <c:v>4.6837423225750172E-321</c:v>
                </c:pt>
                <c:pt idx="957">
                  <c:v>4.6837423225750172E-321</c:v>
                </c:pt>
                <c:pt idx="958">
                  <c:v>4.6837423225750172E-321</c:v>
                </c:pt>
                <c:pt idx="959">
                  <c:v>4.6837423225750172E-321</c:v>
                </c:pt>
                <c:pt idx="960">
                  <c:v>4.6837423225750172E-321</c:v>
                </c:pt>
                <c:pt idx="961">
                  <c:v>4.6837423225750172E-321</c:v>
                </c:pt>
                <c:pt idx="962">
                  <c:v>4.6837423225750172E-321</c:v>
                </c:pt>
                <c:pt idx="963">
                  <c:v>4.6837423225750172E-321</c:v>
                </c:pt>
                <c:pt idx="964">
                  <c:v>4.6837423225750172E-321</c:v>
                </c:pt>
                <c:pt idx="965">
                  <c:v>4.6837423225750172E-321</c:v>
                </c:pt>
                <c:pt idx="966">
                  <c:v>4.6837423225750172E-321</c:v>
                </c:pt>
                <c:pt idx="967">
                  <c:v>4.6837423225750172E-321</c:v>
                </c:pt>
                <c:pt idx="968">
                  <c:v>4.6837423225750172E-321</c:v>
                </c:pt>
                <c:pt idx="969">
                  <c:v>4.6837423225750172E-321</c:v>
                </c:pt>
                <c:pt idx="970">
                  <c:v>4.6837423225750172E-321</c:v>
                </c:pt>
                <c:pt idx="971">
                  <c:v>4.6837423225750172E-321</c:v>
                </c:pt>
                <c:pt idx="972">
                  <c:v>4.6837423225750172E-321</c:v>
                </c:pt>
                <c:pt idx="973">
                  <c:v>4.6837423225750172E-321</c:v>
                </c:pt>
                <c:pt idx="974">
                  <c:v>4.6837423225750172E-321</c:v>
                </c:pt>
                <c:pt idx="975">
                  <c:v>4.6837423225750172E-321</c:v>
                </c:pt>
                <c:pt idx="976">
                  <c:v>4.6837423225750172E-321</c:v>
                </c:pt>
                <c:pt idx="977">
                  <c:v>4.6837423225750172E-321</c:v>
                </c:pt>
                <c:pt idx="978">
                  <c:v>4.6837423225750172E-321</c:v>
                </c:pt>
                <c:pt idx="979">
                  <c:v>4.6837423225750172E-321</c:v>
                </c:pt>
                <c:pt idx="980">
                  <c:v>4.6837423225750172E-321</c:v>
                </c:pt>
                <c:pt idx="981">
                  <c:v>4.6837423225750172E-321</c:v>
                </c:pt>
                <c:pt idx="982">
                  <c:v>4.6837423225750172E-321</c:v>
                </c:pt>
                <c:pt idx="983">
                  <c:v>4.6837423225750172E-321</c:v>
                </c:pt>
                <c:pt idx="984">
                  <c:v>4.6837423225750172E-321</c:v>
                </c:pt>
                <c:pt idx="985">
                  <c:v>4.6837423225750172E-321</c:v>
                </c:pt>
                <c:pt idx="986">
                  <c:v>4.6837423225750172E-321</c:v>
                </c:pt>
                <c:pt idx="987">
                  <c:v>4.6837423225750172E-321</c:v>
                </c:pt>
                <c:pt idx="988">
                  <c:v>4.6837423225750172E-321</c:v>
                </c:pt>
                <c:pt idx="989">
                  <c:v>4.6837423225750172E-321</c:v>
                </c:pt>
                <c:pt idx="990">
                  <c:v>4.6837423225750172E-321</c:v>
                </c:pt>
                <c:pt idx="991">
                  <c:v>4.6837423225750172E-321</c:v>
                </c:pt>
                <c:pt idx="992">
                  <c:v>4.6837423225750172E-321</c:v>
                </c:pt>
                <c:pt idx="993">
                  <c:v>4.6837423225750172E-321</c:v>
                </c:pt>
                <c:pt idx="994">
                  <c:v>4.6837423225750172E-321</c:v>
                </c:pt>
                <c:pt idx="995">
                  <c:v>4.6837423225750172E-321</c:v>
                </c:pt>
                <c:pt idx="996">
                  <c:v>4.6837423225750172E-321</c:v>
                </c:pt>
                <c:pt idx="997">
                  <c:v>4.6837423225750172E-321</c:v>
                </c:pt>
                <c:pt idx="998">
                  <c:v>4.6837423225750172E-321</c:v>
                </c:pt>
                <c:pt idx="999">
                  <c:v>4.6837423225750172E-321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AD-41B5-94E1-EB61FF5316D0}"/>
            </c:ext>
          </c:extLst>
        </c:ser>
        <c:ser>
          <c:idx val="1"/>
          <c:order val="1"/>
          <c:tx>
            <c:strRef>
              <c:f>'[Auto-Reg Data.xlsx]Iter 25'!$K$2</c:f>
              <c:strCache>
                <c:ptCount val="1"/>
                <c:pt idx="0">
                  <c:v>Grid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25'!$K$3:$K$1002</c:f>
              <c:numCache>
                <c:formatCode>#,##0.000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AD-41B5-94E1-EB61FF531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76944"/>
        <c:axId val="519271368"/>
      </c:lineChart>
      <c:catAx>
        <c:axId val="51927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1368"/>
        <c:crosses val="autoZero"/>
        <c:auto val="1"/>
        <c:lblAlgn val="ctr"/>
        <c:lblOffset val="100"/>
        <c:noMultiLvlLbl val="0"/>
      </c:catAx>
      <c:valAx>
        <c:axId val="51927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Ridge</a:t>
                </a:r>
                <a:r>
                  <a:rPr lang="en-US" sz="1400" baseline="0"/>
                  <a:t> Weight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Test Error</a:t>
            </a:r>
          </a:p>
          <a:p>
            <a:pPr>
              <a:defRPr sz="1800"/>
            </a:pPr>
            <a:r>
              <a:rPr lang="en-US" sz="1800"/>
              <a:t>Dataset Iteration 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14'!$B$1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14'!$D$3:$D$1002</c:f>
              <c:numCache>
                <c:formatCode>#,##0.000</c:formatCode>
                <c:ptCount val="1000"/>
                <c:pt idx="0">
                  <c:v>5.9738015325674096</c:v>
                </c:pt>
                <c:pt idx="1">
                  <c:v>5.9698003808707298</c:v>
                </c:pt>
                <c:pt idx="2">
                  <c:v>4.7764324782900696</c:v>
                </c:pt>
                <c:pt idx="3">
                  <c:v>3.5072909185011398</c:v>
                </c:pt>
                <c:pt idx="4">
                  <c:v>2.4060509284772902</c:v>
                </c:pt>
                <c:pt idx="5">
                  <c:v>1.52006874823964</c:v>
                </c:pt>
                <c:pt idx="6">
                  <c:v>0.89205879487830697</c:v>
                </c:pt>
                <c:pt idx="7">
                  <c:v>0.67540612661347099</c:v>
                </c:pt>
                <c:pt idx="8">
                  <c:v>0.87333265106180602</c:v>
                </c:pt>
                <c:pt idx="9">
                  <c:v>1.1725725590901701</c:v>
                </c:pt>
                <c:pt idx="10">
                  <c:v>1.44287796404805</c:v>
                </c:pt>
                <c:pt idx="11">
                  <c:v>1.66117110723131</c:v>
                </c:pt>
                <c:pt idx="12">
                  <c:v>1.8277362496421199</c:v>
                </c:pt>
                <c:pt idx="13">
                  <c:v>1.9480362784778</c:v>
                </c:pt>
                <c:pt idx="14">
                  <c:v>2.0284282226162</c:v>
                </c:pt>
                <c:pt idx="15">
                  <c:v>2.0749748482605801</c:v>
                </c:pt>
                <c:pt idx="16">
                  <c:v>2.09311107238016</c:v>
                </c:pt>
                <c:pt idx="17">
                  <c:v>2.0875849909695599</c:v>
                </c:pt>
                <c:pt idx="18">
                  <c:v>2.0624935936606401</c:v>
                </c:pt>
                <c:pt idx="19">
                  <c:v>2.0213497856859099</c:v>
                </c:pt>
                <c:pt idx="20">
                  <c:v>1.96715657827754</c:v>
                </c:pt>
                <c:pt idx="21">
                  <c:v>1.9024790474905</c:v>
                </c:pt>
                <c:pt idx="22">
                  <c:v>1.82951066439795</c:v>
                </c:pt>
                <c:pt idx="23">
                  <c:v>1.75013319180283</c:v>
                </c:pt>
                <c:pt idx="24">
                  <c:v>1.6659705130001401</c:v>
                </c:pt>
                <c:pt idx="25">
                  <c:v>1.57843731462799</c:v>
                </c:pt>
                <c:pt idx="26">
                  <c:v>1.48878384051474</c:v>
                </c:pt>
                <c:pt idx="27">
                  <c:v>1.39813812737466</c:v>
                </c:pt>
                <c:pt idx="28">
                  <c:v>1.3075472932999599</c:v>
                </c:pt>
                <c:pt idx="29">
                  <c:v>1.21801957558586</c:v>
                </c:pt>
                <c:pt idx="30">
                  <c:v>1.1305688156572999</c:v>
                </c:pt>
                <c:pt idx="31">
                  <c:v>1.0462627116069501</c:v>
                </c:pt>
                <c:pt idx="32">
                  <c:v>0.96627483647118495</c:v>
                </c:pt>
                <c:pt idx="33">
                  <c:v>0.89193706141565399</c:v>
                </c:pt>
                <c:pt idx="34">
                  <c:v>0.82478191795748501</c:v>
                </c:pt>
                <c:pt idx="35">
                  <c:v>0.76655200739920804</c:v>
                </c:pt>
                <c:pt idx="36">
                  <c:v>0.71913767654625804</c:v>
                </c:pt>
                <c:pt idx="37">
                  <c:v>0.68439732331673797</c:v>
                </c:pt>
                <c:pt idx="38">
                  <c:v>0.66384462414124501</c:v>
                </c:pt>
                <c:pt idx="39">
                  <c:v>0.65827470362679297</c:v>
                </c:pt>
                <c:pt idx="40">
                  <c:v>0.667501403287863</c:v>
                </c:pt>
                <c:pt idx="41">
                  <c:v>0.69036981028099598</c:v>
                </c:pt>
                <c:pt idx="42">
                  <c:v>0.72504669188110404</c:v>
                </c:pt>
                <c:pt idx="43">
                  <c:v>0.76942381863822995</c:v>
                </c:pt>
                <c:pt idx="44">
                  <c:v>0.82145381507037196</c:v>
                </c:pt>
                <c:pt idx="45">
                  <c:v>0.87934126798634904</c:v>
                </c:pt>
                <c:pt idx="46">
                  <c:v>0.94160689454209201</c:v>
                </c:pt>
                <c:pt idx="47">
                  <c:v>1.0070759140029799</c:v>
                </c:pt>
                <c:pt idx="48">
                  <c:v>1.07483406692753</c:v>
                </c:pt>
                <c:pt idx="49">
                  <c:v>1.14417674813927</c:v>
                </c:pt>
                <c:pt idx="50">
                  <c:v>1.2145627379262101</c:v>
                </c:pt>
                <c:pt idx="51">
                  <c:v>1.2855761594047801</c:v>
                </c:pt>
                <c:pt idx="52">
                  <c:v>1.35689671361148</c:v>
                </c:pt>
                <c:pt idx="53">
                  <c:v>1.4282769614383799</c:v>
                </c:pt>
                <c:pt idx="54">
                  <c:v>1.49952517803842</c:v>
                </c:pt>
                <c:pt idx="55">
                  <c:v>1.5704924568033301</c:v>
                </c:pt>
                <c:pt idx="56">
                  <c:v>1.64106299737212</c:v>
                </c:pt>
                <c:pt idx="57">
                  <c:v>1.71114676186509</c:v>
                </c:pt>
                <c:pt idx="58">
                  <c:v>1.7806738902971799</c:v>
                </c:pt>
                <c:pt idx="59">
                  <c:v>1.84959042584447</c:v>
                </c:pt>
                <c:pt idx="60">
                  <c:v>1.9178550198723201</c:v>
                </c:pt>
                <c:pt idx="61">
                  <c:v>1.98543637414421</c:v>
                </c:pt>
                <c:pt idx="62">
                  <c:v>2.0523112413765499</c:v>
                </c:pt>
                <c:pt idx="63">
                  <c:v>2.1184628516522901</c:v>
                </c:pt>
                <c:pt idx="64">
                  <c:v>2.18387966595628</c:v>
                </c:pt>
                <c:pt idx="65">
                  <c:v>2.2485543827639201</c:v>
                </c:pt>
                <c:pt idx="66">
                  <c:v>2.3124831417378</c:v>
                </c:pt>
                <c:pt idx="67">
                  <c:v>2.3756648819799402</c:v>
                </c:pt>
                <c:pt idx="68">
                  <c:v>2.43810082224946</c:v>
                </c:pt>
                <c:pt idx="69">
                  <c:v>2.4997940380143202</c:v>
                </c:pt>
                <c:pt idx="70">
                  <c:v>2.5607491158292</c:v>
                </c:pt>
                <c:pt idx="71">
                  <c:v>2.6209718697993698</c:v>
                </c:pt>
                <c:pt idx="72">
                  <c:v>2.6804691081510801</c:v>
                </c:pt>
                <c:pt idx="73">
                  <c:v>2.7392484404367998</c:v>
                </c:pt>
                <c:pt idx="74">
                  <c:v>2.79731811784406</c:v>
                </c:pt>
                <c:pt idx="75">
                  <c:v>2.8546869005878999</c:v>
                </c:pt>
                <c:pt idx="76">
                  <c:v>2.9113639475500501</c:v>
                </c:pt>
                <c:pt idx="77">
                  <c:v>2.9673587242603499</c:v>
                </c:pt>
                <c:pt idx="78">
                  <c:v>3.0226809260538401</c:v>
                </c:pt>
                <c:pt idx="79">
                  <c:v>3.0773404138246301</c:v>
                </c:pt>
                <c:pt idx="80">
                  <c:v>3.1313471602674698</c:v>
                </c:pt>
                <c:pt idx="81">
                  <c:v>3.18471120487578</c:v>
                </c:pt>
                <c:pt idx="82">
                  <c:v>3.2374426162696999</c:v>
                </c:pt>
                <c:pt idx="83">
                  <c:v>3.2895514606748701</c:v>
                </c:pt>
                <c:pt idx="84">
                  <c:v>3.3410477755739798</c:v>
                </c:pt>
                <c:pt idx="85">
                  <c:v>3.39194154771736</c:v>
                </c:pt>
                <c:pt idx="86">
                  <c:v>3.4422426948136899</c:v>
                </c:pt>
                <c:pt idx="87">
                  <c:v>3.49196105033305</c:v>
                </c:pt>
                <c:pt idx="88">
                  <c:v>3.54110635094588</c:v>
                </c:pt>
                <c:pt idx="89">
                  <c:v>3.58968822619731</c:v>
                </c:pt>
                <c:pt idx="90">
                  <c:v>3.63771619007961</c:v>
                </c:pt>
                <c:pt idx="91">
                  <c:v>3.6851996342175299</c:v>
                </c:pt>
                <c:pt idx="92">
                  <c:v>3.7321478224255999</c:v>
                </c:pt>
                <c:pt idx="93">
                  <c:v>3.7785698864327801</c:v>
                </c:pt>
                <c:pt idx="94">
                  <c:v>3.8244748226010601</c:v>
                </c:pt>
                <c:pt idx="95">
                  <c:v>3.8698714894901101</c:v>
                </c:pt>
                <c:pt idx="96">
                  <c:v>3.9147686061422902</c:v>
                </c:pt>
                <c:pt idx="97">
                  <c:v>3.9591747509806501</c:v>
                </c:pt>
                <c:pt idx="98">
                  <c:v>4.0030983612281297</c:v>
                </c:pt>
                <c:pt idx="99">
                  <c:v>4.0465477327695796</c:v>
                </c:pt>
                <c:pt idx="100">
                  <c:v>4.0895310203893702</c:v>
                </c:pt>
                <c:pt idx="101">
                  <c:v>4.1320562383269603</c:v>
                </c:pt>
                <c:pt idx="102">
                  <c:v>4.1741312611011399</c:v>
                </c:pt>
                <c:pt idx="103">
                  <c:v>4.2157638245602902</c:v>
                </c:pt>
                <c:pt idx="104">
                  <c:v>4.2569615271224199</c:v>
                </c:pt>
                <c:pt idx="105">
                  <c:v>4.2977318311734498</c:v>
                </c:pt>
                <c:pt idx="106">
                  <c:v>4.3380820645968399</c:v>
                </c:pt>
                <c:pt idx="107">
                  <c:v>4.37801942241141</c:v>
                </c:pt>
                <c:pt idx="108">
                  <c:v>4.4175509684971699</c:v>
                </c:pt>
                <c:pt idx="109">
                  <c:v>4.4566836373922296</c:v>
                </c:pt>
                <c:pt idx="110">
                  <c:v>4.4954242361457801</c:v>
                </c:pt>
                <c:pt idx="111">
                  <c:v>4.5337794462144902</c:v>
                </c:pt>
                <c:pt idx="112">
                  <c:v>4.5717558253913699</c:v>
                </c:pt>
                <c:pt idx="113">
                  <c:v>4.6093598097576196</c:v>
                </c:pt>
                <c:pt idx="114">
                  <c:v>4.64659771564948</c:v>
                </c:pt>
                <c:pt idx="115">
                  <c:v>4.6834757416330701</c:v>
                </c:pt>
                <c:pt idx="116">
                  <c:v>4.7199999704812301</c:v>
                </c:pt>
                <c:pt idx="117">
                  <c:v>4.7561763711474496</c:v>
                </c:pt>
                <c:pt idx="118">
                  <c:v>4.7920108007323199</c:v>
                </c:pt>
                <c:pt idx="119">
                  <c:v>4.8275090064390502</c:v>
                </c:pt>
                <c:pt idx="120">
                  <c:v>4.8626766275147704</c:v>
                </c:pt>
                <c:pt idx="121">
                  <c:v>4.8975191971749403</c:v>
                </c:pt>
                <c:pt idx="122">
                  <c:v>4.9320421445088796</c:v>
                </c:pt>
                <c:pt idx="123">
                  <c:v>4.9662507963642399</c:v>
                </c:pt>
                <c:pt idx="124">
                  <c:v>5.0001503792091597</c:v>
                </c:pt>
                <c:pt idx="125">
                  <c:v>5.0337460209706801</c:v>
                </c:pt>
                <c:pt idx="126">
                  <c:v>5.0670427528483604</c:v>
                </c:pt>
                <c:pt idx="127">
                  <c:v>5.1000455111024801</c:v>
                </c:pt>
                <c:pt idx="128">
                  <c:v>5.1327591388159597</c:v>
                </c:pt>
                <c:pt idx="129">
                  <c:v>5.1651883876296303</c:v>
                </c:pt>
                <c:pt idx="130">
                  <c:v>5.1973379194504004</c:v>
                </c:pt>
                <c:pt idx="131">
                  <c:v>5.2292123081322801</c:v>
                </c:pt>
                <c:pt idx="132">
                  <c:v>5.2608160411298801</c:v>
                </c:pt>
                <c:pt idx="133">
                  <c:v>5.2921535211244599</c:v>
                </c:pt>
                <c:pt idx="134">
                  <c:v>5.3232290676225498</c:v>
                </c:pt>
                <c:pt idx="135">
                  <c:v>5.3540469185271897</c:v>
                </c:pt>
                <c:pt idx="136">
                  <c:v>5.3846112316819097</c:v>
                </c:pt>
                <c:pt idx="137">
                  <c:v>5.4149260863876796</c:v>
                </c:pt>
                <c:pt idx="138">
                  <c:v>5.44499548489304</c:v>
                </c:pt>
                <c:pt idx="139">
                  <c:v>5.4748233538575404</c:v>
                </c:pt>
                <c:pt idx="140">
                  <c:v>5.5044135457890704</c:v>
                </c:pt>
                <c:pt idx="141">
                  <c:v>5.5337698404549602</c:v>
                </c:pt>
                <c:pt idx="142">
                  <c:v>5.56289594626758</c:v>
                </c:pt>
                <c:pt idx="143">
                  <c:v>5.5917955016445298</c:v>
                </c:pt>
                <c:pt idx="144">
                  <c:v>5.6204720763437903</c:v>
                </c:pt>
                <c:pt idx="145">
                  <c:v>5.6489291727743298</c:v>
                </c:pt>
                <c:pt idx="146">
                  <c:v>5.6771702272823799</c:v>
                </c:pt>
                <c:pt idx="147">
                  <c:v>5.7051986114138602</c:v>
                </c:pt>
                <c:pt idx="148">
                  <c:v>5.7330176331532599</c:v>
                </c:pt>
                <c:pt idx="149">
                  <c:v>5.7606305381393597</c:v>
                </c:pt>
                <c:pt idx="150">
                  <c:v>5.7880405108582798</c:v>
                </c:pt>
                <c:pt idx="151">
                  <c:v>5.8152506758140596</c:v>
                </c:pt>
                <c:pt idx="152">
                  <c:v>5.8422640986773002</c:v>
                </c:pt>
                <c:pt idx="153">
                  <c:v>5.8690837874121602</c:v>
                </c:pt>
                <c:pt idx="154">
                  <c:v>5.8957126933821504</c:v>
                </c:pt>
                <c:pt idx="155">
                  <c:v>5.9221537124349597</c:v>
                </c:pt>
                <c:pt idx="156">
                  <c:v>5.94840968596694</c:v>
                </c:pt>
                <c:pt idx="157">
                  <c:v>5.9744834019672899</c:v>
                </c:pt>
                <c:pt idx="158">
                  <c:v>6.0003775960425898</c:v>
                </c:pt>
                <c:pt idx="159">
                  <c:v>6.0260949524218503</c:v>
                </c:pt>
                <c:pt idx="160">
                  <c:v>6.0516381049425298</c:v>
                </c:pt>
                <c:pt idx="161">
                  <c:v>6.0770096380178504</c:v>
                </c:pt>
                <c:pt idx="162">
                  <c:v>6.1022120875856896</c:v>
                </c:pt>
                <c:pt idx="163">
                  <c:v>6.1272479420394896</c:v>
                </c:pt>
                <c:pt idx="164">
                  <c:v>6.15211964314142</c:v>
                </c:pt>
                <c:pt idx="165">
                  <c:v>6.1768295869182399</c:v>
                </c:pt>
                <c:pt idx="166">
                  <c:v>6.20138012454</c:v>
                </c:pt>
                <c:pt idx="167">
                  <c:v>6.2257735631820799</c:v>
                </c:pt>
                <c:pt idx="168">
                  <c:v>6.2500121668708202</c:v>
                </c:pt>
                <c:pt idx="169">
                  <c:v>6.2740981573129497</c:v>
                </c:pt>
                <c:pt idx="170">
                  <c:v>6.2980337147092698</c:v>
                </c:pt>
                <c:pt idx="171">
                  <c:v>6.3218209785528199</c:v>
                </c:pt>
                <c:pt idx="172">
                  <c:v>6.3454620484117097</c:v>
                </c:pt>
                <c:pt idx="173">
                  <c:v>6.3689589846971604</c:v>
                </c:pt>
                <c:pt idx="174">
                  <c:v>6.3923138094167404</c:v>
                </c:pt>
                <c:pt idx="175">
                  <c:v>6.4155285069132901</c:v>
                </c:pt>
                <c:pt idx="176">
                  <c:v>6.4386050245896698</c:v>
                </c:pt>
                <c:pt idx="177">
                  <c:v>6.4615452736197598</c:v>
                </c:pt>
                <c:pt idx="178">
                  <c:v>6.4843511296456899</c:v>
                </c:pt>
                <c:pt idx="179">
                  <c:v>6.5070244334618996</c:v>
                </c:pt>
                <c:pt idx="180">
                  <c:v>6.5295669916860204</c:v>
                </c:pt>
                <c:pt idx="181">
                  <c:v>6.5519805774169004</c:v>
                </c:pt>
                <c:pt idx="182">
                  <c:v>6.57426693088013</c:v>
                </c:pt>
                <c:pt idx="183">
                  <c:v>6.5964277600610801</c:v>
                </c:pt>
                <c:pt idx="184">
                  <c:v>6.6184647413258997</c:v>
                </c:pt>
                <c:pt idx="185">
                  <c:v>6.64037952003057</c:v>
                </c:pt>
                <c:pt idx="186">
                  <c:v>6.6621737111183101</c:v>
                </c:pt>
                <c:pt idx="187">
                  <c:v>6.6838488997055201</c:v>
                </c:pt>
                <c:pt idx="188">
                  <c:v>6.7054066416564302</c:v>
                </c:pt>
                <c:pt idx="189">
                  <c:v>6.7268484641468502</c:v>
                </c:pt>
                <c:pt idx="190">
                  <c:v>6.74817586621697</c:v>
                </c:pt>
                <c:pt idx="191">
                  <c:v>6.7693903193136196</c:v>
                </c:pt>
                <c:pt idx="192">
                  <c:v>6.7904932678220904</c:v>
                </c:pt>
                <c:pt idx="193">
                  <c:v>6.8114861295877596</c:v>
                </c:pt>
                <c:pt idx="194">
                  <c:v>6.8323702964276798</c:v>
                </c:pt>
                <c:pt idx="195">
                  <c:v>6.8531471346323496</c:v>
                </c:pt>
                <c:pt idx="196">
                  <c:v>6.8738179854578103</c:v>
                </c:pt>
                <c:pt idx="197">
                  <c:v>6.8943841656083098</c:v>
                </c:pt>
                <c:pt idx="198">
                  <c:v>6.9148469677096696</c:v>
                </c:pt>
                <c:pt idx="199">
                  <c:v>6.9352076607735604</c:v>
                </c:pt>
                <c:pt idx="200">
                  <c:v>6.9554674906527998</c:v>
                </c:pt>
                <c:pt idx="201">
                  <c:v>6.9756276804879498</c:v>
                </c:pt>
                <c:pt idx="202">
                  <c:v>6.9956894311452702</c:v>
                </c:pt>
                <c:pt idx="203">
                  <c:v>7.0156539216462299</c:v>
                </c:pt>
                <c:pt idx="204">
                  <c:v>7.03552230958881</c:v>
                </c:pt>
                <c:pt idx="205">
                  <c:v>7.0552957315605704</c:v>
                </c:pt>
                <c:pt idx="206">
                  <c:v>7.07497530354392</c:v>
                </c:pt>
                <c:pt idx="207">
                  <c:v>7.0945621213133903</c:v>
                </c:pt>
                <c:pt idx="208">
                  <c:v>7.11405726082541</c:v>
                </c:pt>
                <c:pt idx="209">
                  <c:v>7.1334617786004504</c:v>
                </c:pt>
                <c:pt idx="210">
                  <c:v>7.1527767120978396</c:v>
                </c:pt>
                <c:pt idx="211">
                  <c:v>7.1720030800833596</c:v>
                </c:pt>
                <c:pt idx="212">
                  <c:v>7.19114188298974</c:v>
                </c:pt>
                <c:pt idx="213">
                  <c:v>7.21019410327016</c:v>
                </c:pt>
                <c:pt idx="214">
                  <c:v>7.2291607057449498</c:v>
                </c:pt>
                <c:pt idx="215">
                  <c:v>7.2480426379416203</c:v>
                </c:pt>
                <c:pt idx="216">
                  <c:v>7.2668408304282597</c:v>
                </c:pt>
                <c:pt idx="217">
                  <c:v>7.2855561971405596</c:v>
                </c:pt>
                <c:pt idx="218">
                  <c:v>7.3041896357024703</c:v>
                </c:pt>
                <c:pt idx="219">
                  <c:v>7.3227420277406701</c:v>
                </c:pt>
                <c:pt idx="220">
                  <c:v>7.34121423919298</c:v>
                </c:pt>
                <c:pt idx="221">
                  <c:v>7.3596071206107601</c:v>
                </c:pt>
                <c:pt idx="222">
                  <c:v>7.3779215074554996</c:v>
                </c:pt>
                <c:pt idx="223">
                  <c:v>7.3961582203896903</c:v>
                </c:pt>
                <c:pt idx="224">
                  <c:v>7.4143180655619796</c:v>
                </c:pt>
                <c:pt idx="225">
                  <c:v>7.4324018348869298</c:v>
                </c:pt>
                <c:pt idx="226">
                  <c:v>7.45041030631924</c:v>
                </c:pt>
                <c:pt idx="227">
                  <c:v>7.4683442441227301</c:v>
                </c:pt>
                <c:pt idx="228">
                  <c:v>7.4862043991341398</c:v>
                </c:pt>
                <c:pt idx="229">
                  <c:v>7.5039915090217102</c:v>
                </c:pt>
                <c:pt idx="230">
                  <c:v>7.5217062985388798</c:v>
                </c:pt>
                <c:pt idx="231">
                  <c:v>7.5393494797729996</c:v>
                </c:pt>
                <c:pt idx="232">
                  <c:v>7.55692175238923</c:v>
                </c:pt>
                <c:pt idx="233">
                  <c:v>7.5744238038697</c:v>
                </c:pt>
                <c:pt idx="234">
                  <c:v>7.5918563097480902</c:v>
                </c:pt>
                <c:pt idx="235">
                  <c:v>7.60921993383963</c:v>
                </c:pt>
                <c:pt idx="236">
                  <c:v>7.6265153284665699</c:v>
                </c:pt>
                <c:pt idx="237">
                  <c:v>7.6437431346794202</c:v>
                </c:pt>
                <c:pt idx="238">
                  <c:v>7.6609039824737897</c:v>
                </c:pt>
                <c:pt idx="239">
                  <c:v>7.6779984910030397</c:v>
                </c:pt>
                <c:pt idx="240">
                  <c:v>7.6950272687868404</c:v>
                </c:pt>
                <c:pt idx="241">
                  <c:v>7.7119909139156499</c:v>
                </c:pt>
                <c:pt idx="242">
                  <c:v>7.72889001425128</c:v>
                </c:pt>
                <c:pt idx="243">
                  <c:v>7.7457251476234603</c:v>
                </c:pt>
                <c:pt idx="244">
                  <c:v>7.7624968820226901</c:v>
                </c:pt>
                <c:pt idx="245">
                  <c:v>7.7792057757893396</c:v>
                </c:pt>
                <c:pt idx="246">
                  <c:v>7.7958523777989797</c:v>
                </c:pt>
                <c:pt idx="247">
                  <c:v>7.81243722764426</c:v>
                </c:pt>
                <c:pt idx="248">
                  <c:v>7.8289608558131203</c:v>
                </c:pt>
                <c:pt idx="249">
                  <c:v>7.8454237838636001</c:v>
                </c:pt>
                <c:pt idx="250">
                  <c:v>7.8618265245953003</c:v>
                </c:pt>
                <c:pt idx="251">
                  <c:v>7.8781695822174198</c:v>
                </c:pt>
                <c:pt idx="252">
                  <c:v>7.8944534525135701</c:v>
                </c:pt>
                <c:pt idx="253">
                  <c:v>7.9106786230034203</c:v>
                </c:pt>
                <c:pt idx="254">
                  <c:v>7.92684557310114</c:v>
                </c:pt>
                <c:pt idx="255">
                  <c:v>7.9429547742707998</c:v>
                </c:pt>
                <c:pt idx="256">
                  <c:v>7.9590066901787502</c:v>
                </c:pt>
                <c:pt idx="257">
                  <c:v>7.9750017768430199</c:v>
                </c:pt>
                <c:pt idx="258">
                  <c:v>7.9909404827798296</c:v>
                </c:pt>
                <c:pt idx="259">
                  <c:v>8.00682324914726</c:v>
                </c:pt>
                <c:pt idx="260">
                  <c:v>8.0226505098861001</c:v>
                </c:pt>
                <c:pt idx="261">
                  <c:v>8.03842269185796</c:v>
                </c:pt>
                <c:pt idx="262">
                  <c:v>8.0541402149807499</c:v>
                </c:pt>
                <c:pt idx="263">
                  <c:v>8.0698034923614497</c:v>
                </c:pt>
                <c:pt idx="264">
                  <c:v>8.0854129304263207</c:v>
                </c:pt>
                <c:pt idx="265">
                  <c:v>8.1009689290486708</c:v>
                </c:pt>
                <c:pt idx="266">
                  <c:v>8.1164718816739594</c:v>
                </c:pt>
                <c:pt idx="267">
                  <c:v>8.1319221754426501</c:v>
                </c:pt>
                <c:pt idx="268">
                  <c:v>8.1473201913105306</c:v>
                </c:pt>
                <c:pt idx="269">
                  <c:v>8.1626663041667893</c:v>
                </c:pt>
                <c:pt idx="270">
                  <c:v>8.1779608829497601</c:v>
                </c:pt>
                <c:pt idx="271">
                  <c:v>8.1932042907603897</c:v>
                </c:pt>
                <c:pt idx="272">
                  <c:v>8.2083968849735296</c:v>
                </c:pt>
                <c:pt idx="273">
                  <c:v>8.2235390173470702</c:v>
                </c:pt>
                <c:pt idx="274">
                  <c:v>8.2386310341289306</c:v>
                </c:pt>
                <c:pt idx="275">
                  <c:v>8.2536732761619405</c:v>
                </c:pt>
                <c:pt idx="276">
                  <c:v>8.2686660789867599</c:v>
                </c:pt>
                <c:pt idx="277">
                  <c:v>8.2836097729426896</c:v>
                </c:pt>
                <c:pt idx="278">
                  <c:v>8.2985046832666303</c:v>
                </c:pt>
                <c:pt idx="279">
                  <c:v>8.3133511301900498</c:v>
                </c:pt>
                <c:pt idx="280">
                  <c:v>8.3281494290340401</c:v>
                </c:pt>
                <c:pt idx="281">
                  <c:v>8.3428998903026201</c:v>
                </c:pt>
                <c:pt idx="282">
                  <c:v>8.3576028197740904</c:v>
                </c:pt>
                <c:pt idx="283">
                  <c:v>8.3722585185907601</c:v>
                </c:pt>
                <c:pt idx="284">
                  <c:v>8.3868672833467794</c:v>
                </c:pt>
                <c:pt idx="285">
                  <c:v>8.4014294061743797</c:v>
                </c:pt>
                <c:pt idx="286">
                  <c:v>8.4159451748283693</c:v>
                </c:pt>
                <c:pt idx="287">
                  <c:v>8.4304148727689903</c:v>
                </c:pt>
                <c:pt idx="288">
                  <c:v>8.4448387792431792</c:v>
                </c:pt>
                <c:pt idx="289">
                  <c:v>8.4592171693642904</c:v>
                </c:pt>
                <c:pt idx="290">
                  <c:v>8.4735503141901205</c:v>
                </c:pt>
                <c:pt idx="291">
                  <c:v>8.4878384807996099</c:v>
                </c:pt>
                <c:pt idx="292">
                  <c:v>8.50208193236789</c:v>
                </c:pt>
                <c:pt idx="293">
                  <c:v>8.5162809282399596</c:v>
                </c:pt>
                <c:pt idx="294">
                  <c:v>8.5304357240028903</c:v>
                </c:pt>
                <c:pt idx="295">
                  <c:v>8.5445465715566495</c:v>
                </c:pt>
                <c:pt idx="296">
                  <c:v>8.5586137191835103</c:v>
                </c:pt>
                <c:pt idx="297">
                  <c:v>8.5726374116161494</c:v>
                </c:pt>
                <c:pt idx="298">
                  <c:v>8.5866178901043799</c:v>
                </c:pt>
                <c:pt idx="299">
                  <c:v>8.6005553924806595</c:v>
                </c:pt>
                <c:pt idx="300">
                  <c:v>8.6144501532241993</c:v>
                </c:pt>
                <c:pt idx="301">
                  <c:v>8.6283024035239499</c:v>
                </c:pt>
                <c:pt idx="302">
                  <c:v>8.6421123713402697</c:v>
                </c:pt>
                <c:pt idx="303">
                  <c:v>8.6558802814654801</c:v>
                </c:pt>
                <c:pt idx="304">
                  <c:v>8.6696063555831397</c:v>
                </c:pt>
                <c:pt idx="305">
                  <c:v>8.6832908123262609</c:v>
                </c:pt>
                <c:pt idx="306">
                  <c:v>8.6969338673343195</c:v>
                </c:pt>
                <c:pt idx="307">
                  <c:v>8.7105357333092197</c:v>
                </c:pt>
                <c:pt idx="308">
                  <c:v>8.7240966200700996</c:v>
                </c:pt>
                <c:pt idx="309">
                  <c:v>8.7376167346071405</c:v>
                </c:pt>
                <c:pt idx="310">
                  <c:v>8.7510962811342896</c:v>
                </c:pt>
                <c:pt idx="311">
                  <c:v>8.7645354611409392</c:v>
                </c:pt>
                <c:pt idx="312">
                  <c:v>8.7779344734426594</c:v>
                </c:pt>
                <c:pt idx="313">
                  <c:v>8.7912935142308903</c:v>
                </c:pt>
                <c:pt idx="314">
                  <c:v>8.8046127771216796</c:v>
                </c:pt>
                <c:pt idx="315">
                  <c:v>8.8178924532034895</c:v>
                </c:pt>
                <c:pt idx="316">
                  <c:v>8.8311327310840806</c:v>
                </c:pt>
                <c:pt idx="317">
                  <c:v>8.8443337969364304</c:v>
                </c:pt>
                <c:pt idx="318">
                  <c:v>8.8574958345438208</c:v>
                </c:pt>
                <c:pt idx="319">
                  <c:v>8.8706190253440198</c:v>
                </c:pt>
                <c:pt idx="320">
                  <c:v>8.8837035484725906</c:v>
                </c:pt>
                <c:pt idx="321">
                  <c:v>8.8967495808053894</c:v>
                </c:pt>
                <c:pt idx="322">
                  <c:v>8.9097572970002208</c:v>
                </c:pt>
                <c:pt idx="323">
                  <c:v>8.9227268695376907</c:v>
                </c:pt>
                <c:pt idx="324">
                  <c:v>8.9356584687612308</c:v>
                </c:pt>
                <c:pt idx="325">
                  <c:v>8.9485522629164294</c:v>
                </c:pt>
                <c:pt idx="326">
                  <c:v>8.9614084181894604</c:v>
                </c:pt>
                <c:pt idx="327">
                  <c:v>8.9742270987449295</c:v>
                </c:pt>
                <c:pt idx="328">
                  <c:v>8.9870084667628394</c:v>
                </c:pt>
                <c:pt idx="329">
                  <c:v>8.9997526824749503</c:v>
                </c:pt>
                <c:pt idx="330">
                  <c:v>9.0124599042003304</c:v>
                </c:pt>
                <c:pt idx="331">
                  <c:v>9.0251302883803106</c:v>
                </c:pt>
                <c:pt idx="332">
                  <c:v>9.0377639896126993</c:v>
                </c:pt>
                <c:pt idx="333">
                  <c:v>9.05036116068535</c:v>
                </c:pt>
                <c:pt idx="334">
                  <c:v>9.0629219526090807</c:v>
                </c:pt>
                <c:pt idx="335">
                  <c:v>9.0754465146499506</c:v>
                </c:pt>
                <c:pt idx="336">
                  <c:v>9.0879349943609107</c:v>
                </c:pt>
                <c:pt idx="337">
                  <c:v>9.1003875376128498</c:v>
                </c:pt>
                <c:pt idx="338">
                  <c:v>9.1128042886250107</c:v>
                </c:pt>
                <c:pt idx="339">
                  <c:v>9.1251853899948294</c:v>
                </c:pt>
                <c:pt idx="340">
                  <c:v>9.1375309827272293</c:v>
                </c:pt>
                <c:pt idx="341">
                  <c:v>9.1498412062632699</c:v>
                </c:pt>
                <c:pt idx="342">
                  <c:v>9.1621161985083504</c:v>
                </c:pt>
                <c:pt idx="343">
                  <c:v>9.1743560958597197</c:v>
                </c:pt>
                <c:pt idx="344">
                  <c:v>9.1865610332336001</c:v>
                </c:pt>
                <c:pt idx="345">
                  <c:v>9.1987311440917097</c:v>
                </c:pt>
                <c:pt idx="346">
                  <c:v>9.2108665604672399</c:v>
                </c:pt>
                <c:pt idx="347">
                  <c:v>9.2229674129904105</c:v>
                </c:pt>
                <c:pt idx="348">
                  <c:v>9.2350338309134798</c:v>
                </c:pt>
                <c:pt idx="349">
                  <c:v>9.2470659421352597</c:v>
                </c:pt>
                <c:pt idx="350">
                  <c:v>9.2590638732252</c:v>
                </c:pt>
                <c:pt idx="351">
                  <c:v>9.2710277494469597</c:v>
                </c:pt>
                <c:pt idx="352">
                  <c:v>9.28295769478156</c:v>
                </c:pt>
                <c:pt idx="353">
                  <c:v>9.29485383195005</c:v>
                </c:pt>
                <c:pt idx="354">
                  <c:v>9.3067162824357705</c:v>
                </c:pt>
                <c:pt idx="355">
                  <c:v>9.3185451665061692</c:v>
                </c:pt>
                <c:pt idx="356">
                  <c:v>9.3303406032341805</c:v>
                </c:pt>
                <c:pt idx="357">
                  <c:v>9.3421027105192298</c:v>
                </c:pt>
                <c:pt idx="358">
                  <c:v>9.3538316051077892</c:v>
                </c:pt>
                <c:pt idx="359">
                  <c:v>9.3655274026135498</c:v>
                </c:pt>
                <c:pt idx="360">
                  <c:v>9.3771902175372102</c:v>
                </c:pt>
                <c:pt idx="361">
                  <c:v>9.3888201632859207</c:v>
                </c:pt>
                <c:pt idx="362">
                  <c:v>9.4004173521922194</c:v>
                </c:pt>
                <c:pt idx="363">
                  <c:v>9.4119818955327901</c:v>
                </c:pt>
                <c:pt idx="364">
                  <c:v>9.4235139035467004</c:v>
                </c:pt>
                <c:pt idx="365">
                  <c:v>9.4350134854533696</c:v>
                </c:pt>
                <c:pt idx="366">
                  <c:v>9.4464807494701599</c:v>
                </c:pt>
                <c:pt idx="367">
                  <c:v>9.4579158028296195</c:v>
                </c:pt>
                <c:pt idx="368">
                  <c:v>9.4693187517964592</c:v>
                </c:pt>
                <c:pt idx="369">
                  <c:v>9.4806897016840903</c:v>
                </c:pt>
                <c:pt idx="370">
                  <c:v>9.4920287568709405</c:v>
                </c:pt>
                <c:pt idx="371">
                  <c:v>9.5033360208163895</c:v>
                </c:pt>
                <c:pt idx="372">
                  <c:v>9.5146115960764703</c:v>
                </c:pt>
                <c:pt idx="373">
                  <c:v>9.5258555843191797</c:v>
                </c:pt>
                <c:pt idx="374">
                  <c:v>9.5370680863395307</c:v>
                </c:pt>
                <c:pt idx="375">
                  <c:v>9.5482492020743699</c:v>
                </c:pt>
                <c:pt idx="376">
                  <c:v>9.5593990306168095</c:v>
                </c:pt>
                <c:pt idx="377">
                  <c:v>9.5705176702304708</c:v>
                </c:pt>
                <c:pt idx="378">
                  <c:v>9.5816052183633804</c:v>
                </c:pt>
                <c:pt idx="379">
                  <c:v>9.5926617716616391</c:v>
                </c:pt>
                <c:pt idx="380">
                  <c:v>9.6036874259828497</c:v>
                </c:pt>
                <c:pt idx="381">
                  <c:v>9.6146822764092192</c:v>
                </c:pt>
                <c:pt idx="382">
                  <c:v>9.6256464172604694</c:v>
                </c:pt>
                <c:pt idx="383">
                  <c:v>9.6365799421064793</c:v>
                </c:pt>
                <c:pt idx="384">
                  <c:v>9.6474829437796501</c:v>
                </c:pt>
                <c:pt idx="385">
                  <c:v>9.6583555143871198</c:v>
                </c:pt>
                <c:pt idx="386">
                  <c:v>9.6691977453226503</c:v>
                </c:pt>
                <c:pt idx="387">
                  <c:v>9.6800097272783105</c:v>
                </c:pt>
                <c:pt idx="388">
                  <c:v>9.6907915502559696</c:v>
                </c:pt>
                <c:pt idx="389">
                  <c:v>9.7015433035785801</c:v>
                </c:pt>
                <c:pt idx="390">
                  <c:v>9.7122650759011506</c:v>
                </c:pt>
                <c:pt idx="391">
                  <c:v>9.7229569552215995</c:v>
                </c:pt>
                <c:pt idx="392">
                  <c:v>9.7336190288913702</c:v>
                </c:pt>
                <c:pt idx="393">
                  <c:v>9.7442513836258602</c:v>
                </c:pt>
                <c:pt idx="394">
                  <c:v>9.7548541055145996</c:v>
                </c:pt>
                <c:pt idx="395">
                  <c:v>9.7654272800313002</c:v>
                </c:pt>
                <c:pt idx="396">
                  <c:v>9.7759709920436695</c:v>
                </c:pt>
                <c:pt idx="397">
                  <c:v>9.7864853258230209</c:v>
                </c:pt>
                <c:pt idx="398">
                  <c:v>9.7969703650537898</c:v>
                </c:pt>
                <c:pt idx="399">
                  <c:v>9.8074261928427493</c:v>
                </c:pt>
                <c:pt idx="400">
                  <c:v>9.8178528917281191</c:v>
                </c:pt>
                <c:pt idx="401">
                  <c:v>9.8282505436885206</c:v>
                </c:pt>
                <c:pt idx="402">
                  <c:v>9.8386192301516697</c:v>
                </c:pt>
                <c:pt idx="403">
                  <c:v>9.8489590320030196</c:v>
                </c:pt>
                <c:pt idx="404">
                  <c:v>9.8592700295941391</c:v>
                </c:pt>
                <c:pt idx="405">
                  <c:v>9.8695523027509999</c:v>
                </c:pt>
                <c:pt idx="406">
                  <c:v>9.8798059307820605</c:v>
                </c:pt>
                <c:pt idx="407">
                  <c:v>9.89003099248621</c:v>
                </c:pt>
                <c:pt idx="408">
                  <c:v>9.9002275661606003</c:v>
                </c:pt>
                <c:pt idx="409">
                  <c:v>9.9103957296082505</c:v>
                </c:pt>
                <c:pt idx="410">
                  <c:v>9.9205355601455594</c:v>
                </c:pt>
                <c:pt idx="411">
                  <c:v>9.9306471346097194</c:v>
                </c:pt>
                <c:pt idx="412">
                  <c:v>9.9407305293658403</c:v>
                </c:pt>
                <c:pt idx="413">
                  <c:v>9.9507858203141293</c:v>
                </c:pt>
                <c:pt idx="414">
                  <c:v>9.9608130828967596</c:v>
                </c:pt>
                <c:pt idx="415">
                  <c:v>9.9708123921047491</c:v>
                </c:pt>
                <c:pt idx="416">
                  <c:v>9.9807838224846108</c:v>
                </c:pt>
                <c:pt idx="417">
                  <c:v>9.9907274481449306</c:v>
                </c:pt>
                <c:pt idx="418">
                  <c:v>10.0006433427627</c:v>
                </c:pt>
                <c:pt idx="419">
                  <c:v>10.010531579589999</c:v>
                </c:pt>
                <c:pt idx="420">
                  <c:v>10.0203922314597</c:v>
                </c:pt>
                <c:pt idx="421">
                  <c:v>10.030225370791699</c:v>
                </c:pt>
                <c:pt idx="422">
                  <c:v>10.0400310695992</c:v>
                </c:pt>
                <c:pt idx="423">
                  <c:v>10.0498093994941</c:v>
                </c:pt>
                <c:pt idx="424">
                  <c:v>10.0595604316931</c:v>
                </c:pt>
                <c:pt idx="425">
                  <c:v>10.069284237023</c:v>
                </c:pt>
                <c:pt idx="426">
                  <c:v>10.078980885926599</c:v>
                </c:pt>
                <c:pt idx="427">
                  <c:v>10.088650448467799</c:v>
                </c:pt>
                <c:pt idx="428">
                  <c:v>10.0982929943371</c:v>
                </c:pt>
                <c:pt idx="429">
                  <c:v>10.107908592856701</c:v>
                </c:pt>
                <c:pt idx="430">
                  <c:v>10.117497312985799</c:v>
                </c:pt>
                <c:pt idx="431">
                  <c:v>10.127059223325499</c:v>
                </c:pt>
                <c:pt idx="432">
                  <c:v>10.136594392123699</c:v>
                </c:pt>
                <c:pt idx="433">
                  <c:v>10.1461028872799</c:v>
                </c:pt>
                <c:pt idx="434">
                  <c:v>10.155584776350301</c:v>
                </c:pt>
                <c:pt idx="435">
                  <c:v>10.165040126551901</c:v>
                </c:pt>
                <c:pt idx="436">
                  <c:v>10.1744690047676</c:v>
                </c:pt>
                <c:pt idx="437">
                  <c:v>10.1838714775502</c:v>
                </c:pt>
                <c:pt idx="438">
                  <c:v>10.193247611127401</c:v>
                </c:pt>
                <c:pt idx="439">
                  <c:v>10.2025974714055</c:v>
                </c:pt>
                <c:pt idx="440">
                  <c:v>10.211921123973999</c:v>
                </c:pt>
                <c:pt idx="441">
                  <c:v>10.2212186341098</c:v>
                </c:pt>
                <c:pt idx="442">
                  <c:v>10.230490066781</c:v>
                </c:pt>
                <c:pt idx="443">
                  <c:v>10.239735486651099</c:v>
                </c:pt>
                <c:pt idx="444">
                  <c:v>10.2489549580829</c:v>
                </c:pt>
                <c:pt idx="445">
                  <c:v>10.2581485451426</c:v>
                </c:pt>
                <c:pt idx="446">
                  <c:v>10.2673163116031</c:v>
                </c:pt>
                <c:pt idx="447">
                  <c:v>10.2764583209481</c:v>
                </c:pt>
                <c:pt idx="448">
                  <c:v>10.285574636375401</c:v>
                </c:pt>
                <c:pt idx="449">
                  <c:v>10.2946653208011</c:v>
                </c:pt>
                <c:pt idx="450">
                  <c:v>10.3037304368625</c:v>
                </c:pt>
                <c:pt idx="451">
                  <c:v>10.312770046921701</c:v>
                </c:pt>
                <c:pt idx="452">
                  <c:v>10.3217842130693</c:v>
                </c:pt>
                <c:pt idx="453">
                  <c:v>10.330772997127299</c:v>
                </c:pt>
                <c:pt idx="454">
                  <c:v>10.3397364606527</c:v>
                </c:pt>
                <c:pt idx="455">
                  <c:v>10.3486746649405</c:v>
                </c:pt>
                <c:pt idx="456">
                  <c:v>10.3575876710269</c:v>
                </c:pt>
                <c:pt idx="457">
                  <c:v>10.3664755396924</c:v>
                </c:pt>
                <c:pt idx="458">
                  <c:v>10.375338331464899</c:v>
                </c:pt>
                <c:pt idx="459">
                  <c:v>10.384176106622499</c:v>
                </c:pt>
                <c:pt idx="460">
                  <c:v>10.392988925196599</c:v>
                </c:pt>
                <c:pt idx="461">
                  <c:v>10.4017768469748</c:v>
                </c:pt>
                <c:pt idx="462">
                  <c:v>10.410539931503401</c:v>
                </c:pt>
                <c:pt idx="463">
                  <c:v>10.4192782380905</c:v>
                </c:pt>
                <c:pt idx="464">
                  <c:v>10.4279918258087</c:v>
                </c:pt>
                <c:pt idx="465">
                  <c:v>10.4366807534975</c:v>
                </c:pt>
                <c:pt idx="466">
                  <c:v>10.445345079766099</c:v>
                </c:pt>
                <c:pt idx="467">
                  <c:v>10.4539848629961</c:v>
                </c:pt>
                <c:pt idx="468">
                  <c:v>10.462600161343699</c:v>
                </c:pt>
                <c:pt idx="469">
                  <c:v>10.471191032742601</c:v>
                </c:pt>
                <c:pt idx="470">
                  <c:v>10.479757534905801</c:v>
                </c:pt>
                <c:pt idx="471">
                  <c:v>10.488299725328799</c:v>
                </c:pt>
                <c:pt idx="472">
                  <c:v>10.4968176612912</c:v>
                </c:pt>
                <c:pt idx="473">
                  <c:v>10.5053113998596</c:v>
                </c:pt>
                <c:pt idx="474">
                  <c:v>10.5137809978895</c:v>
                </c:pt>
                <c:pt idx="475">
                  <c:v>10.522226512027499</c:v>
                </c:pt>
                <c:pt idx="476">
                  <c:v>10.5306479987137</c:v>
                </c:pt>
                <c:pt idx="477">
                  <c:v>10.539045514183799</c:v>
                </c:pt>
                <c:pt idx="478">
                  <c:v>10.5474191144712</c:v>
                </c:pt>
                <c:pt idx="479">
                  <c:v>10.5557688554088</c:v>
                </c:pt>
                <c:pt idx="480">
                  <c:v>10.564094792631501</c:v>
                </c:pt>
                <c:pt idx="481">
                  <c:v>10.5723969815778</c:v>
                </c:pt>
                <c:pt idx="482">
                  <c:v>10.580675477492001</c:v>
                </c:pt>
                <c:pt idx="483">
                  <c:v>10.588930335426101</c:v>
                </c:pt>
                <c:pt idx="484">
                  <c:v>10.5971616102414</c:v>
                </c:pt>
                <c:pt idx="485">
                  <c:v>10.6053693566109</c:v>
                </c:pt>
                <c:pt idx="486">
                  <c:v>10.613553629020601</c:v>
                </c:pt>
                <c:pt idx="487">
                  <c:v>10.621714481771701</c:v>
                </c:pt>
                <c:pt idx="488">
                  <c:v>10.629851968982001</c:v>
                </c:pt>
                <c:pt idx="489">
                  <c:v>10.637966144588001</c:v>
                </c:pt>
                <c:pt idx="490">
                  <c:v>10.6460570623462</c:v>
                </c:pt>
                <c:pt idx="491">
                  <c:v>10.6541247758352</c:v>
                </c:pt>
                <c:pt idx="492">
                  <c:v>10.662169338457099</c:v>
                </c:pt>
                <c:pt idx="493">
                  <c:v>10.670190803439001</c:v>
                </c:pt>
                <c:pt idx="494">
                  <c:v>10.678189223834901</c:v>
                </c:pt>
                <c:pt idx="495">
                  <c:v>10.686164652526999</c:v>
                </c:pt>
                <c:pt idx="496">
                  <c:v>10.694117142227601</c:v>
                </c:pt>
                <c:pt idx="497">
                  <c:v>10.702046745479899</c:v>
                </c:pt>
                <c:pt idx="498">
                  <c:v>10.709953514660199</c:v>
                </c:pt>
                <c:pt idx="499">
                  <c:v>10.717837501979099</c:v>
                </c:pt>
                <c:pt idx="500">
                  <c:v>10.7256987594828</c:v>
                </c:pt>
                <c:pt idx="501">
                  <c:v>10.7335373390546</c:v>
                </c:pt>
                <c:pt idx="502">
                  <c:v>10.7413532924166</c:v>
                </c:pt>
                <c:pt idx="503">
                  <c:v>10.749146671130299</c:v>
                </c:pt>
                <c:pt idx="504">
                  <c:v>10.7569175265987</c:v>
                </c:pt>
                <c:pt idx="505">
                  <c:v>10.764665910067301</c:v>
                </c:pt>
                <c:pt idx="506">
                  <c:v>10.7723918726254</c:v>
                </c:pt>
                <c:pt idx="507">
                  <c:v>10.7800954652072</c:v>
                </c:pt>
                <c:pt idx="508">
                  <c:v>10.787776738593401</c:v>
                </c:pt>
                <c:pt idx="509">
                  <c:v>10.795435743412201</c:v>
                </c:pt>
                <c:pt idx="510">
                  <c:v>10.8030725301407</c:v>
                </c:pt>
                <c:pt idx="511">
                  <c:v>10.8106871491057</c:v>
                </c:pt>
                <c:pt idx="512">
                  <c:v>10.8182796504852</c:v>
                </c:pt>
                <c:pt idx="513">
                  <c:v>10.825850084309799</c:v>
                </c:pt>
                <c:pt idx="514">
                  <c:v>10.8333985004629</c:v>
                </c:pt>
                <c:pt idx="515">
                  <c:v>10.840924948683</c:v>
                </c:pt>
                <c:pt idx="516">
                  <c:v>10.8484294785638</c:v>
                </c:pt>
                <c:pt idx="517">
                  <c:v>10.855912139555899</c:v>
                </c:pt>
                <c:pt idx="518">
                  <c:v>10.863372980967499</c:v>
                </c:pt>
                <c:pt idx="519">
                  <c:v>10.8708120519657</c:v>
                </c:pt>
                <c:pt idx="520">
                  <c:v>10.8782294015774</c:v>
                </c:pt>
                <c:pt idx="521">
                  <c:v>10.8856250786902</c:v>
                </c:pt>
                <c:pt idx="522">
                  <c:v>10.8929991320536</c:v>
                </c:pt>
                <c:pt idx="523">
                  <c:v>10.90035161028</c:v>
                </c:pt>
                <c:pt idx="524">
                  <c:v>10.9076825618453</c:v>
                </c:pt>
                <c:pt idx="525">
                  <c:v>10.914992035090201</c:v>
                </c:pt>
                <c:pt idx="526">
                  <c:v>10.922280078221</c:v>
                </c:pt>
                <c:pt idx="527">
                  <c:v>10.9295467393107</c:v>
                </c:pt>
                <c:pt idx="528">
                  <c:v>10.9367920662995</c:v>
                </c:pt>
                <c:pt idx="529">
                  <c:v>10.944016106995999</c:v>
                </c:pt>
                <c:pt idx="530">
                  <c:v>10.951218909078101</c:v>
                </c:pt>
                <c:pt idx="531">
                  <c:v>10.958400520093701</c:v>
                </c:pt>
                <c:pt idx="532">
                  <c:v>10.9655609874614</c:v>
                </c:pt>
                <c:pt idx="533">
                  <c:v>10.972700358472</c:v>
                </c:pt>
                <c:pt idx="534">
                  <c:v>10.9798186802883</c:v>
                </c:pt>
                <c:pt idx="535">
                  <c:v>10.9869159999469</c:v>
                </c:pt>
                <c:pt idx="536">
                  <c:v>10.9939923643584</c:v>
                </c:pt>
                <c:pt idx="537">
                  <c:v>11.001047820308299</c:v>
                </c:pt>
                <c:pt idx="538">
                  <c:v>11.008082414457901</c:v>
                </c:pt>
                <c:pt idx="539">
                  <c:v>11.015096193344901</c:v>
                </c:pt>
                <c:pt idx="540">
                  <c:v>11.022089203384301</c:v>
                </c:pt>
                <c:pt idx="541">
                  <c:v>11.029061490868999</c:v>
                </c:pt>
                <c:pt idx="542">
                  <c:v>11.0360131019706</c:v>
                </c:pt>
                <c:pt idx="543">
                  <c:v>11.0429440827401</c:v>
                </c:pt>
                <c:pt idx="544">
                  <c:v>11.049854479108699</c:v>
                </c:pt>
                <c:pt idx="545">
                  <c:v>11.0567443368883</c:v>
                </c:pt>
                <c:pt idx="546">
                  <c:v>11.063613701772301</c:v>
                </c:pt>
                <c:pt idx="547">
                  <c:v>11.070462619336199</c:v>
                </c:pt>
                <c:pt idx="548">
                  <c:v>11.0772911350385</c:v>
                </c:pt>
                <c:pt idx="549">
                  <c:v>11.084099294221099</c:v>
                </c:pt>
                <c:pt idx="550">
                  <c:v>11.090887142109899</c:v>
                </c:pt>
                <c:pt idx="551">
                  <c:v>11.097654723815699</c:v>
                </c:pt>
                <c:pt idx="552">
                  <c:v>11.1044020843347</c:v>
                </c:pt>
                <c:pt idx="553">
                  <c:v>11.111129268549</c:v>
                </c:pt>
                <c:pt idx="554">
                  <c:v>11.1178363212275</c:v>
                </c:pt>
                <c:pt idx="555">
                  <c:v>11.124523287026101</c:v>
                </c:pt>
                <c:pt idx="556">
                  <c:v>11.1311902104887</c:v>
                </c:pt>
                <c:pt idx="557">
                  <c:v>11.1378371360474</c:v>
                </c:pt>
                <c:pt idx="558">
                  <c:v>11.144464108023501</c:v>
                </c:pt>
                <c:pt idx="559">
                  <c:v>11.151071170627599</c:v>
                </c:pt>
                <c:pt idx="560">
                  <c:v>11.1576583679606</c:v>
                </c:pt>
                <c:pt idx="561">
                  <c:v>11.164225744013899</c:v>
                </c:pt>
                <c:pt idx="562">
                  <c:v>11.1707733426702</c:v>
                </c:pt>
                <c:pt idx="563">
                  <c:v>11.177301207704</c:v>
                </c:pt>
                <c:pt idx="564">
                  <c:v>11.183809382781901</c:v>
                </c:pt>
                <c:pt idx="565">
                  <c:v>11.190297911463301</c:v>
                </c:pt>
                <c:pt idx="566">
                  <c:v>11.1967668372011</c:v>
                </c:pt>
                <c:pt idx="567">
                  <c:v>11.2032162033418</c:v>
                </c:pt>
                <c:pt idx="568">
                  <c:v>11.209646053126299</c:v>
                </c:pt>
                <c:pt idx="569">
                  <c:v>11.216056429690401</c:v>
                </c:pt>
                <c:pt idx="570">
                  <c:v>11.222447376065</c:v>
                </c:pt>
                <c:pt idx="571">
                  <c:v>11.228818935177101</c:v>
                </c:pt>
                <c:pt idx="572">
                  <c:v>11.235171149849601</c:v>
                </c:pt>
                <c:pt idx="573">
                  <c:v>11.241504062802401</c:v>
                </c:pt>
                <c:pt idx="574">
                  <c:v>11.2478177166526</c:v>
                </c:pt>
                <c:pt idx="575">
                  <c:v>11.2541121539148</c:v>
                </c:pt>
                <c:pt idx="576">
                  <c:v>11.260387417001899</c:v>
                </c:pt>
                <c:pt idx="577">
                  <c:v>11.266643548225201</c:v>
                </c:pt>
                <c:pt idx="578">
                  <c:v>11.272880589795101</c:v>
                </c:pt>
                <c:pt idx="579">
                  <c:v>11.2790985838214</c:v>
                </c:pt>
                <c:pt idx="580">
                  <c:v>11.285297572313899</c:v>
                </c:pt>
                <c:pt idx="581">
                  <c:v>11.291477597182499</c:v>
                </c:pt>
                <c:pt idx="582">
                  <c:v>11.297638700238</c:v>
                </c:pt>
                <c:pt idx="583">
                  <c:v>11.303780923192299</c:v>
                </c:pt>
                <c:pt idx="584">
                  <c:v>11.3099043076587</c:v>
                </c:pt>
                <c:pt idx="585">
                  <c:v>11.3160088951527</c:v>
                </c:pt>
                <c:pt idx="586">
                  <c:v>11.3220947270921</c:v>
                </c:pt>
                <c:pt idx="587">
                  <c:v>11.328161844797201</c:v>
                </c:pt>
                <c:pt idx="588">
                  <c:v>11.334210289491899</c:v>
                </c:pt>
                <c:pt idx="589">
                  <c:v>11.3402401023032</c:v>
                </c:pt>
                <c:pt idx="590">
                  <c:v>11.3462513242622</c:v>
                </c:pt>
                <c:pt idx="591">
                  <c:v>11.3522439963045</c:v>
                </c:pt>
                <c:pt idx="592">
                  <c:v>11.358218159269899</c:v>
                </c:pt>
                <c:pt idx="593">
                  <c:v>11.3641738539038</c:v>
                </c:pt>
                <c:pt idx="594">
                  <c:v>11.370111120856601</c:v>
                </c:pt>
                <c:pt idx="595">
                  <c:v>11.376030000684599</c:v>
                </c:pt>
                <c:pt idx="596">
                  <c:v>11.3819305338503</c:v>
                </c:pt>
                <c:pt idx="597">
                  <c:v>11.3878127607226</c:v>
                </c:pt>
                <c:pt idx="598">
                  <c:v>11.393676721577201</c:v>
                </c:pt>
                <c:pt idx="599">
                  <c:v>11.399522456597101</c:v>
                </c:pt>
                <c:pt idx="600">
                  <c:v>11.405350005872799</c:v>
                </c:pt>
                <c:pt idx="601">
                  <c:v>11.4111594094026</c:v>
                </c:pt>
                <c:pt idx="602">
                  <c:v>11.416950707092999</c:v>
                </c:pt>
                <c:pt idx="603">
                  <c:v>11.422723938759001</c:v>
                </c:pt>
                <c:pt idx="604">
                  <c:v>11.428479144124699</c:v>
                </c:pt>
                <c:pt idx="605">
                  <c:v>11.434216362823101</c:v>
                </c:pt>
                <c:pt idx="606">
                  <c:v>11.4399356343969</c:v>
                </c:pt>
                <c:pt idx="607">
                  <c:v>11.445636998298401</c:v>
                </c:pt>
                <c:pt idx="608">
                  <c:v>11.4513204938904</c:v>
                </c:pt>
                <c:pt idx="609">
                  <c:v>11.456986160445799</c:v>
                </c:pt>
                <c:pt idx="610">
                  <c:v>11.462634037148399</c:v>
                </c:pt>
                <c:pt idx="611">
                  <c:v>11.468264163093201</c:v>
                </c:pt>
                <c:pt idx="612">
                  <c:v>11.473876577286299</c:v>
                </c:pt>
                <c:pt idx="613">
                  <c:v>11.479471318645899</c:v>
                </c:pt>
                <c:pt idx="614">
                  <c:v>11.485048426001599</c:v>
                </c:pt>
                <c:pt idx="615">
                  <c:v>11.490607938095801</c:v>
                </c:pt>
                <c:pt idx="616">
                  <c:v>11.4961498935831</c:v>
                </c:pt>
                <c:pt idx="617">
                  <c:v>11.501674331031101</c:v>
                </c:pt>
                <c:pt idx="618">
                  <c:v>11.5071812889206</c:v>
                </c:pt>
                <c:pt idx="619">
                  <c:v>11.512670805645699</c:v>
                </c:pt>
                <c:pt idx="620">
                  <c:v>11.518142919514201</c:v>
                </c:pt>
                <c:pt idx="621">
                  <c:v>11.523597668748</c:v>
                </c:pt>
                <c:pt idx="622">
                  <c:v>11.529035091482999</c:v>
                </c:pt>
                <c:pt idx="623">
                  <c:v>11.534455225769999</c:v>
                </c:pt>
                <c:pt idx="624">
                  <c:v>11.5398581095743</c:v>
                </c:pt>
                <c:pt idx="625">
                  <c:v>11.545243780776399</c:v>
                </c:pt>
                <c:pt idx="626">
                  <c:v>11.550612277172</c:v>
                </c:pt>
                <c:pt idx="627">
                  <c:v>11.555963636472599</c:v>
                </c:pt>
                <c:pt idx="628">
                  <c:v>11.561297896305399</c:v>
                </c:pt>
                <c:pt idx="629">
                  <c:v>11.566615094213899</c:v>
                </c:pt>
                <c:pt idx="630">
                  <c:v>11.571915267657801</c:v>
                </c:pt>
                <c:pt idx="631">
                  <c:v>11.5771984540134</c:v>
                </c:pt>
                <c:pt idx="632">
                  <c:v>11.582464690574101</c:v>
                </c:pt>
                <c:pt idx="633">
                  <c:v>11.587714014550301</c:v>
                </c:pt>
                <c:pt idx="634">
                  <c:v>11.592946463069801</c:v>
                </c:pt>
                <c:pt idx="635">
                  <c:v>11.5981620731781</c:v>
                </c:pt>
                <c:pt idx="636">
                  <c:v>11.603360881838499</c:v>
                </c:pt>
                <c:pt idx="637">
                  <c:v>11.608542925932399</c:v>
                </c:pt>
                <c:pt idx="638">
                  <c:v>11.6137082422596</c:v>
                </c:pt>
                <c:pt idx="639">
                  <c:v>11.6188568675387</c:v>
                </c:pt>
                <c:pt idx="640">
                  <c:v>11.623988838406699</c:v>
                </c:pt>
                <c:pt idx="641">
                  <c:v>11.6291041914202</c:v>
                </c:pt>
                <c:pt idx="642">
                  <c:v>11.634202963054699</c:v>
                </c:pt>
                <c:pt idx="643">
                  <c:v>11.6392851897055</c:v>
                </c:pt>
                <c:pt idx="644">
                  <c:v>11.6443509076875</c:v>
                </c:pt>
                <c:pt idx="645">
                  <c:v>11.6494001532357</c:v>
                </c:pt>
                <c:pt idx="646">
                  <c:v>11.6544329625053</c:v>
                </c:pt>
                <c:pt idx="647">
                  <c:v>11.659449371572</c:v>
                </c:pt>
                <c:pt idx="648">
                  <c:v>11.6644494164322</c:v>
                </c:pt>
                <c:pt idx="649">
                  <c:v>11.669433133003</c:v>
                </c:pt>
                <c:pt idx="650">
                  <c:v>11.674400557123001</c:v>
                </c:pt>
                <c:pt idx="651">
                  <c:v>11.679351724551699</c:v>
                </c:pt>
                <c:pt idx="652">
                  <c:v>11.6842866709706</c:v>
                </c:pt>
                <c:pt idx="653">
                  <c:v>11.6892054319826</c:v>
                </c:pt>
                <c:pt idx="654">
                  <c:v>11.6941080431128</c:v>
                </c:pt>
                <c:pt idx="655">
                  <c:v>11.698994539808499</c:v>
                </c:pt>
                <c:pt idx="656">
                  <c:v>11.703864957439301</c:v>
                </c:pt>
                <c:pt idx="657">
                  <c:v>11.708719331297599</c:v>
                </c:pt>
                <c:pt idx="658">
                  <c:v>11.7135576965985</c:v>
                </c:pt>
                <c:pt idx="659">
                  <c:v>11.7183800884803</c:v>
                </c:pt>
                <c:pt idx="660">
                  <c:v>11.723186542004299</c:v>
                </c:pt>
                <c:pt idx="661">
                  <c:v>11.727977092155401</c:v>
                </c:pt>
                <c:pt idx="662">
                  <c:v>11.7327517738422</c:v>
                </c:pt>
                <c:pt idx="663">
                  <c:v>11.737510621897201</c:v>
                </c:pt>
                <c:pt idx="664">
                  <c:v>11.742253671076799</c:v>
                </c:pt>
                <c:pt idx="665">
                  <c:v>11.746980956061901</c:v>
                </c:pt>
                <c:pt idx="666">
                  <c:v>11.751692511457501</c:v>
                </c:pt>
                <c:pt idx="667">
                  <c:v>11.7563883717936</c:v>
                </c:pt>
                <c:pt idx="668">
                  <c:v>11.7610685715249</c:v>
                </c:pt>
                <c:pt idx="669">
                  <c:v>11.7657331450313</c:v>
                </c:pt>
                <c:pt idx="670">
                  <c:v>11.770382126617699</c:v>
                </c:pt>
                <c:pt idx="671">
                  <c:v>11.7750155505147</c:v>
                </c:pt>
                <c:pt idx="672">
                  <c:v>11.7796334508783</c:v>
                </c:pt>
                <c:pt idx="673">
                  <c:v>11.784235861790499</c:v>
                </c:pt>
                <c:pt idx="674">
                  <c:v>11.7888228172593</c:v>
                </c:pt>
                <c:pt idx="675">
                  <c:v>11.793394351218801</c:v>
                </c:pt>
                <c:pt idx="676">
                  <c:v>11.7979504975295</c:v>
                </c:pt>
                <c:pt idx="677">
                  <c:v>11.802491289978599</c:v>
                </c:pt>
                <c:pt idx="678">
                  <c:v>11.8070167622799</c:v>
                </c:pt>
                <c:pt idx="679">
                  <c:v>11.811526948074301</c:v>
                </c:pt>
                <c:pt idx="680">
                  <c:v>11.816021880929799</c:v>
                </c:pt>
                <c:pt idx="681">
                  <c:v>11.820501594341501</c:v>
                </c:pt>
                <c:pt idx="682">
                  <c:v>11.824966121732301</c:v>
                </c:pt>
                <c:pt idx="683">
                  <c:v>11.829415496452601</c:v>
                </c:pt>
                <c:pt idx="684">
                  <c:v>11.833849751780701</c:v>
                </c:pt>
                <c:pt idx="685">
                  <c:v>11.838268920922999</c:v>
                </c:pt>
                <c:pt idx="686">
                  <c:v>11.842673037013901</c:v>
                </c:pt>
                <c:pt idx="687">
                  <c:v>11.847062133116401</c:v>
                </c:pt>
                <c:pt idx="688">
                  <c:v>11.851436242222</c:v>
                </c:pt>
                <c:pt idx="689">
                  <c:v>11.855795397250899</c:v>
                </c:pt>
                <c:pt idx="690">
                  <c:v>11.8601396310523</c:v>
                </c:pt>
                <c:pt idx="691">
                  <c:v>11.864468976404501</c:v>
                </c:pt>
                <c:pt idx="692">
                  <c:v>11.868783466014801</c:v>
                </c:pt>
                <c:pt idx="693">
                  <c:v>11.8730831325203</c:v>
                </c:pt>
                <c:pt idx="694">
                  <c:v>11.877368008487499</c:v>
                </c:pt>
                <c:pt idx="695">
                  <c:v>11.8816381264127</c:v>
                </c:pt>
                <c:pt idx="696">
                  <c:v>11.885893518722099</c:v>
                </c:pt>
                <c:pt idx="697">
                  <c:v>11.8901342177722</c:v>
                </c:pt>
                <c:pt idx="698">
                  <c:v>11.894360255849501</c:v>
                </c:pt>
                <c:pt idx="699">
                  <c:v>11.8985716651712</c:v>
                </c:pt>
                <c:pt idx="700">
                  <c:v>11.902768477884999</c:v>
                </c:pt>
                <c:pt idx="701">
                  <c:v>11.906950726069301</c:v>
                </c:pt>
                <c:pt idx="702">
                  <c:v>11.9111184417337</c:v>
                </c:pt>
                <c:pt idx="703">
                  <c:v>11.9152716568186</c:v>
                </c:pt>
                <c:pt idx="704">
                  <c:v>11.919410403195799</c:v>
                </c:pt>
                <c:pt idx="705">
                  <c:v>11.9235347126688</c:v>
                </c:pt>
                <c:pt idx="706">
                  <c:v>11.927644616972101</c:v>
                </c:pt>
                <c:pt idx="707">
                  <c:v>11.931740147772601</c:v>
                </c:pt>
                <c:pt idx="708">
                  <c:v>11.935821336668701</c:v>
                </c:pt>
                <c:pt idx="709">
                  <c:v>11.939888215191001</c:v>
                </c:pt>
                <c:pt idx="710">
                  <c:v>11.943940814802399</c:v>
                </c:pt>
                <c:pt idx="711">
                  <c:v>11.9479791668982</c:v>
                </c:pt>
                <c:pt idx="712">
                  <c:v>11.9520033028061</c:v>
                </c:pt>
                <c:pt idx="713">
                  <c:v>11.956013253786599</c:v>
                </c:pt>
                <c:pt idx="714">
                  <c:v>11.9600090510332</c:v>
                </c:pt>
                <c:pt idx="715">
                  <c:v>11.9639907256723</c:v>
                </c:pt>
                <c:pt idx="716">
                  <c:v>11.9679583087634</c:v>
                </c:pt>
                <c:pt idx="717">
                  <c:v>11.971911831299501</c:v>
                </c:pt>
                <c:pt idx="718">
                  <c:v>11.975851324206999</c:v>
                </c:pt>
                <c:pt idx="719">
                  <c:v>11.9797768183461</c:v>
                </c:pt>
                <c:pt idx="720">
                  <c:v>11.983688344510499</c:v>
                </c:pt>
                <c:pt idx="721">
                  <c:v>11.9875859334281</c:v>
                </c:pt>
                <c:pt idx="722">
                  <c:v>11.991469615760799</c:v>
                </c:pt>
                <c:pt idx="723">
                  <c:v>11.9953394221049</c:v>
                </c:pt>
                <c:pt idx="724">
                  <c:v>11.9991953829908</c:v>
                </c:pt>
                <c:pt idx="725">
                  <c:v>12.0030375288838</c:v>
                </c:pt>
                <c:pt idx="726">
                  <c:v>12.006865890183599</c:v>
                </c:pt>
                <c:pt idx="727">
                  <c:v>12.010680497225</c:v>
                </c:pt>
                <c:pt idx="728">
                  <c:v>12.014481380277701</c:v>
                </c:pt>
                <c:pt idx="729">
                  <c:v>12.018268569546599</c:v>
                </c:pt>
                <c:pt idx="730">
                  <c:v>12.022042095171701</c:v>
                </c:pt>
                <c:pt idx="731">
                  <c:v>12.0258019872287</c:v>
                </c:pt>
                <c:pt idx="732">
                  <c:v>12.029548275728899</c:v>
                </c:pt>
                <c:pt idx="733">
                  <c:v>12.033280990619099</c:v>
                </c:pt>
                <c:pt idx="734">
                  <c:v>12.0370001617821</c:v>
                </c:pt>
                <c:pt idx="735">
                  <c:v>12.0407058190368</c:v>
                </c:pt>
                <c:pt idx="736">
                  <c:v>12.044397992138199</c:v>
                </c:pt>
                <c:pt idx="737">
                  <c:v>12.0480767107777</c:v>
                </c:pt>
                <c:pt idx="738">
                  <c:v>12.051742004583099</c:v>
                </c:pt>
                <c:pt idx="739">
                  <c:v>12.0553939031187</c:v>
                </c:pt>
                <c:pt idx="740">
                  <c:v>12.059032435885699</c:v>
                </c:pt>
                <c:pt idx="741">
                  <c:v>12.0626576323221</c:v>
                </c:pt>
                <c:pt idx="742">
                  <c:v>12.0662695218031</c:v>
                </c:pt>
                <c:pt idx="743">
                  <c:v>12.069868133640901</c:v>
                </c:pt>
                <c:pt idx="744">
                  <c:v>12.073453497085</c:v>
                </c:pt>
                <c:pt idx="745">
                  <c:v>12.0770256413224</c:v>
                </c:pt>
                <c:pt idx="746">
                  <c:v>12.080584595477699</c:v>
                </c:pt>
                <c:pt idx="747">
                  <c:v>12.0841303886133</c:v>
                </c:pt>
                <c:pt idx="748">
                  <c:v>12.0876630497294</c:v>
                </c:pt>
                <c:pt idx="749">
                  <c:v>12.0911826077641</c:v>
                </c:pt>
                <c:pt idx="750">
                  <c:v>12.094689091593899</c:v>
                </c:pt>
                <c:pt idx="751">
                  <c:v>12.0981825300333</c:v>
                </c:pt>
                <c:pt idx="752">
                  <c:v>12.1016629518355</c:v>
                </c:pt>
                <c:pt idx="753">
                  <c:v>12.1051303856921</c:v>
                </c:pt>
                <c:pt idx="754">
                  <c:v>12.1085848602334</c:v>
                </c:pt>
                <c:pt idx="755">
                  <c:v>12.1120264040285</c:v>
                </c:pt>
                <c:pt idx="756">
                  <c:v>12.1154550455856</c:v>
                </c:pt>
                <c:pt idx="757">
                  <c:v>12.118870813351799</c:v>
                </c:pt>
                <c:pt idx="758">
                  <c:v>12.1222737357137</c:v>
                </c:pt>
                <c:pt idx="759">
                  <c:v>12.125663840996999</c:v>
                </c:pt>
                <c:pt idx="760">
                  <c:v>12.129041157467199</c:v>
                </c:pt>
                <c:pt idx="761">
                  <c:v>12.132405713329</c:v>
                </c:pt>
                <c:pt idx="762">
                  <c:v>12.1357575367274</c:v>
                </c:pt>
                <c:pt idx="763">
                  <c:v>12.139096655746901</c:v>
                </c:pt>
                <c:pt idx="764">
                  <c:v>12.1424230984122</c:v>
                </c:pt>
                <c:pt idx="765">
                  <c:v>12.145736892688101</c:v>
                </c:pt>
                <c:pt idx="766">
                  <c:v>12.1490380664798</c:v>
                </c:pt>
                <c:pt idx="767">
                  <c:v>12.152326647632901</c:v>
                </c:pt>
                <c:pt idx="768">
                  <c:v>12.155602663933401</c:v>
                </c:pt>
                <c:pt idx="769">
                  <c:v>12.158866143108201</c:v>
                </c:pt>
                <c:pt idx="770">
                  <c:v>12.162117112824999</c:v>
                </c:pt>
                <c:pt idx="771">
                  <c:v>12.165355600692401</c:v>
                </c:pt>
                <c:pt idx="772">
                  <c:v>12.168581634259899</c:v>
                </c:pt>
                <c:pt idx="773">
                  <c:v>12.1717952410186</c:v>
                </c:pt>
                <c:pt idx="774">
                  <c:v>12.1749964484006</c:v>
                </c:pt>
                <c:pt idx="775">
                  <c:v>12.1781852837795</c:v>
                </c:pt>
                <c:pt idx="776">
                  <c:v>12.181361774470799</c:v>
                </c:pt>
                <c:pt idx="777">
                  <c:v>12.1845259477313</c:v>
                </c:pt>
                <c:pt idx="778">
                  <c:v>12.187677830759901</c:v>
                </c:pt>
                <c:pt idx="779">
                  <c:v>12.1908174506975</c:v>
                </c:pt>
                <c:pt idx="780">
                  <c:v>12.193944834627001</c:v>
                </c:pt>
                <c:pt idx="781">
                  <c:v>12.1970600095735</c:v>
                </c:pt>
                <c:pt idx="782">
                  <c:v>12.2001630025045</c:v>
                </c:pt>
                <c:pt idx="783">
                  <c:v>12.203253840329999</c:v>
                </c:pt>
                <c:pt idx="784">
                  <c:v>12.2063325499026</c:v>
                </c:pt>
                <c:pt idx="785">
                  <c:v>12.209399158017501</c:v>
                </c:pt>
                <c:pt idx="786">
                  <c:v>12.212453691413099</c:v>
                </c:pt>
                <c:pt idx="787">
                  <c:v>12.2154961767703</c:v>
                </c:pt>
                <c:pt idx="788">
                  <c:v>12.218526640713399</c:v>
                </c:pt>
                <c:pt idx="789">
                  <c:v>12.22154510981</c:v>
                </c:pt>
                <c:pt idx="790">
                  <c:v>12.2245516105707</c:v>
                </c:pt>
                <c:pt idx="791">
                  <c:v>12.227546169449999</c:v>
                </c:pt>
                <c:pt idx="792">
                  <c:v>12.2305288128456</c:v>
                </c:pt>
                <c:pt idx="793">
                  <c:v>12.2334995670992</c:v>
                </c:pt>
                <c:pt idx="794">
                  <c:v>12.2364584584961</c:v>
                </c:pt>
                <c:pt idx="795">
                  <c:v>12.2394055132657</c:v>
                </c:pt>
                <c:pt idx="796">
                  <c:v>12.2423407575816</c:v>
                </c:pt>
                <c:pt idx="797">
                  <c:v>12.245264217561299</c:v>
                </c:pt>
                <c:pt idx="798">
                  <c:v>12.248175919266901</c:v>
                </c:pt>
                <c:pt idx="799">
                  <c:v>12.251075888704699</c:v>
                </c:pt>
                <c:pt idx="800">
                  <c:v>12.2539641518257</c:v>
                </c:pt>
                <c:pt idx="801">
                  <c:v>12.2568407345256</c:v>
                </c:pt>
                <c:pt idx="802">
                  <c:v>12.2597056626448</c:v>
                </c:pt>
                <c:pt idx="803">
                  <c:v>12.262558961968701</c:v>
                </c:pt>
                <c:pt idx="804">
                  <c:v>12.265400658227801</c:v>
                </c:pt>
                <c:pt idx="805">
                  <c:v>12.2682307770975</c:v>
                </c:pt>
                <c:pt idx="806">
                  <c:v>12.271049344198801</c:v>
                </c:pt>
                <c:pt idx="807">
                  <c:v>12.2738563850977</c:v>
                </c:pt>
                <c:pt idx="808">
                  <c:v>12.276651925306201</c:v>
                </c:pt>
                <c:pt idx="809">
                  <c:v>12.279435990281501</c:v>
                </c:pt>
                <c:pt idx="810">
                  <c:v>12.282208605426799</c:v>
                </c:pt>
                <c:pt idx="811">
                  <c:v>12.2849697960909</c:v>
                </c:pt>
                <c:pt idx="812">
                  <c:v>12.287719587569001</c:v>
                </c:pt>
                <c:pt idx="813">
                  <c:v>12.2904580051019</c:v>
                </c:pt>
                <c:pt idx="814">
                  <c:v>12.293185073877</c:v>
                </c:pt>
                <c:pt idx="815">
                  <c:v>12.2959008190277</c:v>
                </c:pt>
                <c:pt idx="816">
                  <c:v>12.298605265634199</c:v>
                </c:pt>
                <c:pt idx="817">
                  <c:v>12.301298438723</c:v>
                </c:pt>
                <c:pt idx="818">
                  <c:v>12.3039803632672</c:v>
                </c:pt>
                <c:pt idx="819">
                  <c:v>12.3066510641869</c:v>
                </c:pt>
                <c:pt idx="820">
                  <c:v>12.309310566349099</c:v>
                </c:pt>
                <c:pt idx="821">
                  <c:v>12.311958894567599</c:v>
                </c:pt>
                <c:pt idx="822">
                  <c:v>12.3145960736035</c:v>
                </c:pt>
                <c:pt idx="823">
                  <c:v>12.317222128165</c:v>
                </c:pt>
                <c:pt idx="824">
                  <c:v>12.319837082907799</c:v>
                </c:pt>
                <c:pt idx="825">
                  <c:v>12.322440962435</c:v>
                </c:pt>
                <c:pt idx="826">
                  <c:v>12.3250337912972</c:v>
                </c:pt>
                <c:pt idx="827">
                  <c:v>12.327615593992901</c:v>
                </c:pt>
                <c:pt idx="828">
                  <c:v>12.3301863949682</c:v>
                </c:pt>
                <c:pt idx="829">
                  <c:v>12.3327462186171</c:v>
                </c:pt>
                <c:pt idx="830">
                  <c:v>12.335295089281701</c:v>
                </c:pt>
                <c:pt idx="831">
                  <c:v>12.3378330312524</c:v>
                </c:pt>
                <c:pt idx="832">
                  <c:v>12.340360068767501</c:v>
                </c:pt>
                <c:pt idx="833">
                  <c:v>12.3428762260139</c:v>
                </c:pt>
                <c:pt idx="834">
                  <c:v>12.345381527127</c:v>
                </c:pt>
                <c:pt idx="835">
                  <c:v>12.347875996190499</c:v>
                </c:pt>
                <c:pt idx="836">
                  <c:v>12.350359657237099</c:v>
                </c:pt>
                <c:pt idx="837">
                  <c:v>12.352832534248201</c:v>
                </c:pt>
                <c:pt idx="838">
                  <c:v>12.355294651153899</c:v>
                </c:pt>
                <c:pt idx="839">
                  <c:v>12.357746031833599</c:v>
                </c:pt>
                <c:pt idx="840">
                  <c:v>12.360186700115699</c:v>
                </c:pt>
                <c:pt idx="841">
                  <c:v>12.362616679777901</c:v>
                </c:pt>
                <c:pt idx="842">
                  <c:v>12.365035994547</c:v>
                </c:pt>
                <c:pt idx="843">
                  <c:v>12.367444668099701</c:v>
                </c:pt>
                <c:pt idx="844">
                  <c:v>12.369842724061799</c:v>
                </c:pt>
                <c:pt idx="845">
                  <c:v>12.372230186009</c:v>
                </c:pt>
                <c:pt idx="846">
                  <c:v>12.3746070774668</c:v>
                </c:pt>
                <c:pt idx="847">
                  <c:v>12.376973421910501</c:v>
                </c:pt>
                <c:pt idx="848">
                  <c:v>12.3793292427653</c:v>
                </c:pt>
                <c:pt idx="849">
                  <c:v>12.381674563406699</c:v>
                </c:pt>
                <c:pt idx="850">
                  <c:v>12.3840094071602</c:v>
                </c:pt>
                <c:pt idx="851">
                  <c:v>12.386333797301701</c:v>
                </c:pt>
                <c:pt idx="852">
                  <c:v>12.388647757057599</c:v>
                </c:pt>
                <c:pt idx="853">
                  <c:v>12.3909513096047</c:v>
                </c:pt>
                <c:pt idx="854">
                  <c:v>12.3932444780704</c:v>
                </c:pt>
                <c:pt idx="855">
                  <c:v>12.395527285532999</c:v>
                </c:pt>
                <c:pt idx="856">
                  <c:v>12.3977997550213</c:v>
                </c:pt>
                <c:pt idx="857">
                  <c:v>12.400061909515401</c:v>
                </c:pt>
                <c:pt idx="858">
                  <c:v>12.4023137719463</c:v>
                </c:pt>
                <c:pt idx="859">
                  <c:v>12.404555365196099</c:v>
                </c:pt>
                <c:pt idx="860">
                  <c:v>12.406786712098199</c:v>
                </c:pt>
                <c:pt idx="861">
                  <c:v>12.409007835437301</c:v>
                </c:pt>
                <c:pt idx="862">
                  <c:v>12.4112187579496</c:v>
                </c:pt>
                <c:pt idx="863">
                  <c:v>12.413419502323</c:v>
                </c:pt>
                <c:pt idx="864">
                  <c:v>12.4156100911968</c:v>
                </c:pt>
                <c:pt idx="865">
                  <c:v>12.4177905471622</c:v>
                </c:pt>
                <c:pt idx="866">
                  <c:v>12.419960892762401</c:v>
                </c:pt>
                <c:pt idx="867">
                  <c:v>12.422121150492201</c:v>
                </c:pt>
                <c:pt idx="868">
                  <c:v>12.424271342799001</c:v>
                </c:pt>
                <c:pt idx="869">
                  <c:v>12.4264114920819</c:v>
                </c:pt>
                <c:pt idx="870">
                  <c:v>12.428541620692499</c:v>
                </c:pt>
                <c:pt idx="871">
                  <c:v>12.430661750934799</c:v>
                </c:pt>
                <c:pt idx="872">
                  <c:v>12.4327719050652</c:v>
                </c:pt>
                <c:pt idx="873">
                  <c:v>12.434872105292699</c:v>
                </c:pt>
                <c:pt idx="874">
                  <c:v>12.4369623737791</c:v>
                </c:pt>
                <c:pt idx="875">
                  <c:v>12.4390427326388</c:v>
                </c:pt>
                <c:pt idx="876">
                  <c:v>12.4411132039391</c:v>
                </c:pt>
                <c:pt idx="877">
                  <c:v>12.4431738097005</c:v>
                </c:pt>
                <c:pt idx="878">
                  <c:v>12.445224571896301</c:v>
                </c:pt>
                <c:pt idx="879">
                  <c:v>12.447265512453299</c:v>
                </c:pt>
                <c:pt idx="880">
                  <c:v>12.449296653251199</c:v>
                </c:pt>
                <c:pt idx="881">
                  <c:v>12.4513180161234</c:v>
                </c:pt>
                <c:pt idx="882">
                  <c:v>12.4533296228566</c:v>
                </c:pt>
                <c:pt idx="883">
                  <c:v>12.455331495191301</c:v>
                </c:pt>
                <c:pt idx="884">
                  <c:v>12.457323654821399</c:v>
                </c:pt>
                <c:pt idx="885">
                  <c:v>12.4593061233947</c:v>
                </c:pt>
                <c:pt idx="886">
                  <c:v>12.461278922512999</c:v>
                </c:pt>
                <c:pt idx="887">
                  <c:v>12.4632420737319</c:v>
                </c:pt>
                <c:pt idx="888">
                  <c:v>12.465195598561101</c:v>
                </c:pt>
                <c:pt idx="889">
                  <c:v>12.467139518464499</c:v>
                </c:pt>
                <c:pt idx="890">
                  <c:v>12.4690738548603</c:v>
                </c:pt>
                <c:pt idx="891">
                  <c:v>12.470998629121</c:v>
                </c:pt>
                <c:pt idx="892">
                  <c:v>12.4729138625737</c:v>
                </c:pt>
                <c:pt idx="893">
                  <c:v>12.474819576499801</c:v>
                </c:pt>
                <c:pt idx="894">
                  <c:v>12.4767157921357</c:v>
                </c:pt>
                <c:pt idx="895">
                  <c:v>12.4786025306722</c:v>
                </c:pt>
                <c:pt idx="896">
                  <c:v>12.4804798132551</c:v>
                </c:pt>
                <c:pt idx="897">
                  <c:v>12.4823476609852</c:v>
                </c:pt>
                <c:pt idx="898">
                  <c:v>12.484206094918299</c:v>
                </c:pt>
                <c:pt idx="899">
                  <c:v>12.4860551360653</c:v>
                </c:pt>
                <c:pt idx="900">
                  <c:v>12.487894805392401</c:v>
                </c:pt>
                <c:pt idx="901">
                  <c:v>12.4897251238209</c:v>
                </c:pt>
                <c:pt idx="902">
                  <c:v>12.491546112227899</c:v>
                </c:pt>
                <c:pt idx="903">
                  <c:v>12.4933577914457</c:v>
                </c:pt>
                <c:pt idx="904">
                  <c:v>12.495160182262399</c:v>
                </c:pt>
                <c:pt idx="905">
                  <c:v>12.4969533054216</c:v>
                </c:pt>
                <c:pt idx="906">
                  <c:v>12.498737181622801</c:v>
                </c:pt>
                <c:pt idx="907">
                  <c:v>12.5005118315215</c:v>
                </c:pt>
                <c:pt idx="908">
                  <c:v>12.502277275729099</c:v>
                </c:pt>
                <c:pt idx="909">
                  <c:v>12.504033534812899</c:v>
                </c:pt>
                <c:pt idx="910">
                  <c:v>12.5057806292967</c:v>
                </c:pt>
                <c:pt idx="911">
                  <c:v>12.507518579660401</c:v>
                </c:pt>
                <c:pt idx="912">
                  <c:v>12.5092474063401</c:v>
                </c:pt>
                <c:pt idx="913">
                  <c:v>12.5109671297286</c:v>
                </c:pt>
                <c:pt idx="914">
                  <c:v>12.5126777701752</c:v>
                </c:pt>
                <c:pt idx="915">
                  <c:v>12.514379347985701</c:v>
                </c:pt>
                <c:pt idx="916">
                  <c:v>12.5160718834227</c:v>
                </c:pt>
                <c:pt idx="917">
                  <c:v>12.517755396705599</c:v>
                </c:pt>
                <c:pt idx="918">
                  <c:v>12.5194299080107</c:v>
                </c:pt>
                <c:pt idx="919">
                  <c:v>12.5210954374715</c:v>
                </c:pt>
                <c:pt idx="920">
                  <c:v>12.522752005178299</c:v>
                </c:pt>
                <c:pt idx="921">
                  <c:v>12.5243996311786</c:v>
                </c:pt>
                <c:pt idx="922">
                  <c:v>12.5260383354775</c:v>
                </c:pt>
                <c:pt idx="923">
                  <c:v>12.527668138037001</c:v>
                </c:pt>
                <c:pt idx="924">
                  <c:v>12.529289058777</c:v>
                </c:pt>
                <c:pt idx="925">
                  <c:v>12.530901117574601</c:v>
                </c:pt>
                <c:pt idx="926">
                  <c:v>12.5325043342648</c:v>
                </c:pt>
                <c:pt idx="927">
                  <c:v>12.53409872864</c:v>
                </c:pt>
                <c:pt idx="928">
                  <c:v>12.5356843204508</c:v>
                </c:pt>
                <c:pt idx="929">
                  <c:v>12.537261129405501</c:v>
                </c:pt>
                <c:pt idx="930">
                  <c:v>12.538829175170299</c:v>
                </c:pt>
                <c:pt idx="931">
                  <c:v>12.5403884773696</c:v>
                </c:pt>
                <c:pt idx="932">
                  <c:v>12.5419390555861</c:v>
                </c:pt>
                <c:pt idx="933">
                  <c:v>12.543480929360401</c:v>
                </c:pt>
                <c:pt idx="934">
                  <c:v>12.545014118191901</c:v>
                </c:pt>
                <c:pt idx="935">
                  <c:v>12.546538641538101</c:v>
                </c:pt>
                <c:pt idx="936">
                  <c:v>12.5480545188151</c:v>
                </c:pt>
                <c:pt idx="937">
                  <c:v>12.5495617693976</c:v>
                </c:pt>
                <c:pt idx="938">
                  <c:v>12.551060412619201</c:v>
                </c:pt>
                <c:pt idx="939">
                  <c:v>12.5525504677721</c:v>
                </c:pt>
                <c:pt idx="940">
                  <c:v>12.5540319541073</c:v>
                </c:pt>
                <c:pt idx="941">
                  <c:v>12.5555048908349</c:v>
                </c:pt>
                <c:pt idx="942">
                  <c:v>12.556969297124001</c:v>
                </c:pt>
                <c:pt idx="943">
                  <c:v>12.558425192103</c:v>
                </c:pt>
                <c:pt idx="944">
                  <c:v>12.5598725948592</c:v>
                </c:pt>
                <c:pt idx="945">
                  <c:v>12.5613115244395</c:v>
                </c:pt>
                <c:pt idx="946">
                  <c:v>12.5627419998501</c:v>
                </c:pt>
                <c:pt idx="947">
                  <c:v>12.5641640400565</c:v>
                </c:pt>
                <c:pt idx="948">
                  <c:v>12.5655776639842</c:v>
                </c:pt>
                <c:pt idx="949">
                  <c:v>12.566982890517799</c:v>
                </c:pt>
                <c:pt idx="950">
                  <c:v>12.568379738502101</c:v>
                </c:pt>
                <c:pt idx="951">
                  <c:v>12.5697682267416</c:v>
                </c:pt>
                <c:pt idx="952">
                  <c:v>12.571148374000501</c:v>
                </c:pt>
                <c:pt idx="953">
                  <c:v>12.572520199003201</c:v>
                </c:pt>
                <c:pt idx="954">
                  <c:v>12.5738837204342</c:v>
                </c:pt>
                <c:pt idx="955">
                  <c:v>12.575238956938</c:v>
                </c:pt>
                <c:pt idx="956">
                  <c:v>12.5765859271196</c:v>
                </c:pt>
                <c:pt idx="957">
                  <c:v>12.5779246495441</c:v>
                </c:pt>
                <c:pt idx="958">
                  <c:v>12.579255142737001</c:v>
                </c:pt>
                <c:pt idx="959">
                  <c:v>12.580577425184501</c:v>
                </c:pt>
                <c:pt idx="960">
                  <c:v>12.5818915153333</c:v>
                </c:pt>
                <c:pt idx="961">
                  <c:v>12.583197431590699</c:v>
                </c:pt>
                <c:pt idx="962">
                  <c:v>12.5844951923248</c:v>
                </c:pt>
                <c:pt idx="963">
                  <c:v>12.585784815864599</c:v>
                </c:pt>
                <c:pt idx="964">
                  <c:v>12.5870663204999</c:v>
                </c:pt>
                <c:pt idx="965">
                  <c:v>12.5883397244815</c:v>
                </c:pt>
                <c:pt idx="966">
                  <c:v>12.5896050460215</c:v>
                </c:pt>
                <c:pt idx="967">
                  <c:v>12.5908623032929</c:v>
                </c:pt>
                <c:pt idx="968">
                  <c:v>12.59211151443</c:v>
                </c:pt>
                <c:pt idx="969">
                  <c:v>12.5933526975286</c:v>
                </c:pt>
                <c:pt idx="970">
                  <c:v>12.5945858706457</c:v>
                </c:pt>
                <c:pt idx="971">
                  <c:v>12.595811051799901</c:v>
                </c:pt>
                <c:pt idx="972">
                  <c:v>12.597028258971401</c:v>
                </c:pt>
                <c:pt idx="973">
                  <c:v>12.598237510102001</c:v>
                </c:pt>
                <c:pt idx="974">
                  <c:v>12.5994388230953</c:v>
                </c:pt>
                <c:pt idx="975">
                  <c:v>12.600632215816701</c:v>
                </c:pt>
                <c:pt idx="976">
                  <c:v>12.601817706093399</c:v>
                </c:pt>
                <c:pt idx="977">
                  <c:v>12.6029953117147</c:v>
                </c:pt>
                <c:pt idx="978">
                  <c:v>12.6041650504319</c:v>
                </c:pt>
                <c:pt idx="979">
                  <c:v>12.605326939958401</c:v>
                </c:pt>
                <c:pt idx="980">
                  <c:v>12.606480997970101</c:v>
                </c:pt>
                <c:pt idx="981">
                  <c:v>12.607627242104799</c:v>
                </c:pt>
                <c:pt idx="982">
                  <c:v>12.608765689963001</c:v>
                </c:pt>
                <c:pt idx="983">
                  <c:v>12.609896359107401</c:v>
                </c:pt>
                <c:pt idx="984">
                  <c:v>12.611019267063501</c:v>
                </c:pt>
                <c:pt idx="985">
                  <c:v>12.6121344313192</c:v>
                </c:pt>
                <c:pt idx="986">
                  <c:v>12.613241869325201</c:v>
                </c:pt>
                <c:pt idx="987">
                  <c:v>12.6143415984951</c:v>
                </c:pt>
                <c:pt idx="988">
                  <c:v>12.6154336362051</c:v>
                </c:pt>
                <c:pt idx="989">
                  <c:v>12.616517999794601</c:v>
                </c:pt>
                <c:pt idx="990">
                  <c:v>12.6175947065658</c:v>
                </c:pt>
                <c:pt idx="991">
                  <c:v>12.6186637737841</c:v>
                </c:pt>
                <c:pt idx="992">
                  <c:v>12.6197252186781</c:v>
                </c:pt>
                <c:pt idx="993">
                  <c:v>12.620779058439499</c:v>
                </c:pt>
                <c:pt idx="994">
                  <c:v>12.621825310223601</c:v>
                </c:pt>
                <c:pt idx="995">
                  <c:v>12.6228639911487</c:v>
                </c:pt>
                <c:pt idx="996">
                  <c:v>12.623895118297099</c:v>
                </c:pt>
                <c:pt idx="997">
                  <c:v>12.624918708714199</c:v>
                </c:pt>
                <c:pt idx="998">
                  <c:v>12.625934779409301</c:v>
                </c:pt>
                <c:pt idx="999">
                  <c:v>12.626943347355301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F4-450B-8E83-4E4E6F09B009}"/>
            </c:ext>
          </c:extLst>
        </c:ser>
        <c:ser>
          <c:idx val="2"/>
          <c:order val="1"/>
          <c:tx>
            <c:strRef>
              <c:f>'[Auto-Reg Data.xlsx]Iter 14'!$E$1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14'!$G$3:$G$1002</c:f>
              <c:numCache>
                <c:formatCode>#,##0.000</c:formatCode>
                <c:ptCount val="1000"/>
                <c:pt idx="0">
                  <c:v>1.06564911641965</c:v>
                </c:pt>
                <c:pt idx="1">
                  <c:v>1.32273546739807</c:v>
                </c:pt>
                <c:pt idx="2">
                  <c:v>1.47016730533828</c:v>
                </c:pt>
                <c:pt idx="3">
                  <c:v>1.5202653269150399</c:v>
                </c:pt>
                <c:pt idx="4">
                  <c:v>1.50653825571307</c:v>
                </c:pt>
                <c:pt idx="5">
                  <c:v>1.4555496745024901</c:v>
                </c:pt>
                <c:pt idx="6">
                  <c:v>1.3854754936337901</c:v>
                </c:pt>
                <c:pt idx="7">
                  <c:v>1.30805916938591</c:v>
                </c:pt>
                <c:pt idx="8">
                  <c:v>1.2305632604596299</c:v>
                </c:pt>
                <c:pt idx="9">
                  <c:v>1.1572404906236999</c:v>
                </c:pt>
                <c:pt idx="10">
                  <c:v>1.0903628414411299</c:v>
                </c:pt>
                <c:pt idx="11">
                  <c:v>1.0309222520308099</c:v>
                </c:pt>
                <c:pt idx="12">
                  <c:v>0.979103162042401</c:v>
                </c:pt>
                <c:pt idx="13">
                  <c:v>0.93460049538956902</c:v>
                </c:pt>
                <c:pt idx="14">
                  <c:v>0.89683343332236198</c:v>
                </c:pt>
                <c:pt idx="15">
                  <c:v>0.86508826952356799</c:v>
                </c:pt>
                <c:pt idx="16">
                  <c:v>0.83861216228748203</c:v>
                </c:pt>
                <c:pt idx="17">
                  <c:v>0.81667232732151196</c:v>
                </c:pt>
                <c:pt idx="18">
                  <c:v>0.798590767532387</c:v>
                </c:pt>
                <c:pt idx="19">
                  <c:v>0.78376188691967597</c:v>
                </c:pt>
                <c:pt idx="20">
                  <c:v>0.77165850695436</c:v>
                </c:pt>
                <c:pt idx="21">
                  <c:v>0.76183044801518496</c:v>
                </c:pt>
                <c:pt idx="22">
                  <c:v>0.75389874877705298</c:v>
                </c:pt>
                <c:pt idx="23">
                  <c:v>0.74754770153390104</c:v>
                </c:pt>
                <c:pt idx="24">
                  <c:v>0.74251616376332297</c:v>
                </c:pt>
                <c:pt idx="25">
                  <c:v>0.73858905671511899</c:v>
                </c:pt>
                <c:pt idx="26">
                  <c:v>0.73558956351666105</c:v>
                </c:pt>
                <c:pt idx="27">
                  <c:v>0.73337226713069603</c:v>
                </c:pt>
                <c:pt idx="28">
                  <c:v>0.73181729417955099</c:v>
                </c:pt>
                <c:pt idx="29">
                  <c:v>0.73082542744560497</c:v>
                </c:pt>
                <c:pt idx="30">
                  <c:v>0.730314095380872</c:v>
                </c:pt>
                <c:pt idx="31">
                  <c:v>0.73021412399330998</c:v>
                </c:pt>
                <c:pt idx="32">
                  <c:v>0.730467132639668</c:v>
                </c:pt>
                <c:pt idx="33">
                  <c:v>0.73102346211289804</c:v>
                </c:pt>
                <c:pt idx="34">
                  <c:v>0.73184053550759298</c:v>
                </c:pt>
                <c:pt idx="35">
                  <c:v>0.73288156632242896</c:v>
                </c:pt>
                <c:pt idx="36">
                  <c:v>0.73411454217294203</c:v>
                </c:pt>
                <c:pt idx="37">
                  <c:v>0.73551142531452196</c:v>
                </c:pt>
                <c:pt idx="38">
                  <c:v>0.73704752245375704</c:v>
                </c:pt>
                <c:pt idx="39">
                  <c:v>0.73870098593072697</c:v>
                </c:pt>
                <c:pt idx="40">
                  <c:v>0.74045241634571302</c:v>
                </c:pt>
                <c:pt idx="41">
                  <c:v>0.742284543234078</c:v>
                </c:pt>
                <c:pt idx="42">
                  <c:v>0.74418196565353201</c:v>
                </c:pt>
                <c:pt idx="43">
                  <c:v>0.74613093873432501</c:v>
                </c:pt>
                <c:pt idx="44">
                  <c:v>0.74811919553954098</c:v>
                </c:pt>
                <c:pt idx="45">
                  <c:v>0.75013579615386905</c:v>
                </c:pt>
                <c:pt idx="46">
                  <c:v>0.75217099790706299</c:v>
                </c:pt>
                <c:pt idx="47">
                  <c:v>0.75421614216187705</c:v>
                </c:pt>
                <c:pt idx="48">
                  <c:v>0.75626355425460801</c:v>
                </c:pt>
                <c:pt idx="49">
                  <c:v>0.75830645404952302</c:v>
                </c:pt>
                <c:pt idx="50">
                  <c:v>0.76033887522126997</c:v>
                </c:pt>
                <c:pt idx="51">
                  <c:v>0.76235559186319601</c:v>
                </c:pt>
                <c:pt idx="52">
                  <c:v>0.76435205137492102</c:v>
                </c:pt>
                <c:pt idx="53">
                  <c:v>0.76632431284119595</c:v>
                </c:pt>
                <c:pt idx="54">
                  <c:v>0.76826899030057305</c:v>
                </c:pt>
                <c:pt idx="55">
                  <c:v>0.77018320043559096</c:v>
                </c:pt>
                <c:pt idx="56">
                  <c:v>0.77206451431033296</c:v>
                </c:pt>
                <c:pt idx="57">
                  <c:v>0.77391091284726399</c:v>
                </c:pt>
                <c:pt idx="58">
                  <c:v>0.77572074578121997</c:v>
                </c:pt>
                <c:pt idx="59">
                  <c:v>0.77749269386041697</c:v>
                </c:pt>
                <c:pt idx="60">
                  <c:v>0.77922573408662499</c:v>
                </c:pt>
                <c:pt idx="61">
                  <c:v>0.78091910780255402</c:v>
                </c:pt>
                <c:pt idx="62">
                  <c:v>0.78257229144610396</c:v>
                </c:pt>
                <c:pt idx="63">
                  <c:v>0.78418496980024399</c:v>
                </c:pt>
                <c:pt idx="64">
                  <c:v>0.78575701157472699</c:v>
                </c:pt>
                <c:pt idx="65">
                  <c:v>0.78728844716259905</c:v>
                </c:pt>
                <c:pt idx="66">
                  <c:v>0.78877944842075898</c:v>
                </c:pt>
                <c:pt idx="67">
                  <c:v>0.79023031033009705</c:v>
                </c:pt>
                <c:pt idx="68">
                  <c:v>0.79164143439701296</c:v>
                </c:pt>
                <c:pt idx="69">
                  <c:v>0.79301331366457095</c:v>
                </c:pt>
                <c:pt idx="70">
                  <c:v>0.79434651920806698</c:v>
                </c:pt>
                <c:pt idx="71">
                  <c:v>0.795641687996403</c:v>
                </c:pt>
                <c:pt idx="72">
                  <c:v>0.79689951200737896</c:v>
                </c:pt>
                <c:pt idx="73">
                  <c:v>0.79812072849164495</c:v>
                </c:pt>
                <c:pt idx="74">
                  <c:v>0.79930611128669404</c:v>
                </c:pt>
                <c:pt idx="75">
                  <c:v>0.80045646308872898</c:v>
                </c:pt>
                <c:pt idx="76">
                  <c:v>0.80157260859659796</c:v>
                </c:pt>
                <c:pt idx="77">
                  <c:v>0.80265538844810003</c:v>
                </c:pt>
                <c:pt idx="78">
                  <c:v>0.80370565387484305</c:v>
                </c:pt>
                <c:pt idx="79">
                  <c:v>0.80472426200749902</c:v>
                </c:pt>
                <c:pt idx="80">
                  <c:v>0.80571207176861903</c:v>
                </c:pt>
                <c:pt idx="81">
                  <c:v>0.80666994029526196</c:v>
                </c:pt>
                <c:pt idx="82">
                  <c:v>0.80759871983847498</c:v>
                </c:pt>
                <c:pt idx="83">
                  <c:v>0.80849925509111198</c:v>
                </c:pt>
                <c:pt idx="84">
                  <c:v>0.80937238089969799</c:v>
                </c:pt>
                <c:pt idx="85">
                  <c:v>0.81021892031993203</c:v>
                </c:pt>
                <c:pt idx="86">
                  <c:v>0.81103968297905105</c:v>
                </c:pt>
                <c:pt idx="87">
                  <c:v>0.81183546371164395</c:v>
                </c:pt>
                <c:pt idx="88">
                  <c:v>0.81260704143857498</c:v>
                </c:pt>
                <c:pt idx="89">
                  <c:v>0.81335517826158399</c:v>
                </c:pt>
                <c:pt idx="90">
                  <c:v>0.81408061874871296</c:v>
                </c:pt>
                <c:pt idx="91">
                  <c:v>0.81478408938813696</c:v>
                </c:pt>
                <c:pt idx="92">
                  <c:v>0.81546629819019301</c:v>
                </c:pt>
                <c:pt idx="93">
                  <c:v>0.81612793441940101</c:v>
                </c:pt>
                <c:pt idx="94">
                  <c:v>0.81676966844012699</c:v>
                </c:pt>
                <c:pt idx="95">
                  <c:v>0.81739215166120505</c:v>
                </c:pt>
                <c:pt idx="96">
                  <c:v>0.817996016566365</c:v>
                </c:pt>
                <c:pt idx="97">
                  <c:v>0.81858187681869798</c:v>
                </c:pt>
                <c:pt idx="98">
                  <c:v>0.81915032742864902</c:v>
                </c:pt>
                <c:pt idx="99">
                  <c:v>0.81970194497614901</c:v>
                </c:pt>
                <c:pt idx="100">
                  <c:v>0.82023728787856798</c:v>
                </c:pt>
                <c:pt idx="101">
                  <c:v>0.82075689669704299</c:v>
                </c:pt>
                <c:pt idx="102">
                  <c:v>0.82126129447462204</c:v>
                </c:pt>
                <c:pt idx="103">
                  <c:v>0.82175098710039896</c:v>
                </c:pt>
                <c:pt idx="104">
                  <c:v>0.82222646369450003</c:v>
                </c:pt>
                <c:pt idx="105">
                  <c:v>0.82268819700938201</c:v>
                </c:pt>
                <c:pt idx="106">
                  <c:v>0.82313664384348595</c:v>
                </c:pt>
                <c:pt idx="107">
                  <c:v>0.82357224546372398</c:v>
                </c:pt>
                <c:pt idx="108">
                  <c:v>0.823995428033792</c:v>
                </c:pt>
                <c:pt idx="109">
                  <c:v>0.82440660304561897</c:v>
                </c:pt>
                <c:pt idx="110">
                  <c:v>0.82480616775168403</c:v>
                </c:pt>
                <c:pt idx="111">
                  <c:v>0.82519450559619201</c:v>
                </c:pt>
                <c:pt idx="112">
                  <c:v>0.82557198664342801</c:v>
                </c:pt>
                <c:pt idx="113">
                  <c:v>0.825938968001801</c:v>
                </c:pt>
                <c:pt idx="114">
                  <c:v>0.82629579424238597</c:v>
                </c:pt>
                <c:pt idx="115">
                  <c:v>0.82664279781088101</c:v>
                </c:pt>
                <c:pt idx="116">
                  <c:v>0.82698029943215801</c:v>
                </c:pt>
                <c:pt idx="117">
                  <c:v>0.82730860850666399</c:v>
                </c:pt>
                <c:pt idx="118">
                  <c:v>0.82762802349811404</c:v>
                </c:pt>
                <c:pt idx="119">
                  <c:v>0.82793883231202503</c:v>
                </c:pt>
                <c:pt idx="120">
                  <c:v>0.82824131266472301</c:v>
                </c:pt>
                <c:pt idx="121">
                  <c:v>0.82853573244257905</c:v>
                </c:pt>
                <c:pt idx="122">
                  <c:v>0.82882235005129301</c:v>
                </c:pt>
                <c:pt idx="123">
                  <c:v>0.82910141475510402</c:v>
                </c:pt>
                <c:pt idx="124">
                  <c:v>0.82937316700589703</c:v>
                </c:pt>
                <c:pt idx="125">
                  <c:v>0.82963783876219299</c:v>
                </c:pt>
                <c:pt idx="126">
                  <c:v>0.82989565379807495</c:v>
                </c:pt>
                <c:pt idx="127">
                  <c:v>0.83014682800214101</c:v>
                </c:pt>
                <c:pt idx="128">
                  <c:v>0.830391569666595</c:v>
                </c:pt>
                <c:pt idx="129">
                  <c:v>0.83063007976662895</c:v>
                </c:pt>
                <c:pt idx="130">
                  <c:v>0.83086255223025196</c:v>
                </c:pt>
                <c:pt idx="131">
                  <c:v>0.83108917419877304</c:v>
                </c:pt>
                <c:pt idx="132">
                  <c:v>0.83131012627812195</c:v>
                </c:pt>
                <c:pt idx="133">
                  <c:v>0.83152558278123301</c:v>
                </c:pt>
                <c:pt idx="134">
                  <c:v>0.83173571196171203</c:v>
                </c:pt>
                <c:pt idx="135">
                  <c:v>0.83194067623902102</c:v>
                </c:pt>
                <c:pt idx="136">
                  <c:v>0.83214063241541902</c:v>
                </c:pt>
                <c:pt idx="137">
                  <c:v>0.83233573188488597</c:v>
                </c:pt>
                <c:pt idx="138">
                  <c:v>0.83252612083429001</c:v>
                </c:pt>
                <c:pt idx="139">
                  <c:v>0.83271194043702301</c:v>
                </c:pt>
                <c:pt idx="140">
                  <c:v>0.83289332703936403</c:v>
                </c:pt>
                <c:pt idx="141">
                  <c:v>0.83307041233978196</c:v>
                </c:pt>
                <c:pt idx="142">
                  <c:v>0.83324332356144604</c:v>
                </c:pt>
                <c:pt idx="143">
                  <c:v>0.83341218361815295</c:v>
                </c:pt>
                <c:pt idx="144">
                  <c:v>0.83357711127391299</c:v>
                </c:pt>
                <c:pt idx="145">
                  <c:v>0.83373822129641095</c:v>
                </c:pt>
                <c:pt idx="146">
                  <c:v>0.83389562460457101</c:v>
                </c:pt>
                <c:pt idx="147">
                  <c:v>0.83404942841043705</c:v>
                </c:pt>
                <c:pt idx="148">
                  <c:v>0.83419973635556699</c:v>
                </c:pt>
                <c:pt idx="149">
                  <c:v>0.83434664864216601</c:v>
                </c:pt>
                <c:pt idx="150">
                  <c:v>0.83449026215914102</c:v>
                </c:pt>
                <c:pt idx="151">
                  <c:v>0.83463067060326701</c:v>
                </c:pt>
                <c:pt idx="152">
                  <c:v>0.83476796459566305</c:v>
                </c:pt>
                <c:pt idx="153">
                  <c:v>0.834902231793757</c:v>
                </c:pt>
                <c:pt idx="154">
                  <c:v>0.83503355699889903</c:v>
                </c:pt>
                <c:pt idx="155">
                  <c:v>0.83516202225980796</c:v>
                </c:pt>
                <c:pt idx="156">
                  <c:v>0.83528770697201005</c:v>
                </c:pt>
                <c:pt idx="157">
                  <c:v>0.83541068797342699</c:v>
                </c:pt>
                <c:pt idx="158">
                  <c:v>0.83553103963625597</c:v>
                </c:pt>
                <c:pt idx="159">
                  <c:v>0.83564883395530598</c:v>
                </c:pt>
                <c:pt idx="160">
                  <c:v>0.83576414063291604</c:v>
                </c:pt>
                <c:pt idx="161">
                  <c:v>0.83587702716059498</c:v>
                </c:pt>
                <c:pt idx="162">
                  <c:v>0.83598755889752396</c:v>
                </c:pt>
                <c:pt idx="163">
                  <c:v>0.83609579914602195</c:v>
                </c:pt>
                <c:pt idx="164">
                  <c:v>0.83620180922412901</c:v>
                </c:pt>
                <c:pt idx="165">
                  <c:v>0.83630564853539402</c:v>
                </c:pt>
                <c:pt idx="166">
                  <c:v>0.83640737463599502</c:v>
                </c:pt>
                <c:pt idx="167">
                  <c:v>0.83650704329929204</c:v>
                </c:pt>
                <c:pt idx="168">
                  <c:v>0.83660470857792402</c:v>
                </c:pt>
                <c:pt idx="169">
                  <c:v>0.83670042286352897</c:v>
                </c:pt>
                <c:pt idx="170">
                  <c:v>0.83679423694421595</c:v>
                </c:pt>
                <c:pt idx="171">
                  <c:v>0.83688620005984105</c:v>
                </c:pt>
                <c:pt idx="172">
                  <c:v>0.83697635995520403</c:v>
                </c:pt>
                <c:pt idx="173">
                  <c:v>0.83706476293123799</c:v>
                </c:pt>
                <c:pt idx="174">
                  <c:v>0.83715145389427204</c:v>
                </c:pt>
                <c:pt idx="175">
                  <c:v>0.83723647640344601</c:v>
                </c:pt>
                <c:pt idx="176">
                  <c:v>0.837319872716349</c:v>
                </c:pt>
                <c:pt idx="177">
                  <c:v>0.83740168383296099</c:v>
                </c:pt>
                <c:pt idx="178">
                  <c:v>0.83748194953795496</c:v>
                </c:pt>
                <c:pt idx="179">
                  <c:v>0.83756070844142305</c:v>
                </c:pt>
                <c:pt idx="180">
                  <c:v>0.83763799801811201</c:v>
                </c:pt>
                <c:pt idx="181">
                  <c:v>0.83771385464519299</c:v>
                </c:pt>
                <c:pt idx="182">
                  <c:v>0.83778831363865303</c:v>
                </c:pt>
                <c:pt idx="183">
                  <c:v>0.83786140928834796</c:v>
                </c:pt>
                <c:pt idx="184">
                  <c:v>0.83793317489177399</c:v>
                </c:pt>
                <c:pt idx="185">
                  <c:v>0.83800364278660799</c:v>
                </c:pt>
                <c:pt idx="186">
                  <c:v>0.83807284438206298</c:v>
                </c:pt>
                <c:pt idx="187">
                  <c:v>0.83814081018911402</c:v>
                </c:pt>
                <c:pt idx="188">
                  <c:v>0.83820756984962497</c:v>
                </c:pt>
                <c:pt idx="189">
                  <c:v>0.83827315216442799</c:v>
                </c:pt>
                <c:pt idx="190">
                  <c:v>0.83833758512040102</c:v>
                </c:pt>
                <c:pt idx="191">
                  <c:v>0.83840089591657196</c:v>
                </c:pt>
                <c:pt idx="192">
                  <c:v>0.83846311098929005</c:v>
                </c:pt>
                <c:pt idx="193">
                  <c:v>0.83852425603650704</c:v>
                </c:pt>
                <c:pt idx="194">
                  <c:v>0.83858435604119996</c:v>
                </c:pt>
                <c:pt idx="195">
                  <c:v>0.83864343529395902</c:v>
                </c:pt>
                <c:pt idx="196">
                  <c:v>0.83870151741478705</c:v>
                </c:pt>
                <c:pt idx="197">
                  <c:v>0.83875862537413703</c:v>
                </c:pt>
                <c:pt idx="198">
                  <c:v>0.83881478151320499</c:v>
                </c:pt>
                <c:pt idx="199">
                  <c:v>0.83887000756352603</c:v>
                </c:pt>
                <c:pt idx="200">
                  <c:v>0.83892432466588396</c:v>
                </c:pt>
                <c:pt idx="201">
                  <c:v>0.83897775338856795</c:v>
                </c:pt>
                <c:pt idx="202">
                  <c:v>0.83903031374500303</c:v>
                </c:pt>
                <c:pt idx="203">
                  <c:v>0.83908202521076802</c:v>
                </c:pt>
                <c:pt idx="204">
                  <c:v>0.83913290674004104</c:v>
                </c:pt>
                <c:pt idx="205">
                  <c:v>0.83918297678147502</c:v>
                </c:pt>
                <c:pt idx="206">
                  <c:v>0.83923225329353501</c:v>
                </c:pt>
                <c:pt idx="207">
                  <c:v>0.83928075375931899</c:v>
                </c:pt>
                <c:pt idx="208">
                  <c:v>0.83932849520087804</c:v>
                </c:pt>
                <c:pt idx="209">
                  <c:v>0.83937549419305202</c:v>
                </c:pt>
                <c:pt idx="210">
                  <c:v>0.839421766876839</c:v>
                </c:pt>
                <c:pt idx="211">
                  <c:v>0.83946732897232801</c:v>
                </c:pt>
                <c:pt idx="212">
                  <c:v>0.83951219579118896</c:v>
                </c:pt>
                <c:pt idx="213">
                  <c:v>0.83955638224875695</c:v>
                </c:pt>
                <c:pt idx="214">
                  <c:v>0.83959990287571296</c:v>
                </c:pt>
                <c:pt idx="215">
                  <c:v>0.83964277182938096</c:v>
                </c:pt>
                <c:pt idx="216">
                  <c:v>0.83968500290465098</c:v>
                </c:pt>
                <c:pt idx="217">
                  <c:v>0.83972660954455103</c:v>
                </c:pt>
                <c:pt idx="218">
                  <c:v>0.83976760485046897</c:v>
                </c:pt>
                <c:pt idx="219">
                  <c:v>0.83980800159204305</c:v>
                </c:pt>
                <c:pt idx="220">
                  <c:v>0.83984781221673399</c:v>
                </c:pt>
                <c:pt idx="221">
                  <c:v>0.83988704885908905</c:v>
                </c:pt>
                <c:pt idx="222">
                  <c:v>0.83992572334970095</c:v>
                </c:pt>
                <c:pt idx="223">
                  <c:v>0.83996384722388995</c:v>
                </c:pt>
                <c:pt idx="224">
                  <c:v>0.840001431730105</c:v>
                </c:pt>
                <c:pt idx="225">
                  <c:v>0.84003848783805102</c:v>
                </c:pt>
                <c:pt idx="226">
                  <c:v>0.84007502624656705</c:v>
                </c:pt>
                <c:pt idx="227">
                  <c:v>0.84011105739125103</c:v>
                </c:pt>
                <c:pt idx="228">
                  <c:v>0.840146591451849</c:v>
                </c:pt>
                <c:pt idx="229">
                  <c:v>0.84018163835940396</c:v>
                </c:pt>
                <c:pt idx="230">
                  <c:v>0.84021620780318695</c:v>
                </c:pt>
                <c:pt idx="231">
                  <c:v>0.84025030923741595</c:v>
                </c:pt>
                <c:pt idx="232">
                  <c:v>0.84028395188775495</c:v>
                </c:pt>
                <c:pt idx="233">
                  <c:v>0.84031714475762298</c:v>
                </c:pt>
                <c:pt idx="234">
                  <c:v>0.84034989663430004</c:v>
                </c:pt>
                <c:pt idx="235">
                  <c:v>0.84038221609485397</c:v>
                </c:pt>
                <c:pt idx="236">
                  <c:v>0.84041411151187195</c:v>
                </c:pt>
                <c:pt idx="237">
                  <c:v>0.84044559105903704</c:v>
                </c:pt>
                <c:pt idx="238">
                  <c:v>0.840476662716512</c:v>
                </c:pt>
                <c:pt idx="239">
                  <c:v>0.84050733427617996</c:v>
                </c:pt>
                <c:pt idx="240">
                  <c:v>0.84053761334671395</c:v>
                </c:pt>
                <c:pt idx="241">
                  <c:v>0.84056750735849795</c:v>
                </c:pt>
                <c:pt idx="242">
                  <c:v>0.84059702356840205</c:v>
                </c:pt>
                <c:pt idx="243">
                  <c:v>0.84062616906440901</c:v>
                </c:pt>
                <c:pt idx="244">
                  <c:v>0.84065495077010999</c:v>
                </c:pt>
                <c:pt idx="245">
                  <c:v>0.84068337544905902</c:v>
                </c:pt>
                <c:pt idx="246">
                  <c:v>0.84071144970900602</c:v>
                </c:pt>
                <c:pt idx="247">
                  <c:v>0.84073918000599801</c:v>
                </c:pt>
                <c:pt idx="248">
                  <c:v>0.84076657264836396</c:v>
                </c:pt>
                <c:pt idx="249">
                  <c:v>0.84079363380058303</c:v>
                </c:pt>
                <c:pt idx="250">
                  <c:v>0.84082036948703398</c:v>
                </c:pt>
                <c:pt idx="251">
                  <c:v>0.84084678559563997</c:v>
                </c:pt>
                <c:pt idx="252">
                  <c:v>0.84087288788141101</c:v>
                </c:pt>
                <c:pt idx="253">
                  <c:v>0.84089868196987405</c:v>
                </c:pt>
                <c:pt idx="254">
                  <c:v>0.84092417336041203</c:v>
                </c:pt>
                <c:pt idx="255">
                  <c:v>0.84094936742950199</c:v>
                </c:pt>
                <c:pt idx="256">
                  <c:v>0.840974269433866</c:v>
                </c:pt>
                <c:pt idx="257">
                  <c:v>0.840998884513524</c:v>
                </c:pt>
                <c:pt idx="258">
                  <c:v>0.84102321769476895</c:v>
                </c:pt>
                <c:pt idx="259">
                  <c:v>0.84104727389304501</c:v>
                </c:pt>
                <c:pt idx="260">
                  <c:v>0.84107105791575898</c:v>
                </c:pt>
                <c:pt idx="261">
                  <c:v>0.84109457446500302</c:v>
                </c:pt>
                <c:pt idx="262">
                  <c:v>0.84111782814019698</c:v>
                </c:pt>
                <c:pt idx="263">
                  <c:v>0.84114082344066898</c:v>
                </c:pt>
                <c:pt idx="264">
                  <c:v>0.84116356476815501</c:v>
                </c:pt>
                <c:pt idx="265">
                  <c:v>0.84118605642922895</c:v>
                </c:pt>
                <c:pt idx="266">
                  <c:v>0.84120830263766599</c:v>
                </c:pt>
                <c:pt idx="267">
                  <c:v>0.84123030751674499</c:v>
                </c:pt>
                <c:pt idx="268">
                  <c:v>0.84125207510148103</c:v>
                </c:pt>
                <c:pt idx="269">
                  <c:v>0.84127360934079798</c:v>
                </c:pt>
                <c:pt idx="270">
                  <c:v>0.84129491409964297</c:v>
                </c:pt>
                <c:pt idx="271">
                  <c:v>0.841315993161044</c:v>
                </c:pt>
                <c:pt idx="272">
                  <c:v>0.841336850228107</c:v>
                </c:pt>
                <c:pt idx="273">
                  <c:v>0.84135748892596096</c:v>
                </c:pt>
                <c:pt idx="274">
                  <c:v>0.84137791280365204</c:v>
                </c:pt>
                <c:pt idx="275">
                  <c:v>0.84139812533598402</c:v>
                </c:pt>
                <c:pt idx="276">
                  <c:v>0.84141812992530896</c:v>
                </c:pt>
                <c:pt idx="277">
                  <c:v>0.84143792990326804</c:v>
                </c:pt>
                <c:pt idx="278">
                  <c:v>0.841457528532496</c:v>
                </c:pt>
                <c:pt idx="279">
                  <c:v>0.84147692900826099</c:v>
                </c:pt>
                <c:pt idx="280">
                  <c:v>0.84149613446008098</c:v>
                </c:pt>
                <c:pt idx="281">
                  <c:v>0.84151514795328297</c:v>
                </c:pt>
                <c:pt idx="282">
                  <c:v>0.84153397249052597</c:v>
                </c:pt>
                <c:pt idx="283">
                  <c:v>0.84155261101328505</c:v>
                </c:pt>
                <c:pt idx="284">
                  <c:v>0.84157106640329304</c:v>
                </c:pt>
                <c:pt idx="285">
                  <c:v>0.84158934148394604</c:v>
                </c:pt>
                <c:pt idx="286">
                  <c:v>0.84160743902167401</c:v>
                </c:pt>
                <c:pt idx="287">
                  <c:v>0.84162536172727098</c:v>
                </c:pt>
                <c:pt idx="288">
                  <c:v>0.84164311225719202</c:v>
                </c:pt>
                <c:pt idx="289">
                  <c:v>0.84166069321482095</c:v>
                </c:pt>
                <c:pt idx="290">
                  <c:v>0.841678107151699</c:v>
                </c:pt>
                <c:pt idx="291">
                  <c:v>0.84169535656872496</c:v>
                </c:pt>
                <c:pt idx="292">
                  <c:v>0.84171244391732303</c:v>
                </c:pt>
                <c:pt idx="293">
                  <c:v>0.84172937160058203</c:v>
                </c:pt>
                <c:pt idx="294">
                  <c:v>0.84174614197436604</c:v>
                </c:pt>
                <c:pt idx="295">
                  <c:v>0.84176275734839301</c:v>
                </c:pt>
                <c:pt idx="296">
                  <c:v>0.841779219987287</c:v>
                </c:pt>
                <c:pt idx="297">
                  <c:v>0.84179553211160896</c:v>
                </c:pt>
                <c:pt idx="298">
                  <c:v>0.84181169589885396</c:v>
                </c:pt>
                <c:pt idx="299">
                  <c:v>0.84182771348442498</c:v>
                </c:pt>
                <c:pt idx="300">
                  <c:v>0.84184358696258899</c:v>
                </c:pt>
                <c:pt idx="301">
                  <c:v>0.84185931838739703</c:v>
                </c:pt>
                <c:pt idx="302">
                  <c:v>0.84187490977359103</c:v>
                </c:pt>
                <c:pt idx="303">
                  <c:v>0.841890363097484</c:v>
                </c:pt>
                <c:pt idx="304">
                  <c:v>0.84190568029781898</c:v>
                </c:pt>
                <c:pt idx="305">
                  <c:v>0.84192086327660398</c:v>
                </c:pt>
                <c:pt idx="306">
                  <c:v>0.84193591389993205</c:v>
                </c:pt>
                <c:pt idx="307">
                  <c:v>0.84195083399877502</c:v>
                </c:pt>
                <c:pt idx="308">
                  <c:v>0.84196562536976105</c:v>
                </c:pt>
                <c:pt idx="309">
                  <c:v>0.84198028977592898</c:v>
                </c:pt>
                <c:pt idx="310">
                  <c:v>0.84199482894747302</c:v>
                </c:pt>
                <c:pt idx="311">
                  <c:v>0.84200924458245796</c:v>
                </c:pt>
                <c:pt idx="312">
                  <c:v>0.84202353834752397</c:v>
                </c:pt>
                <c:pt idx="313">
                  <c:v>0.84203771187857501</c:v>
                </c:pt>
                <c:pt idx="314">
                  <c:v>0.842051766781442</c:v>
                </c:pt>
                <c:pt idx="315">
                  <c:v>0.84206570463254204</c:v>
                </c:pt>
                <c:pt idx="316">
                  <c:v>0.84207952697951005</c:v>
                </c:pt>
                <c:pt idx="317">
                  <c:v>0.84209323534182601</c:v>
                </c:pt>
                <c:pt idx="318">
                  <c:v>0.84210683121141505</c:v>
                </c:pt>
                <c:pt idx="319">
                  <c:v>0.842120316053246</c:v>
                </c:pt>
                <c:pt idx="320">
                  <c:v>0.84213369130590399</c:v>
                </c:pt>
                <c:pt idx="321">
                  <c:v>0.84214695838215703</c:v>
                </c:pt>
                <c:pt idx="322">
                  <c:v>0.84216011866950702</c:v>
                </c:pt>
                <c:pt idx="323">
                  <c:v>0.84217317353072696</c:v>
                </c:pt>
                <c:pt idx="324">
                  <c:v>0.842186124304383</c:v>
                </c:pt>
                <c:pt idx="325">
                  <c:v>0.84219897230535001</c:v>
                </c:pt>
                <c:pt idx="326">
                  <c:v>0.84221171882530999</c:v>
                </c:pt>
                <c:pt idx="327">
                  <c:v>0.84222436513324095</c:v>
                </c:pt>
                <c:pt idx="328">
                  <c:v>0.84223691247589305</c:v>
                </c:pt>
                <c:pt idx="329">
                  <c:v>0.84224936207825696</c:v>
                </c:pt>
                <c:pt idx="330">
                  <c:v>0.84226171514401305</c:v>
                </c:pt>
                <c:pt idx="331">
                  <c:v>0.84227397285598005</c:v>
                </c:pt>
                <c:pt idx="332">
                  <c:v>0.84228613637654903</c:v>
                </c:pt>
                <c:pt idx="333">
                  <c:v>0.84229820684810497</c:v>
                </c:pt>
                <c:pt idx="334">
                  <c:v>0.84231018539343905</c:v>
                </c:pt>
                <c:pt idx="335">
                  <c:v>0.84232207311615703</c:v>
                </c:pt>
                <c:pt idx="336">
                  <c:v>0.84233387110107205</c:v>
                </c:pt>
                <c:pt idx="337">
                  <c:v>0.84234558041459096</c:v>
                </c:pt>
                <c:pt idx="338">
                  <c:v>0.84235720210509002</c:v>
                </c:pt>
                <c:pt idx="339">
                  <c:v>0.84236873720328398</c:v>
                </c:pt>
                <c:pt idx="340">
                  <c:v>0.84238018672258597</c:v>
                </c:pt>
                <c:pt idx="341">
                  <c:v>0.84239155165946</c:v>
                </c:pt>
                <c:pt idx="342">
                  <c:v>0.84240283299376295</c:v>
                </c:pt>
                <c:pt idx="343">
                  <c:v>0.84241403168908202</c:v>
                </c:pt>
                <c:pt idx="344">
                  <c:v>0.84242514869306195</c:v>
                </c:pt>
                <c:pt idx="345">
                  <c:v>0.84243618493772399</c:v>
                </c:pt>
                <c:pt idx="346">
                  <c:v>0.84244714133978504</c:v>
                </c:pt>
                <c:pt idx="347">
                  <c:v>0.84245801880095805</c:v>
                </c:pt>
                <c:pt idx="348">
                  <c:v>0.84246881820825503</c:v>
                </c:pt>
                <c:pt idx="349">
                  <c:v>0.84247954043427797</c:v>
                </c:pt>
                <c:pt idx="350">
                  <c:v>0.84249018633750605</c:v>
                </c:pt>
                <c:pt idx="351">
                  <c:v>0.84250075676257896</c:v>
                </c:pt>
                <c:pt idx="352">
                  <c:v>0.84251125254056203</c:v>
                </c:pt>
                <c:pt idx="353">
                  <c:v>0.84252167448922399</c:v>
                </c:pt>
                <c:pt idx="354">
                  <c:v>0.84253202341329003</c:v>
                </c:pt>
                <c:pt idx="355">
                  <c:v>0.84254230010470399</c:v>
                </c:pt>
                <c:pt idx="356">
                  <c:v>0.84255250534287396</c:v>
                </c:pt>
                <c:pt idx="357">
                  <c:v>0.84256263989492097</c:v>
                </c:pt>
                <c:pt idx="358">
                  <c:v>0.84257270451591504</c:v>
                </c:pt>
                <c:pt idx="359">
                  <c:v>0.84258269994911095</c:v>
                </c:pt>
                <c:pt idx="360">
                  <c:v>0.84259262692617698</c:v>
                </c:pt>
                <c:pt idx="361">
                  <c:v>0.84260248616741695</c:v>
                </c:pt>
                <c:pt idx="362">
                  <c:v>0.84261227838199504</c:v>
                </c:pt>
                <c:pt idx="363">
                  <c:v>0.84262200426814104</c:v>
                </c:pt>
                <c:pt idx="364">
                  <c:v>0.84263166451337002</c:v>
                </c:pt>
                <c:pt idx="365">
                  <c:v>0.84264125979467797</c:v>
                </c:pt>
                <c:pt idx="366">
                  <c:v>0.84265079077875005</c:v>
                </c:pt>
                <c:pt idx="367">
                  <c:v>0.84266025812215295</c:v>
                </c:pt>
                <c:pt idx="368">
                  <c:v>0.84266966247152797</c:v>
                </c:pt>
                <c:pt idx="369">
                  <c:v>0.84267900446377797</c:v>
                </c:pt>
                <c:pt idx="370">
                  <c:v>0.84268828472625301</c:v>
                </c:pt>
                <c:pt idx="371">
                  <c:v>0.84269750387693099</c:v>
                </c:pt>
                <c:pt idx="372">
                  <c:v>0.84270666252459003</c:v>
                </c:pt>
                <c:pt idx="373">
                  <c:v>0.84271576126898495</c:v>
                </c:pt>
                <c:pt idx="374">
                  <c:v>0.84272480070101496</c:v>
                </c:pt>
                <c:pt idx="375">
                  <c:v>0.84273378140288702</c:v>
                </c:pt>
                <c:pt idx="376">
                  <c:v>0.84274270394827899</c:v>
                </c:pt>
                <c:pt idx="377">
                  <c:v>0.84275156890249903</c:v>
                </c:pt>
                <c:pt idx="378">
                  <c:v>0.84276037682263805</c:v>
                </c:pt>
                <c:pt idx="379">
                  <c:v>0.84276912825772299</c:v>
                </c:pt>
                <c:pt idx="380">
                  <c:v>0.84277782374886601</c:v>
                </c:pt>
                <c:pt idx="381">
                  <c:v>0.84278646382940803</c:v>
                </c:pt>
                <c:pt idx="382">
                  <c:v>0.84279504902505997</c:v>
                </c:pt>
                <c:pt idx="383">
                  <c:v>0.84280357985404797</c:v>
                </c:pt>
                <c:pt idx="384">
                  <c:v>0.84281205682724203</c:v>
                </c:pt>
                <c:pt idx="385">
                  <c:v>0.84282048044829605</c:v>
                </c:pt>
                <c:pt idx="386">
                  <c:v>0.84282885121377504</c:v>
                </c:pt>
                <c:pt idx="387">
                  <c:v>0.84283716961328603</c:v>
                </c:pt>
                <c:pt idx="388">
                  <c:v>0.84284543612959795</c:v>
                </c:pt>
                <c:pt idx="389">
                  <c:v>0.84285365123877498</c:v>
                </c:pt>
                <c:pt idx="390">
                  <c:v>0.84286181541028304</c:v>
                </c:pt>
                <c:pt idx="391">
                  <c:v>0.842869929107122</c:v>
                </c:pt>
                <c:pt idx="392">
                  <c:v>0.84287799278593001</c:v>
                </c:pt>
                <c:pt idx="393">
                  <c:v>0.84288600689710202</c:v>
                </c:pt>
                <c:pt idx="394">
                  <c:v>0.84289397188490001</c:v>
                </c:pt>
                <c:pt idx="395">
                  <c:v>0.84290188818756295</c:v>
                </c:pt>
                <c:pt idx="396">
                  <c:v>0.84290975623740705</c:v>
                </c:pt>
                <c:pt idx="397">
                  <c:v>0.84291757646093901</c:v>
                </c:pt>
                <c:pt idx="398">
                  <c:v>0.84292534927894902</c:v>
                </c:pt>
                <c:pt idx="399">
                  <c:v>0.84293307510661897</c:v>
                </c:pt>
                <c:pt idx="400">
                  <c:v>0.84294075435361504</c:v>
                </c:pt>
                <c:pt idx="401">
                  <c:v>0.84294838742418499</c:v>
                </c:pt>
                <c:pt idx="402">
                  <c:v>0.84295597471725403</c:v>
                </c:pt>
                <c:pt idx="403">
                  <c:v>0.84296351662651403</c:v>
                </c:pt>
                <c:pt idx="404">
                  <c:v>0.84297101354051696</c:v>
                </c:pt>
                <c:pt idx="405">
                  <c:v>0.84297846584276304</c:v>
                </c:pt>
                <c:pt idx="406">
                  <c:v>0.84298587391178303</c:v>
                </c:pt>
                <c:pt idx="407">
                  <c:v>0.84299323812123195</c:v>
                </c:pt>
                <c:pt idx="408">
                  <c:v>0.84300055883996305</c:v>
                </c:pt>
                <c:pt idx="409">
                  <c:v>0.84300783643211596</c:v>
                </c:pt>
                <c:pt idx="410">
                  <c:v>0.84301507125719599</c:v>
                </c:pt>
                <c:pt idx="411">
                  <c:v>0.84302226367014998</c:v>
                </c:pt>
                <c:pt idx="412">
                  <c:v>0.84302941402144504</c:v>
                </c:pt>
                <c:pt idx="413">
                  <c:v>0.84303652265714402</c:v>
                </c:pt>
                <c:pt idx="414">
                  <c:v>0.84304358991898098</c:v>
                </c:pt>
                <c:pt idx="415">
                  <c:v>0.84305061614443</c:v>
                </c:pt>
                <c:pt idx="416">
                  <c:v>0.84305760166678001</c:v>
                </c:pt>
                <c:pt idx="417">
                  <c:v>0.84306454681520204</c:v>
                </c:pt>
                <c:pt idx="418">
                  <c:v>0.84307145191482002</c:v>
                </c:pt>
                <c:pt idx="419">
                  <c:v>0.84307831728677596</c:v>
                </c:pt>
                <c:pt idx="420">
                  <c:v>0.84308514324829498</c:v>
                </c:pt>
                <c:pt idx="421">
                  <c:v>0.84309193011275296</c:v>
                </c:pt>
                <c:pt idx="422">
                  <c:v>0.84309867818973905</c:v>
                </c:pt>
                <c:pt idx="423">
                  <c:v>0.84310538778511301</c:v>
                </c:pt>
                <c:pt idx="424">
                  <c:v>0.84311205920107202</c:v>
                </c:pt>
                <c:pt idx="425">
                  <c:v>0.84311869273620899</c:v>
                </c:pt>
                <c:pt idx="426">
                  <c:v>0.84312528868556802</c:v>
                </c:pt>
                <c:pt idx="427">
                  <c:v>0.84313184734070601</c:v>
                </c:pt>
                <c:pt idx="428">
                  <c:v>0.84313836898974504</c:v>
                </c:pt>
                <c:pt idx="429">
                  <c:v>0.84314485391743099</c:v>
                </c:pt>
                <c:pt idx="430">
                  <c:v>0.84315130240518599</c:v>
                </c:pt>
                <c:pt idx="431">
                  <c:v>0.84315771473116197</c:v>
                </c:pt>
                <c:pt idx="432">
                  <c:v>0.84316409117029101</c:v>
                </c:pt>
                <c:pt idx="433">
                  <c:v>0.84317043199434205</c:v>
                </c:pt>
                <c:pt idx="434">
                  <c:v>0.84317673747196298</c:v>
                </c:pt>
                <c:pt idx="435">
                  <c:v>0.84318300786873901</c:v>
                </c:pt>
                <c:pt idx="436">
                  <c:v>0.84318924344723301</c:v>
                </c:pt>
                <c:pt idx="437">
                  <c:v>0.84319544446703598</c:v>
                </c:pt>
                <c:pt idx="438">
                  <c:v>0.84320161118481596</c:v>
                </c:pt>
                <c:pt idx="439">
                  <c:v>0.84320774385436204</c:v>
                </c:pt>
                <c:pt idx="440">
                  <c:v>0.84321384272662503</c:v>
                </c:pt>
                <c:pt idx="441">
                  <c:v>0.84321990804976998</c:v>
                </c:pt>
                <c:pt idx="442">
                  <c:v>0.84322594006921203</c:v>
                </c:pt>
                <c:pt idx="443">
                  <c:v>0.84323193902766203</c:v>
                </c:pt>
                <c:pt idx="444">
                  <c:v>0.84323790516516595</c:v>
                </c:pt>
                <c:pt idx="445">
                  <c:v>0.84324383871915098</c:v>
                </c:pt>
                <c:pt idx="446">
                  <c:v>0.84324973992445895</c:v>
                </c:pt>
                <c:pt idx="447">
                  <c:v>0.84325560901338903</c:v>
                </c:pt>
                <c:pt idx="448">
                  <c:v>0.84326144621573795</c:v>
                </c:pt>
                <c:pt idx="449">
                  <c:v>0.84326725175883399</c:v>
                </c:pt>
                <c:pt idx="450">
                  <c:v>0.84327302586757602</c:v>
                </c:pt>
                <c:pt idx="451">
                  <c:v>0.84327876876447205</c:v>
                </c:pt>
                <c:pt idx="452">
                  <c:v>0.84328448066967299</c:v>
                </c:pt>
                <c:pt idx="453">
                  <c:v>0.84329016180100702</c:v>
                </c:pt>
                <c:pt idx="454">
                  <c:v>0.84329581237401596</c:v>
                </c:pt>
                <c:pt idx="455">
                  <c:v>0.84330143260198998</c:v>
                </c:pt>
                <c:pt idx="456">
                  <c:v>0.843307022695998</c:v>
                </c:pt>
                <c:pt idx="457">
                  <c:v>0.84331258286492194</c:v>
                </c:pt>
                <c:pt idx="458">
                  <c:v>0.843318113315491</c:v>
                </c:pt>
                <c:pt idx="459">
                  <c:v>0.84332361425230995</c:v>
                </c:pt>
                <c:pt idx="460">
                  <c:v>0.84332908587789202</c:v>
                </c:pt>
                <c:pt idx="461">
                  <c:v>0.84333452839268797</c:v>
                </c:pt>
                <c:pt idx="462">
                  <c:v>0.84333994199511997</c:v>
                </c:pt>
                <c:pt idx="463">
                  <c:v>0.84334532688160302</c:v>
                </c:pt>
                <c:pt idx="464">
                  <c:v>0.84335068324658402</c:v>
                </c:pt>
                <c:pt idx="465">
                  <c:v>0.84335601128256299</c:v>
                </c:pt>
                <c:pt idx="466">
                  <c:v>0.84336131118012103</c:v>
                </c:pt>
                <c:pt idx="467">
                  <c:v>0.84336658312795099</c:v>
                </c:pt>
                <c:pt idx="468">
                  <c:v>0.84337182731288496</c:v>
                </c:pt>
                <c:pt idx="469">
                  <c:v>0.84337704391991597</c:v>
                </c:pt>
                <c:pt idx="470">
                  <c:v>0.84338223313222804</c:v>
                </c:pt>
                <c:pt idx="471">
                  <c:v>0.84338739513121896</c:v>
                </c:pt>
                <c:pt idx="472">
                  <c:v>0.84339253009652904</c:v>
                </c:pt>
                <c:pt idx="473">
                  <c:v>0.84339763820606195</c:v>
                </c:pt>
                <c:pt idx="474">
                  <c:v>0.84340271963600899</c:v>
                </c:pt>
                <c:pt idx="475">
                  <c:v>0.84340777456087801</c:v>
                </c:pt>
                <c:pt idx="476">
                  <c:v>0.84341280315350997</c:v>
                </c:pt>
                <c:pt idx="477">
                  <c:v>0.84341780558510604</c:v>
                </c:pt>
                <c:pt idx="478">
                  <c:v>0.84342278202524901</c:v>
                </c:pt>
                <c:pt idx="479">
                  <c:v>0.84342773264192605</c:v>
                </c:pt>
                <c:pt idx="480">
                  <c:v>0.84343265760154895</c:v>
                </c:pt>
                <c:pt idx="481">
                  <c:v>0.84343755706897805</c:v>
                </c:pt>
                <c:pt idx="482">
                  <c:v>0.84344243120754103</c:v>
                </c:pt>
                <c:pt idx="483">
                  <c:v>0.84344728017905402</c:v>
                </c:pt>
                <c:pt idx="484">
                  <c:v>0.84345210414384397</c:v>
                </c:pt>
                <c:pt idx="485">
                  <c:v>0.84345690326076495</c:v>
                </c:pt>
                <c:pt idx="486">
                  <c:v>0.84346167768722302</c:v>
                </c:pt>
                <c:pt idx="487">
                  <c:v>0.84346642757918999</c:v>
                </c:pt>
                <c:pt idx="488">
                  <c:v>0.843471153091226</c:v>
                </c:pt>
                <c:pt idx="489">
                  <c:v>0.84347585437649597</c:v>
                </c:pt>
                <c:pt idx="490">
                  <c:v>0.84348053158679104</c:v>
                </c:pt>
                <c:pt idx="491">
                  <c:v>0.84348518487254398</c:v>
                </c:pt>
                <c:pt idx="492">
                  <c:v>0.84348981438284798</c:v>
                </c:pt>
                <c:pt idx="493">
                  <c:v>0.84349442026547194</c:v>
                </c:pt>
                <c:pt idx="494">
                  <c:v>0.84349900266688305</c:v>
                </c:pt>
                <c:pt idx="495">
                  <c:v>0.84350356173225904</c:v>
                </c:pt>
                <c:pt idx="496">
                  <c:v>0.84350809760550405</c:v>
                </c:pt>
                <c:pt idx="497">
                  <c:v>0.84351261042926895</c:v>
                </c:pt>
                <c:pt idx="498">
                  <c:v>0.84351710034496497</c:v>
                </c:pt>
                <c:pt idx="499">
                  <c:v>0.84352156749277996</c:v>
                </c:pt>
                <c:pt idx="500">
                  <c:v>0.84352601201169397</c:v>
                </c:pt>
                <c:pt idx="501">
                  <c:v>0.84353043403949401</c:v>
                </c:pt>
                <c:pt idx="502">
                  <c:v>0.84353483371279003</c:v>
                </c:pt>
                <c:pt idx="503">
                  <c:v>0.84353921116703001</c:v>
                </c:pt>
                <c:pt idx="504">
                  <c:v>0.84354356653651297</c:v>
                </c:pt>
                <c:pt idx="505">
                  <c:v>0.84354789995440305</c:v>
                </c:pt>
                <c:pt idx="506">
                  <c:v>0.84355221155274596</c:v>
                </c:pt>
                <c:pt idx="507">
                  <c:v>0.84355650146248295</c:v>
                </c:pt>
                <c:pt idx="508">
                  <c:v>0.84356076981345995</c:v>
                </c:pt>
                <c:pt idx="509">
                  <c:v>0.84356501673444595</c:v>
                </c:pt>
                <c:pt idx="510">
                  <c:v>0.84356924235314401</c:v>
                </c:pt>
                <c:pt idx="511">
                  <c:v>0.84357344679620605</c:v>
                </c:pt>
                <c:pt idx="512">
                  <c:v>0.84357763018924103</c:v>
                </c:pt>
                <c:pt idx="513">
                  <c:v>0.84358179265683297</c:v>
                </c:pt>
                <c:pt idx="514">
                  <c:v>0.84358593432255202</c:v>
                </c:pt>
                <c:pt idx="515">
                  <c:v>0.84359005530896203</c:v>
                </c:pt>
                <c:pt idx="516">
                  <c:v>0.84359415573763996</c:v>
                </c:pt>
                <c:pt idx="517">
                  <c:v>0.84359823572918202</c:v>
                </c:pt>
                <c:pt idx="518">
                  <c:v>0.84360229540321796</c:v>
                </c:pt>
                <c:pt idx="519">
                  <c:v>0.84360633487842096</c:v>
                </c:pt>
                <c:pt idx="520">
                  <c:v>0.84361035427252096</c:v>
                </c:pt>
                <c:pt idx="521">
                  <c:v>0.84361435370231297</c:v>
                </c:pt>
                <c:pt idx="522">
                  <c:v>0.84361833328367097</c:v>
                </c:pt>
                <c:pt idx="523">
                  <c:v>0.84362229313155601</c:v>
                </c:pt>
                <c:pt idx="524">
                  <c:v>0.84362623336002796</c:v>
                </c:pt>
                <c:pt idx="525">
                  <c:v>0.84363015408225805</c:v>
                </c:pt>
                <c:pt idx="526">
                  <c:v>0.84363405541053405</c:v>
                </c:pt>
                <c:pt idx="527">
                  <c:v>0.84363793745627502</c:v>
                </c:pt>
                <c:pt idx="528">
                  <c:v>0.84364180033003999</c:v>
                </c:pt>
                <c:pt idx="529">
                  <c:v>0.84364564414153598</c:v>
                </c:pt>
                <c:pt idx="530">
                  <c:v>0.843649468999629</c:v>
                </c:pt>
                <c:pt idx="531">
                  <c:v>0.84365327501235499</c:v>
                </c:pt>
                <c:pt idx="532">
                  <c:v>0.84365706228692605</c:v>
                </c:pt>
                <c:pt idx="533">
                  <c:v>0.84366083092974198</c:v>
                </c:pt>
                <c:pt idx="534">
                  <c:v>0.84366458104639896</c:v>
                </c:pt>
                <c:pt idx="535">
                  <c:v>0.84366831274169896</c:v>
                </c:pt>
                <c:pt idx="536">
                  <c:v>0.84367202611965597</c:v>
                </c:pt>
                <c:pt idx="537">
                  <c:v>0.84367572128350699</c:v>
                </c:pt>
                <c:pt idx="538">
                  <c:v>0.84367939833572003</c:v>
                </c:pt>
                <c:pt idx="539">
                  <c:v>0.84368305737800398</c:v>
                </c:pt>
                <c:pt idx="540">
                  <c:v>0.84368669851131395</c:v>
                </c:pt>
                <c:pt idx="541">
                  <c:v>0.84369032183586101</c:v>
                </c:pt>
                <c:pt idx="542">
                  <c:v>0.84369392745112004</c:v>
                </c:pt>
                <c:pt idx="543">
                  <c:v>0.84369751545583904</c:v>
                </c:pt>
                <c:pt idx="544">
                  <c:v>0.84370108594804505</c:v>
                </c:pt>
                <c:pt idx="545">
                  <c:v>0.84370463902505199</c:v>
                </c:pt>
                <c:pt idx="546">
                  <c:v>0.84370817478346805</c:v>
                </c:pt>
                <c:pt idx="547">
                  <c:v>0.84371169331920604</c:v>
                </c:pt>
                <c:pt idx="548">
                  <c:v>0.84371519472748702</c:v>
                </c:pt>
                <c:pt idx="549">
                  <c:v>0.84371867910284903</c:v>
                </c:pt>
                <c:pt idx="550">
                  <c:v>0.843722146539155</c:v>
                </c:pt>
                <c:pt idx="551">
                  <c:v>0.84372559712959805</c:v>
                </c:pt>
                <c:pt idx="552">
                  <c:v>0.84372903096671104</c:v>
                </c:pt>
                <c:pt idx="553">
                  <c:v>0.84373244814236903</c:v>
                </c:pt>
                <c:pt idx="554">
                  <c:v>0.84373584874780305</c:v>
                </c:pt>
                <c:pt idx="555">
                  <c:v>0.84373923287359898</c:v>
                </c:pt>
                <c:pt idx="556">
                  <c:v>0.84374260060970896</c:v>
                </c:pt>
                <c:pt idx="557">
                  <c:v>0.84374595204545699</c:v>
                </c:pt>
                <c:pt idx="558">
                  <c:v>0.84374928726954401</c:v>
                </c:pt>
                <c:pt idx="559">
                  <c:v>0.843752606370056</c:v>
                </c:pt>
                <c:pt idx="560">
                  <c:v>0.84375590943446799</c:v>
                </c:pt>
                <c:pt idx="561">
                  <c:v>0.84375919654965303</c:v>
                </c:pt>
                <c:pt idx="562">
                  <c:v>0.84376246780188502</c:v>
                </c:pt>
                <c:pt idx="563">
                  <c:v>0.84376572327684796</c:v>
                </c:pt>
                <c:pt idx="564">
                  <c:v>0.843768963059637</c:v>
                </c:pt>
                <c:pt idx="565">
                  <c:v>0.84377218723477099</c:v>
                </c:pt>
                <c:pt idx="566">
                  <c:v>0.84377539588619299</c:v>
                </c:pt>
                <c:pt idx="567">
                  <c:v>0.84377858909727599</c:v>
                </c:pt>
                <c:pt idx="568">
                  <c:v>0.84378176695083196</c:v>
                </c:pt>
                <c:pt idx="569">
                  <c:v>0.84378492952911299</c:v>
                </c:pt>
                <c:pt idx="570">
                  <c:v>0.84378807691382296</c:v>
                </c:pt>
                <c:pt idx="571">
                  <c:v>0.84379120918611294</c:v>
                </c:pt>
                <c:pt idx="572">
                  <c:v>0.84379432642659802</c:v>
                </c:pt>
                <c:pt idx="573">
                  <c:v>0.84379742871535202</c:v>
                </c:pt>
                <c:pt idx="574">
                  <c:v>0.84380051613191998</c:v>
                </c:pt>
                <c:pt idx="575">
                  <c:v>0.84380358875532102</c:v>
                </c:pt>
                <c:pt idx="576">
                  <c:v>0.84380664666405003</c:v>
                </c:pt>
                <c:pt idx="577">
                  <c:v>0.84380968993608796</c:v>
                </c:pt>
                <c:pt idx="578">
                  <c:v>0.84381271864890295</c:v>
                </c:pt>
                <c:pt idx="579">
                  <c:v>0.84381573287945699</c:v>
                </c:pt>
                <c:pt idx="580">
                  <c:v>0.84381873270420904</c:v>
                </c:pt>
                <c:pt idx="581">
                  <c:v>0.84382171819912</c:v>
                </c:pt>
                <c:pt idx="582">
                  <c:v>0.84382468943966005</c:v>
                </c:pt>
                <c:pt idx="583">
                  <c:v>0.84382764650080799</c:v>
                </c:pt>
                <c:pt idx="584">
                  <c:v>0.84383058945706102</c:v>
                </c:pt>
                <c:pt idx="585">
                  <c:v>0.84383351838243503</c:v>
                </c:pt>
                <c:pt idx="586">
                  <c:v>0.84383643335047298</c:v>
                </c:pt>
                <c:pt idx="587">
                  <c:v>0.84383933443424297</c:v>
                </c:pt>
                <c:pt idx="588">
                  <c:v>0.84384222170635204</c:v>
                </c:pt>
                <c:pt idx="589">
                  <c:v>0.84384509523893902</c:v>
                </c:pt>
                <c:pt idx="590">
                  <c:v>0.84384795510368704</c:v>
                </c:pt>
                <c:pt idx="591">
                  <c:v>0.843850801371826</c:v>
                </c:pt>
                <c:pt idx="592">
                  <c:v>0.84385363411413505</c:v>
                </c:pt>
                <c:pt idx="593">
                  <c:v>0.84385645340094395</c:v>
                </c:pt>
                <c:pt idx="594">
                  <c:v>0.843859259302145</c:v>
                </c:pt>
                <c:pt idx="595">
                  <c:v>0.84386205188718799</c:v>
                </c:pt>
                <c:pt idx="596">
                  <c:v>0.84386483122509004</c:v>
                </c:pt>
                <c:pt idx="597">
                  <c:v>0.84386759738443695</c:v>
                </c:pt>
                <c:pt idx="598">
                  <c:v>0.84387035043338798</c:v>
                </c:pt>
                <c:pt idx="599">
                  <c:v>0.84387309043967895</c:v>
                </c:pt>
                <c:pt idx="600">
                  <c:v>0.84387581747062301</c:v>
                </c:pt>
                <c:pt idx="601">
                  <c:v>0.84387853159312198</c:v>
                </c:pt>
                <c:pt idx="602">
                  <c:v>0.84388123287366201</c:v>
                </c:pt>
                <c:pt idx="603">
                  <c:v>0.84388392137832002</c:v>
                </c:pt>
                <c:pt idx="604">
                  <c:v>0.84388659717276704</c:v>
                </c:pt>
                <c:pt idx="605">
                  <c:v>0.84388926032227496</c:v>
                </c:pt>
                <c:pt idx="606">
                  <c:v>0.843891910891712</c:v>
                </c:pt>
                <c:pt idx="607">
                  <c:v>0.84389454894555604</c:v>
                </c:pt>
                <c:pt idx="608">
                  <c:v>0.84389717454788804</c:v>
                </c:pt>
                <c:pt idx="609">
                  <c:v>0.84389978776240204</c:v>
                </c:pt>
                <c:pt idx="610">
                  <c:v>0.84390238865240796</c:v>
                </c:pt>
                <c:pt idx="611">
                  <c:v>0.84390497728082903</c:v>
                </c:pt>
                <c:pt idx="612">
                  <c:v>0.84390755371021398</c:v>
                </c:pt>
                <c:pt idx="613">
                  <c:v>0.84391011800273197</c:v>
                </c:pt>
                <c:pt idx="614">
                  <c:v>0.84391267022017902</c:v>
                </c:pt>
                <c:pt idx="615">
                  <c:v>0.84391521042398199</c:v>
                </c:pt>
                <c:pt idx="616">
                  <c:v>0.84391773867520103</c:v>
                </c:pt>
                <c:pt idx="617">
                  <c:v>0.84392025503453105</c:v>
                </c:pt>
                <c:pt idx="618">
                  <c:v>0.843922759562306</c:v>
                </c:pt>
                <c:pt idx="619">
                  <c:v>0.84392525231850002</c:v>
                </c:pt>
                <c:pt idx="620">
                  <c:v>0.84392773336273397</c:v>
                </c:pt>
                <c:pt idx="621">
                  <c:v>0.84393020275427599</c:v>
                </c:pt>
                <c:pt idx="622">
                  <c:v>0.84393266055204197</c:v>
                </c:pt>
                <c:pt idx="623">
                  <c:v>0.84393510681460204</c:v>
                </c:pt>
                <c:pt idx="624">
                  <c:v>0.84393754160018197</c:v>
                </c:pt>
                <c:pt idx="625">
                  <c:v>0.84393996496666701</c:v>
                </c:pt>
                <c:pt idx="626">
                  <c:v>0.84394237697160202</c:v>
                </c:pt>
                <c:pt idx="627">
                  <c:v>0.843944777672194</c:v>
                </c:pt>
                <c:pt idx="628">
                  <c:v>0.84394716712531903</c:v>
                </c:pt>
                <c:pt idx="629">
                  <c:v>0.84394954538751998</c:v>
                </c:pt>
                <c:pt idx="630">
                  <c:v>0.843951912515012</c:v>
                </c:pt>
                <c:pt idx="631">
                  <c:v>0.84395426856368505</c:v>
                </c:pt>
                <c:pt idx="632">
                  <c:v>0.84395661358910301</c:v>
                </c:pt>
                <c:pt idx="633">
                  <c:v>0.84395894764651103</c:v>
                </c:pt>
                <c:pt idx="634">
                  <c:v>0.84396127079083305</c:v>
                </c:pt>
                <c:pt idx="635">
                  <c:v>0.84396358307667996</c:v>
                </c:pt>
                <c:pt idx="636">
                  <c:v>0.84396588455834498</c:v>
                </c:pt>
                <c:pt idx="637">
                  <c:v>0.84396817528981405</c:v>
                </c:pt>
                <c:pt idx="638">
                  <c:v>0.84397045532475901</c:v>
                </c:pt>
                <c:pt idx="639">
                  <c:v>0.84397272471655005</c:v>
                </c:pt>
                <c:pt idx="640">
                  <c:v>0.84397498351824896</c:v>
                </c:pt>
                <c:pt idx="641">
                  <c:v>0.84397723178261697</c:v>
                </c:pt>
                <c:pt idx="642">
                  <c:v>0.843979469562113</c:v>
                </c:pt>
                <c:pt idx="643">
                  <c:v>0.84398169690890201</c:v>
                </c:pt>
                <c:pt idx="644">
                  <c:v>0.84398391387484994</c:v>
                </c:pt>
                <c:pt idx="645">
                  <c:v>0.84398612051152999</c:v>
                </c:pt>
                <c:pt idx="646">
                  <c:v>0.84398831687022502</c:v>
                </c:pt>
                <c:pt idx="647">
                  <c:v>0.84399050300192802</c:v>
                </c:pt>
                <c:pt idx="648">
                  <c:v>0.84399267895734498</c:v>
                </c:pt>
                <c:pt idx="649">
                  <c:v>0.84399484478689502</c:v>
                </c:pt>
                <c:pt idx="650">
                  <c:v>0.84399700054071802</c:v>
                </c:pt>
                <c:pt idx="651">
                  <c:v>0.84399914626867001</c:v>
                </c:pt>
                <c:pt idx="652">
                  <c:v>0.84400128202032798</c:v>
                </c:pt>
                <c:pt idx="653">
                  <c:v>0.84400340784499395</c:v>
                </c:pt>
                <c:pt idx="654">
                  <c:v>0.84400552379169302</c:v>
                </c:pt>
                <c:pt idx="655">
                  <c:v>0.84400762990917899</c:v>
                </c:pt>
                <c:pt idx="656">
                  <c:v>0.84400972624593296</c:v>
                </c:pt>
                <c:pt idx="657">
                  <c:v>0.84401181285016802</c:v>
                </c:pt>
                <c:pt idx="658">
                  <c:v>0.84401388976982905</c:v>
                </c:pt>
                <c:pt idx="659">
                  <c:v>0.84401595705259602</c:v>
                </c:pt>
                <c:pt idx="660">
                  <c:v>0.844018014745887</c:v>
                </c:pt>
                <c:pt idx="661">
                  <c:v>0.84402006289685405</c:v>
                </c:pt>
                <c:pt idx="662">
                  <c:v>0.84402210155239499</c:v>
                </c:pt>
                <c:pt idx="663">
                  <c:v>0.84402413075914395</c:v>
                </c:pt>
                <c:pt idx="664">
                  <c:v>0.84402615056348296</c:v>
                </c:pt>
                <c:pt idx="665">
                  <c:v>0.84402816101153799</c:v>
                </c:pt>
                <c:pt idx="666">
                  <c:v>0.84403016214918203</c:v>
                </c:pt>
                <c:pt idx="667">
                  <c:v>0.84403215402203702</c:v>
                </c:pt>
                <c:pt idx="668">
                  <c:v>0.844034136675477</c:v>
                </c:pt>
                <c:pt idx="669">
                  <c:v>0.84403611015462598</c:v>
                </c:pt>
                <c:pt idx="670">
                  <c:v>0.84403807450436397</c:v>
                </c:pt>
                <c:pt idx="671">
                  <c:v>0.84404002976932502</c:v>
                </c:pt>
                <c:pt idx="672">
                  <c:v>0.84404197599390396</c:v>
                </c:pt>
                <c:pt idx="673">
                  <c:v>0.84404391322225003</c:v>
                </c:pt>
                <c:pt idx="674">
                  <c:v>0.84404584149827699</c:v>
                </c:pt>
                <c:pt idx="675">
                  <c:v>0.84404776086565902</c:v>
                </c:pt>
                <c:pt idx="676">
                  <c:v>0.84404967136783404</c:v>
                </c:pt>
                <c:pt idx="677">
                  <c:v>0.84405157304800504</c:v>
                </c:pt>
                <c:pt idx="678">
                  <c:v>0.84405346594914399</c:v>
                </c:pt>
                <c:pt idx="679">
                  <c:v>0.84405535011399002</c:v>
                </c:pt>
                <c:pt idx="680">
                  <c:v>0.84405722558505203</c:v>
                </c:pt>
                <c:pt idx="681">
                  <c:v>0.84405909240460997</c:v>
                </c:pt>
                <c:pt idx="682">
                  <c:v>0.84406095061471997</c:v>
                </c:pt>
                <c:pt idx="683">
                  <c:v>0.84406280025720903</c:v>
                </c:pt>
                <c:pt idx="684">
                  <c:v>0.84406464137368298</c:v>
                </c:pt>
                <c:pt idx="685">
                  <c:v>0.84406647400552204</c:v>
                </c:pt>
                <c:pt idx="686">
                  <c:v>0.84406829819388896</c:v>
                </c:pt>
                <c:pt idx="687">
                  <c:v>0.84407011397972498</c:v>
                </c:pt>
                <c:pt idx="688">
                  <c:v>0.84407192140375198</c:v>
                </c:pt>
                <c:pt idx="689">
                  <c:v>0.844073720506479</c:v>
                </c:pt>
                <c:pt idx="690">
                  <c:v>0.84407551132819503</c:v>
                </c:pt>
                <c:pt idx="691">
                  <c:v>0.84407729390897801</c:v>
                </c:pt>
                <c:pt idx="692">
                  <c:v>0.84407906828869295</c:v>
                </c:pt>
                <c:pt idx="693">
                  <c:v>0.84408083450699301</c:v>
                </c:pt>
                <c:pt idx="694">
                  <c:v>0.84408259260332097</c:v>
                </c:pt>
                <c:pt idx="695">
                  <c:v>0.84408434261691301</c:v>
                </c:pt>
                <c:pt idx="696">
                  <c:v>0.84408608458679601</c:v>
                </c:pt>
                <c:pt idx="697">
                  <c:v>0.84408781855179105</c:v>
                </c:pt>
                <c:pt idx="698">
                  <c:v>0.84408954455051599</c:v>
                </c:pt>
                <c:pt idx="699">
                  <c:v>0.84409126262138601</c:v>
                </c:pt>
                <c:pt idx="700">
                  <c:v>0.84409297280260998</c:v>
                </c:pt>
                <c:pt idx="701">
                  <c:v>0.84409467513220104</c:v>
                </c:pt>
                <c:pt idx="702">
                  <c:v>0.84409636964796997</c:v>
                </c:pt>
                <c:pt idx="703">
                  <c:v>0.84409805638753099</c:v>
                </c:pt>
                <c:pt idx="704">
                  <c:v>0.84409973538829797</c:v>
                </c:pt>
                <c:pt idx="705">
                  <c:v>0.844101406687494</c:v>
                </c:pt>
                <c:pt idx="706">
                  <c:v>0.84410307032214305</c:v>
                </c:pt>
                <c:pt idx="707">
                  <c:v>0.84410472632907796</c:v>
                </c:pt>
                <c:pt idx="708">
                  <c:v>0.84410637474493899</c:v>
                </c:pt>
                <c:pt idx="709">
                  <c:v>0.84410801560617499</c:v>
                </c:pt>
                <c:pt idx="710">
                  <c:v>0.84410964894904705</c:v>
                </c:pt>
                <c:pt idx="711">
                  <c:v>0.844111274809624</c:v>
                </c:pt>
                <c:pt idx="712">
                  <c:v>0.84411289322379002</c:v>
                </c:pt>
                <c:pt idx="713">
                  <c:v>0.84411450422724199</c:v>
                </c:pt>
                <c:pt idx="714">
                  <c:v>0.84411610785549096</c:v>
                </c:pt>
                <c:pt idx="715">
                  <c:v>0.844117704143865</c:v>
                </c:pt>
                <c:pt idx="716">
                  <c:v>0.844119293127509</c:v>
                </c:pt>
                <c:pt idx="717">
                  <c:v>0.84412087484138498</c:v>
                </c:pt>
                <c:pt idx="718">
                  <c:v>0.84412244932027602</c:v>
                </c:pt>
                <c:pt idx="719">
                  <c:v>0.844124016598784</c:v>
                </c:pt>
                <c:pt idx="720">
                  <c:v>0.84412557671133304</c:v>
                </c:pt>
                <c:pt idx="721">
                  <c:v>0.84412712969216797</c:v>
                </c:pt>
                <c:pt idx="722">
                  <c:v>0.84412867557535998</c:v>
                </c:pt>
                <c:pt idx="723">
                  <c:v>0.84413021439480396</c:v>
                </c:pt>
                <c:pt idx="724">
                  <c:v>0.84413174618421905</c:v>
                </c:pt>
                <c:pt idx="725">
                  <c:v>0.84413327097715196</c:v>
                </c:pt>
                <c:pt idx="726">
                  <c:v>0.84413478880697801</c:v>
                </c:pt>
                <c:pt idx="727">
                  <c:v>0.84413629970689996</c:v>
                </c:pt>
                <c:pt idx="728">
                  <c:v>0.84413780370995195</c:v>
                </c:pt>
                <c:pt idx="729">
                  <c:v>0.84413930084899702</c:v>
                </c:pt>
                <c:pt idx="730">
                  <c:v>0.84414079115673002</c:v>
                </c:pt>
                <c:pt idx="731">
                  <c:v>0.84414227466568204</c:v>
                </c:pt>
                <c:pt idx="732">
                  <c:v>0.84414375140821296</c:v>
                </c:pt>
                <c:pt idx="733">
                  <c:v>0.84414522141652004</c:v>
                </c:pt>
                <c:pt idx="734">
                  <c:v>0.84414668472263699</c:v>
                </c:pt>
                <c:pt idx="735">
                  <c:v>0.84414814135843297</c:v>
                </c:pt>
                <c:pt idx="736">
                  <c:v>0.84414959135561596</c:v>
                </c:pt>
                <c:pt idx="737">
                  <c:v>0.84415103474572994</c:v>
                </c:pt>
                <c:pt idx="738">
                  <c:v>0.84415247156016104</c:v>
                </c:pt>
                <c:pt idx="739">
                  <c:v>0.84415390183013395</c:v>
                </c:pt>
                <c:pt idx="740">
                  <c:v>0.84415532558671702</c:v>
                </c:pt>
                <c:pt idx="741">
                  <c:v>0.84415674286081899</c:v>
                </c:pt>
                <c:pt idx="742">
                  <c:v>0.84415815368319203</c:v>
                </c:pt>
                <c:pt idx="743">
                  <c:v>0.84415955808443399</c:v>
                </c:pt>
                <c:pt idx="744">
                  <c:v>0.84416095609498598</c:v>
                </c:pt>
                <c:pt idx="745">
                  <c:v>0.84416234774513499</c:v>
                </c:pt>
                <c:pt idx="746">
                  <c:v>0.84416373306501602</c:v>
                </c:pt>
                <c:pt idx="747">
                  <c:v>0.84416511208461198</c:v>
                </c:pt>
                <c:pt idx="748">
                  <c:v>0.84416648483375301</c:v>
                </c:pt>
                <c:pt idx="749">
                  <c:v>0.84416785134211803</c:v>
                </c:pt>
                <c:pt idx="750">
                  <c:v>0.84416921163923897</c:v>
                </c:pt>
                <c:pt idx="751">
                  <c:v>0.844170565754497</c:v>
                </c:pt>
                <c:pt idx="752">
                  <c:v>0.84417191371712597</c:v>
                </c:pt>
                <c:pt idx="753">
                  <c:v>0.84417325555621203</c:v>
                </c:pt>
                <c:pt idx="754">
                  <c:v>0.84417459130069405</c:v>
                </c:pt>
                <c:pt idx="755">
                  <c:v>0.844175920979369</c:v>
                </c:pt>
                <c:pt idx="756">
                  <c:v>0.84417724462088495</c:v>
                </c:pt>
                <c:pt idx="757">
                  <c:v>0.84417856225374799</c:v>
                </c:pt>
                <c:pt idx="758">
                  <c:v>0.84417987390632199</c:v>
                </c:pt>
                <c:pt idx="759">
                  <c:v>0.84418117960682804</c:v>
                </c:pt>
                <c:pt idx="760">
                  <c:v>0.84418247938334401</c:v>
                </c:pt>
                <c:pt idx="761">
                  <c:v>0.844183773263809</c:v>
                </c:pt>
                <c:pt idx="762">
                  <c:v>0.844185061276021</c:v>
                </c:pt>
                <c:pt idx="763">
                  <c:v>0.84418634344764198</c:v>
                </c:pt>
                <c:pt idx="764">
                  <c:v>0.84418761980619195</c:v>
                </c:pt>
                <c:pt idx="765">
                  <c:v>0.84418889037905498</c:v>
                </c:pt>
                <c:pt idx="766">
                  <c:v>0.84419015519347795</c:v>
                </c:pt>
                <c:pt idx="767">
                  <c:v>0.84419141427657196</c:v>
                </c:pt>
                <c:pt idx="768">
                  <c:v>0.84419266765531398</c:v>
                </c:pt>
                <c:pt idx="769">
                  <c:v>0.84419391535654398</c:v>
                </c:pt>
                <c:pt idx="770">
                  <c:v>0.84419515740697104</c:v>
                </c:pt>
                <c:pt idx="771">
                  <c:v>0.84419639383316902</c:v>
                </c:pt>
                <c:pt idx="772">
                  <c:v>0.84419762466157999</c:v>
                </c:pt>
                <c:pt idx="773">
                  <c:v>0.84419884991851601</c:v>
                </c:pt>
                <c:pt idx="774">
                  <c:v>0.84420006963015704</c:v>
                </c:pt>
                <c:pt idx="775">
                  <c:v>0.84420128382255299</c:v>
                </c:pt>
                <c:pt idx="776">
                  <c:v>0.84420249252162305</c:v>
                </c:pt>
                <c:pt idx="777">
                  <c:v>0.84420369575316201</c:v>
                </c:pt>
                <c:pt idx="778">
                  <c:v>0.84420489354283101</c:v>
                </c:pt>
                <c:pt idx="779">
                  <c:v>0.84420608591616897</c:v>
                </c:pt>
                <c:pt idx="780">
                  <c:v>0.84420727289858599</c:v>
                </c:pt>
                <c:pt idx="781">
                  <c:v>0.84420845451536597</c:v>
                </c:pt>
                <c:pt idx="782">
                  <c:v>0.844209630791669</c:v>
                </c:pt>
                <c:pt idx="783">
                  <c:v>0.84421080175252805</c:v>
                </c:pt>
                <c:pt idx="784">
                  <c:v>0.84421196742285598</c:v>
                </c:pt>
                <c:pt idx="785">
                  <c:v>0.84421312782743996</c:v>
                </c:pt>
                <c:pt idx="786">
                  <c:v>0.84421428299094603</c:v>
                </c:pt>
                <c:pt idx="787">
                  <c:v>0.84421543293791701</c:v>
                </c:pt>
                <c:pt idx="788">
                  <c:v>0.84421657769277503</c:v>
                </c:pt>
                <c:pt idx="789">
                  <c:v>0.84421771727982298</c:v>
                </c:pt>
                <c:pt idx="790">
                  <c:v>0.84421885172324296</c:v>
                </c:pt>
                <c:pt idx="791">
                  <c:v>0.84421998104709794</c:v>
                </c:pt>
                <c:pt idx="792">
                  <c:v>0.84422110527533301</c:v>
                </c:pt>
                <c:pt idx="793">
                  <c:v>0.84422222443177297</c:v>
                </c:pt>
                <c:pt idx="794">
                  <c:v>0.84422333854012899</c:v>
                </c:pt>
                <c:pt idx="795">
                  <c:v>0.84422444762399296</c:v>
                </c:pt>
                <c:pt idx="796">
                  <c:v>0.84422555170684199</c:v>
                </c:pt>
                <c:pt idx="797">
                  <c:v>0.84422665081203696</c:v>
                </c:pt>
                <c:pt idx="798">
                  <c:v>0.84422774496282504</c:v>
                </c:pt>
                <c:pt idx="799">
                  <c:v>0.84422883418233796</c:v>
                </c:pt>
                <c:pt idx="800">
                  <c:v>0.84422991849359597</c:v>
                </c:pt>
                <c:pt idx="801">
                  <c:v>0.84423099791950296</c:v>
                </c:pt>
                <c:pt idx="802">
                  <c:v>0.84423207248285503</c:v>
                </c:pt>
                <c:pt idx="803">
                  <c:v>0.84423314220633305</c:v>
                </c:pt>
                <c:pt idx="804">
                  <c:v>0.84423420711250796</c:v>
                </c:pt>
                <c:pt idx="805">
                  <c:v>0.84423526722384001</c:v>
                </c:pt>
                <c:pt idx="806">
                  <c:v>0.84423632256268</c:v>
                </c:pt>
                <c:pt idx="807">
                  <c:v>0.84423737315126901</c:v>
                </c:pt>
                <c:pt idx="808">
                  <c:v>0.84423841901173902</c:v>
                </c:pt>
                <c:pt idx="809">
                  <c:v>0.84423946016611395</c:v>
                </c:pt>
                <c:pt idx="810">
                  <c:v>0.84424049663631096</c:v>
                </c:pt>
                <c:pt idx="811">
                  <c:v>0.84424152844413902</c:v>
                </c:pt>
                <c:pt idx="812">
                  <c:v>0.84424255561130201</c:v>
                </c:pt>
                <c:pt idx="813">
                  <c:v>0.84424357815939499</c:v>
                </c:pt>
                <c:pt idx="814">
                  <c:v>0.84424459610991198</c:v>
                </c:pt>
                <c:pt idx="815">
                  <c:v>0.84424560948423799</c:v>
                </c:pt>
                <c:pt idx="816">
                  <c:v>0.84424661830365699</c:v>
                </c:pt>
                <c:pt idx="817">
                  <c:v>0.84424762258934605</c:v>
                </c:pt>
                <c:pt idx="818">
                  <c:v>0.84424862236238296</c:v>
                </c:pt>
                <c:pt idx="819">
                  <c:v>0.84424961764374096</c:v>
                </c:pt>
                <c:pt idx="820">
                  <c:v>0.84425060845429001</c:v>
                </c:pt>
                <c:pt idx="821">
                  <c:v>0.84425159481479894</c:v>
                </c:pt>
                <c:pt idx="822">
                  <c:v>0.84425257674593901</c:v>
                </c:pt>
                <c:pt idx="823">
                  <c:v>0.84425355426827597</c:v>
                </c:pt>
                <c:pt idx="824">
                  <c:v>0.84425452740227902</c:v>
                </c:pt>
                <c:pt idx="825">
                  <c:v>0.84425549616831597</c:v>
                </c:pt>
                <c:pt idx="826">
                  <c:v>0.84425646058665804</c:v>
                </c:pt>
                <c:pt idx="827">
                  <c:v>0.844257420677475</c:v>
                </c:pt>
                <c:pt idx="828">
                  <c:v>0.84425837646084201</c:v>
                </c:pt>
                <c:pt idx="829">
                  <c:v>0.84425932795673397</c:v>
                </c:pt>
                <c:pt idx="830">
                  <c:v>0.844260275185031</c:v>
                </c:pt>
                <c:pt idx="831">
                  <c:v>0.84426121816551603</c:v>
                </c:pt>
                <c:pt idx="832">
                  <c:v>0.84426215691787598</c:v>
                </c:pt>
                <c:pt idx="833">
                  <c:v>0.84426309146170297</c:v>
                </c:pt>
                <c:pt idx="834">
                  <c:v>0.84426402181649296</c:v>
                </c:pt>
                <c:pt idx="835">
                  <c:v>0.84426494800164997</c:v>
                </c:pt>
                <c:pt idx="836">
                  <c:v>0.84426587003648101</c:v>
                </c:pt>
                <c:pt idx="837">
                  <c:v>0.84426678794020404</c:v>
                </c:pt>
                <c:pt idx="838">
                  <c:v>0.84426770173193799</c:v>
                </c:pt>
                <c:pt idx="839">
                  <c:v>0.84426861143071597</c:v>
                </c:pt>
                <c:pt idx="840">
                  <c:v>0.84426951705547404</c:v>
                </c:pt>
                <c:pt idx="841">
                  <c:v>0.84427041862506003</c:v>
                </c:pt>
                <c:pt idx="842">
                  <c:v>0.84427131615822903</c:v>
                </c:pt>
                <c:pt idx="843">
                  <c:v>0.84427220967364602</c:v>
                </c:pt>
                <c:pt idx="844">
                  <c:v>0.84427309918988602</c:v>
                </c:pt>
                <c:pt idx="845">
                  <c:v>0.84427398472543402</c:v>
                </c:pt>
                <c:pt idx="846">
                  <c:v>0.84427486629868698</c:v>
                </c:pt>
                <c:pt idx="847">
                  <c:v>0.84427574392795302</c:v>
                </c:pt>
                <c:pt idx="848">
                  <c:v>0.84427661763145001</c:v>
                </c:pt>
                <c:pt idx="849">
                  <c:v>0.84427748742731101</c:v>
                </c:pt>
                <c:pt idx="850">
                  <c:v>0.84427835333357903</c:v>
                </c:pt>
                <c:pt idx="851">
                  <c:v>0.84427921536821304</c:v>
                </c:pt>
                <c:pt idx="852">
                  <c:v>0.84428007354908297</c:v>
                </c:pt>
                <c:pt idx="853">
                  <c:v>0.84428092789397402</c:v>
                </c:pt>
                <c:pt idx="854">
                  <c:v>0.84428177842058705</c:v>
                </c:pt>
                <c:pt idx="855">
                  <c:v>0.84428262514653396</c:v>
                </c:pt>
                <c:pt idx="856">
                  <c:v>0.84428346808934596</c:v>
                </c:pt>
                <c:pt idx="857">
                  <c:v>0.84428430726646897</c:v>
                </c:pt>
                <c:pt idx="858">
                  <c:v>0.844285142695265</c:v>
                </c:pt>
                <c:pt idx="859">
                  <c:v>0.84428597439301101</c:v>
                </c:pt>
                <c:pt idx="860">
                  <c:v>0.84428680237690301</c:v>
                </c:pt>
                <c:pt idx="861">
                  <c:v>0.84428762666405399</c:v>
                </c:pt>
                <c:pt idx="862">
                  <c:v>0.84428844727149499</c:v>
                </c:pt>
                <c:pt idx="863">
                  <c:v>0.84428926421617501</c:v>
                </c:pt>
                <c:pt idx="864">
                  <c:v>0.84429007751496199</c:v>
                </c:pt>
                <c:pt idx="865">
                  <c:v>0.84429088718464296</c:v>
                </c:pt>
                <c:pt idx="866">
                  <c:v>0.84429169324192399</c:v>
                </c:pt>
                <c:pt idx="867">
                  <c:v>0.84429249570343201</c:v>
                </c:pt>
                <c:pt idx="868">
                  <c:v>0.84429329458571301</c:v>
                </c:pt>
                <c:pt idx="869">
                  <c:v>0.84429408990523702</c:v>
                </c:pt>
                <c:pt idx="870">
                  <c:v>0.84429488167838995</c:v>
                </c:pt>
                <c:pt idx="871">
                  <c:v>0.84429566992148397</c:v>
                </c:pt>
                <c:pt idx="872">
                  <c:v>0.84429645465075198</c:v>
                </c:pt>
                <c:pt idx="873">
                  <c:v>0.84429723588234795</c:v>
                </c:pt>
                <c:pt idx="874">
                  <c:v>0.84429801363234902</c:v>
                </c:pt>
                <c:pt idx="875">
                  <c:v>0.84429878791675605</c:v>
                </c:pt>
                <c:pt idx="876">
                  <c:v>0.84429955875149398</c:v>
                </c:pt>
                <c:pt idx="877">
                  <c:v>0.84430032615241102</c:v>
                </c:pt>
                <c:pt idx="878">
                  <c:v>0.84430109013527899</c:v>
                </c:pt>
                <c:pt idx="879">
                  <c:v>0.844301850715795</c:v>
                </c:pt>
                <c:pt idx="880">
                  <c:v>0.844302607909582</c:v>
                </c:pt>
                <c:pt idx="881">
                  <c:v>0.84430336173218701</c:v>
                </c:pt>
                <c:pt idx="882">
                  <c:v>0.84430411219908397</c:v>
                </c:pt>
                <c:pt idx="883">
                  <c:v>0.84430485932567301</c:v>
                </c:pt>
                <c:pt idx="884">
                  <c:v>0.84430560312727998</c:v>
                </c:pt>
                <c:pt idx="885">
                  <c:v>0.84430634361915802</c:v>
                </c:pt>
                <c:pt idx="886">
                  <c:v>0.84430708081648898</c:v>
                </c:pt>
                <c:pt idx="887">
                  <c:v>0.84430781473437899</c:v>
                </c:pt>
                <c:pt idx="888">
                  <c:v>0.84430854538786704</c:v>
                </c:pt>
                <c:pt idx="889">
                  <c:v>0.84430927279191503</c:v>
                </c:pt>
                <c:pt idx="890">
                  <c:v>0.84430999696141795</c:v>
                </c:pt>
                <c:pt idx="891">
                  <c:v>0.84431071791119905</c:v>
                </c:pt>
                <c:pt idx="892">
                  <c:v>0.84431143565600897</c:v>
                </c:pt>
                <c:pt idx="893">
                  <c:v>0.84431215021052997</c:v>
                </c:pt>
                <c:pt idx="894">
                  <c:v>0.84431286158937502</c:v>
                </c:pt>
                <c:pt idx="895">
                  <c:v>0.84431356980708605</c:v>
                </c:pt>
                <c:pt idx="896">
                  <c:v>0.84431427487813704</c:v>
                </c:pt>
                <c:pt idx="897">
                  <c:v>0.84431497681693202</c:v>
                </c:pt>
                <c:pt idx="898">
                  <c:v>0.84431567563780696</c:v>
                </c:pt>
                <c:pt idx="899">
                  <c:v>0.84431637135503201</c:v>
                </c:pt>
                <c:pt idx="900">
                  <c:v>0.84431706398280504</c:v>
                </c:pt>
                <c:pt idx="901">
                  <c:v>0.84431775353526095</c:v>
                </c:pt>
                <c:pt idx="902">
                  <c:v>0.84431844002646605</c:v>
                </c:pt>
                <c:pt idx="903">
                  <c:v>0.84431912347041804</c:v>
                </c:pt>
                <c:pt idx="904">
                  <c:v>0.84431980388104999</c:v>
                </c:pt>
                <c:pt idx="905">
                  <c:v>0.84432048127222903</c:v>
                </c:pt>
                <c:pt idx="906">
                  <c:v>0.84432115565775701</c:v>
                </c:pt>
                <c:pt idx="907">
                  <c:v>0.84432182705136805</c:v>
                </c:pt>
                <c:pt idx="908">
                  <c:v>0.84432249546673299</c:v>
                </c:pt>
                <c:pt idx="909">
                  <c:v>0.84432316091745796</c:v>
                </c:pt>
                <c:pt idx="910">
                  <c:v>0.84432382341708501</c:v>
                </c:pt>
                <c:pt idx="911">
                  <c:v>0.84432448297909002</c:v>
                </c:pt>
                <c:pt idx="912">
                  <c:v>0.84432513961688604</c:v>
                </c:pt>
                <c:pt idx="913">
                  <c:v>0.84432579334382396</c:v>
                </c:pt>
                <c:pt idx="914">
                  <c:v>0.84432644417319003</c:v>
                </c:pt>
                <c:pt idx="915">
                  <c:v>0.844327092118209</c:v>
                </c:pt>
                <c:pt idx="916">
                  <c:v>0.84432773719204002</c:v>
                </c:pt>
                <c:pt idx="917">
                  <c:v>0.84432837940778405</c:v>
                </c:pt>
                <c:pt idx="918">
                  <c:v>0.84432901877847799</c:v>
                </c:pt>
                <c:pt idx="919">
                  <c:v>0.84432965531709603</c:v>
                </c:pt>
                <c:pt idx="920">
                  <c:v>0.84433028903655305</c:v>
                </c:pt>
                <c:pt idx="921">
                  <c:v>0.844330919949702</c:v>
                </c:pt>
                <c:pt idx="922">
                  <c:v>0.84433154806933597</c:v>
                </c:pt>
                <c:pt idx="923">
                  <c:v>0.844332173408187</c:v>
                </c:pt>
                <c:pt idx="924">
                  <c:v>0.84433279597892597</c:v>
                </c:pt>
                <c:pt idx="925">
                  <c:v>0.84433341579416499</c:v>
                </c:pt>
                <c:pt idx="926">
                  <c:v>0.84433403286645803</c:v>
                </c:pt>
                <c:pt idx="927">
                  <c:v>0.84433464720829698</c:v>
                </c:pt>
                <c:pt idx="928">
                  <c:v>0.84433525883211702</c:v>
                </c:pt>
                <c:pt idx="929">
                  <c:v>0.84433586775029401</c:v>
                </c:pt>
                <c:pt idx="930">
                  <c:v>0.844336473975144</c:v>
                </c:pt>
                <c:pt idx="931">
                  <c:v>0.84433707751892795</c:v>
                </c:pt>
                <c:pt idx="932">
                  <c:v>0.84433767839384699</c:v>
                </c:pt>
                <c:pt idx="933">
                  <c:v>0.84433827661204497</c:v>
                </c:pt>
                <c:pt idx="934">
                  <c:v>0.84433887218560899</c:v>
                </c:pt>
                <c:pt idx="935">
                  <c:v>0.84433946512656799</c:v>
                </c:pt>
                <c:pt idx="936">
                  <c:v>0.84434005544689605</c:v>
                </c:pt>
                <c:pt idx="937">
                  <c:v>0.84434064315851098</c:v>
                </c:pt>
                <c:pt idx="938">
                  <c:v>0.84434122827327196</c:v>
                </c:pt>
                <c:pt idx="939">
                  <c:v>0.84434181080298398</c:v>
                </c:pt>
                <c:pt idx="940">
                  <c:v>0.84434239075939899</c:v>
                </c:pt>
                <c:pt idx="941">
                  <c:v>0.84434296815420795</c:v>
                </c:pt>
                <c:pt idx="942">
                  <c:v>0.84434354299905201</c:v>
                </c:pt>
                <c:pt idx="943">
                  <c:v>0.84434411530551501</c:v>
                </c:pt>
                <c:pt idx="944">
                  <c:v>0.84434468508512694</c:v>
                </c:pt>
                <c:pt idx="945">
                  <c:v>0.84434525234936297</c:v>
                </c:pt>
                <c:pt idx="946">
                  <c:v>0.84434581710964696</c:v>
                </c:pt>
                <c:pt idx="947">
                  <c:v>0.84434637937734502</c:v>
                </c:pt>
                <c:pt idx="948">
                  <c:v>0.84434693916377301</c:v>
                </c:pt>
                <c:pt idx="949">
                  <c:v>0.84434749648019203</c:v>
                </c:pt>
                <c:pt idx="950">
                  <c:v>0.84434805133781199</c:v>
                </c:pt>
                <c:pt idx="951">
                  <c:v>0.84434860374778897</c:v>
                </c:pt>
                <c:pt idx="952">
                  <c:v>0.84434915372122499</c:v>
                </c:pt>
                <c:pt idx="953">
                  <c:v>0.84434970126917397</c:v>
                </c:pt>
                <c:pt idx="954">
                  <c:v>0.84435024640263501</c:v>
                </c:pt>
                <c:pt idx="955">
                  <c:v>0.84435078913255601</c:v>
                </c:pt>
                <c:pt idx="956">
                  <c:v>0.84435132946983404</c:v>
                </c:pt>
                <c:pt idx="957">
                  <c:v>0.84435186742531498</c:v>
                </c:pt>
                <c:pt idx="958">
                  <c:v>0.84435240300979397</c:v>
                </c:pt>
                <c:pt idx="959">
                  <c:v>0.84435293623401597</c:v>
                </c:pt>
                <c:pt idx="960">
                  <c:v>0.84435346710867498</c:v>
                </c:pt>
                <c:pt idx="961">
                  <c:v>0.84435399564441405</c:v>
                </c:pt>
                <c:pt idx="962">
                  <c:v>0.84435452185182802</c:v>
                </c:pt>
                <c:pt idx="963">
                  <c:v>0.84435504574146103</c:v>
                </c:pt>
                <c:pt idx="964">
                  <c:v>0.84435556732380901</c:v>
                </c:pt>
                <c:pt idx="965">
                  <c:v>0.84435608660931705</c:v>
                </c:pt>
                <c:pt idx="966">
                  <c:v>0.84435660360838305</c:v>
                </c:pt>
                <c:pt idx="967">
                  <c:v>0.84435711833135496</c:v>
                </c:pt>
                <c:pt idx="968">
                  <c:v>0.84435763078853399</c:v>
                </c:pt>
                <c:pt idx="969">
                  <c:v>0.84435814099017104</c:v>
                </c:pt>
                <c:pt idx="970">
                  <c:v>0.84435864894646895</c:v>
                </c:pt>
                <c:pt idx="971">
                  <c:v>0.84435915466758704</c:v>
                </c:pt>
                <c:pt idx="972">
                  <c:v>0.84435965816363101</c:v>
                </c:pt>
                <c:pt idx="973">
                  <c:v>0.84436015944466503</c:v>
                </c:pt>
                <c:pt idx="974">
                  <c:v>0.84436065852070197</c:v>
                </c:pt>
                <c:pt idx="975">
                  <c:v>0.84436115540170897</c:v>
                </c:pt>
                <c:pt idx="976">
                  <c:v>0.844361650097609</c:v>
                </c:pt>
                <c:pt idx="977">
                  <c:v>0.84436214261827602</c:v>
                </c:pt>
                <c:pt idx="978">
                  <c:v>0.84436263297353897</c:v>
                </c:pt>
                <c:pt idx="979">
                  <c:v>0.84436312117318102</c:v>
                </c:pt>
                <c:pt idx="980">
                  <c:v>0.84436360722693804</c:v>
                </c:pt>
                <c:pt idx="981">
                  <c:v>0.84436409114450295</c:v>
                </c:pt>
                <c:pt idx="982">
                  <c:v>0.84436457293552303</c:v>
                </c:pt>
                <c:pt idx="983">
                  <c:v>0.84436505260959804</c:v>
                </c:pt>
                <c:pt idx="984">
                  <c:v>0.84436553017628502</c:v>
                </c:pt>
                <c:pt idx="985">
                  <c:v>0.84436600564509801</c:v>
                </c:pt>
                <c:pt idx="986">
                  <c:v>0.84436647902550299</c:v>
                </c:pt>
                <c:pt idx="987">
                  <c:v>0.84436695032692399</c:v>
                </c:pt>
                <c:pt idx="988">
                  <c:v>0.84436741955874095</c:v>
                </c:pt>
                <c:pt idx="989">
                  <c:v>0.84436788673029095</c:v>
                </c:pt>
                <c:pt idx="990">
                  <c:v>0.84436835185086601</c:v>
                </c:pt>
                <c:pt idx="991">
                  <c:v>0.84436881492971405</c:v>
                </c:pt>
                <c:pt idx="992">
                  <c:v>0.84436927597604305</c:v>
                </c:pt>
                <c:pt idx="993">
                  <c:v>0.84436973499901602</c:v>
                </c:pt>
                <c:pt idx="994">
                  <c:v>0.84437019200775398</c:v>
                </c:pt>
                <c:pt idx="995">
                  <c:v>0.84437064701133402</c:v>
                </c:pt>
                <c:pt idx="996">
                  <c:v>0.84437110001879301</c:v>
                </c:pt>
                <c:pt idx="997">
                  <c:v>0.84437155103912498</c:v>
                </c:pt>
                <c:pt idx="998">
                  <c:v>0.84437200008128299</c:v>
                </c:pt>
                <c:pt idx="999">
                  <c:v>0.84437244715417503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F4-450B-8E83-4E4E6F09B009}"/>
            </c:ext>
          </c:extLst>
        </c:ser>
        <c:ser>
          <c:idx val="1"/>
          <c:order val="2"/>
          <c:tx>
            <c:strRef>
              <c:f>'[Auto-Reg Data.xlsx]Iter 14'!$H$1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14'!$J$3:$J$1002</c:f>
              <c:numCache>
                <c:formatCode>#,##0.000</c:formatCode>
                <c:ptCount val="1000"/>
                <c:pt idx="0">
                  <c:v>1.0654798253321101</c:v>
                </c:pt>
                <c:pt idx="1">
                  <c:v>1.2825990686075699</c:v>
                </c:pt>
                <c:pt idx="2">
                  <c:v>1.28751013455881</c:v>
                </c:pt>
                <c:pt idx="3">
                  <c:v>1.2870396569279801</c:v>
                </c:pt>
                <c:pt idx="4">
                  <c:v>1.2807201456272499</c:v>
                </c:pt>
                <c:pt idx="5">
                  <c:v>1.2691281173028399</c:v>
                </c:pt>
                <c:pt idx="6">
                  <c:v>1.25342419935633</c:v>
                </c:pt>
                <c:pt idx="7">
                  <c:v>1.23488661469209</c:v>
                </c:pt>
                <c:pt idx="8">
                  <c:v>1.2146416101449999</c:v>
                </c:pt>
                <c:pt idx="9">
                  <c:v>1.1935784794818201</c:v>
                </c:pt>
                <c:pt idx="10">
                  <c:v>1.17235862749909</c:v>
                </c:pt>
                <c:pt idx="11">
                  <c:v>1.1514550288821901</c:v>
                </c:pt>
                <c:pt idx="12">
                  <c:v>1.1311942429855799</c:v>
                </c:pt>
                <c:pt idx="13">
                  <c:v>1.11179219153689</c:v>
                </c:pt>
                <c:pt idx="14">
                  <c:v>1.0933823522227</c:v>
                </c:pt>
                <c:pt idx="15">
                  <c:v>1.07603733546354</c:v>
                </c:pt>
                <c:pt idx="16">
                  <c:v>1.0597852471548199</c:v>
                </c:pt>
                <c:pt idx="17">
                  <c:v>1.0446220923951599</c:v>
                </c:pt>
                <c:pt idx="18">
                  <c:v>1.0305212036248801</c:v>
                </c:pt>
                <c:pt idx="19">
                  <c:v>1.0174404254106799</c:v>
                </c:pt>
                <c:pt idx="20">
                  <c:v>1.0053275911658801</c:v>
                </c:pt>
                <c:pt idx="21">
                  <c:v>0.99412468282142097</c:v>
                </c:pt>
                <c:pt idx="22">
                  <c:v>0.983770962187134</c:v>
                </c:pt>
                <c:pt idx="23">
                  <c:v>0.97420529132326705</c:v>
                </c:pt>
                <c:pt idx="24">
                  <c:v>0.96536780948192802</c:v>
                </c:pt>
                <c:pt idx="25">
                  <c:v>0.95720109914781004</c:v>
                </c:pt>
                <c:pt idx="26">
                  <c:v>0.94965094844104203</c:v>
                </c:pt>
                <c:pt idx="27">
                  <c:v>0.94266679821293897</c:v>
                </c:pt>
                <c:pt idx="28">
                  <c:v>0.93620194728758899</c:v>
                </c:pt>
                <c:pt idx="29">
                  <c:v>0.93021357703063501</c:v>
                </c:pt>
                <c:pt idx="30">
                  <c:v>0.92466264589773695</c:v>
                </c:pt>
                <c:pt idx="31">
                  <c:v>0.91951369535820304</c:v>
                </c:pt>
                <c:pt idx="32">
                  <c:v>0.9147346003797</c:v>
                </c:pt>
                <c:pt idx="33">
                  <c:v>0.91029629041201798</c:v>
                </c:pt>
                <c:pt idx="34">
                  <c:v>0.90617246049841405</c:v>
                </c:pt>
                <c:pt idx="35">
                  <c:v>0.90233928676296804</c:v>
                </c:pt>
                <c:pt idx="36">
                  <c:v>0.89877515604945801</c:v>
                </c:pt>
                <c:pt idx="37">
                  <c:v>0.89546041587501501</c:v>
                </c:pt>
                <c:pt idx="38">
                  <c:v>0.89237714803930002</c:v>
                </c:pt>
                <c:pt idx="39">
                  <c:v>0.88950896710699001</c:v>
                </c:pt>
                <c:pt idx="40">
                  <c:v>0.88684084345709402</c:v>
                </c:pt>
                <c:pt idx="41">
                  <c:v>0.88435894956307504</c:v>
                </c:pt>
                <c:pt idx="42">
                  <c:v>0.88205052753313595</c:v>
                </c:pt>
                <c:pt idx="43">
                  <c:v>0.87990377560903399</c:v>
                </c:pt>
                <c:pt idx="44">
                  <c:v>0.87790775121493403</c:v>
                </c:pt>
                <c:pt idx="45">
                  <c:v>0.87605228819824199</c:v>
                </c:pt>
                <c:pt idx="46">
                  <c:v>0.87432792605813803</c:v>
                </c:pt>
                <c:pt idx="47">
                  <c:v>0.87272584917242801</c:v>
                </c:pt>
                <c:pt idx="48">
                  <c:v>0.87123783427764701</c:v>
                </c:pt>
                <c:pt idx="49">
                  <c:v>0.86985620470821201</c:v>
                </c:pt>
                <c:pt idx="50">
                  <c:v>0.86857379014212499</c:v>
                </c:pt>
                <c:pt idx="51">
                  <c:v>0.86738389082339395</c:v>
                </c:pt>
                <c:pt idx="52">
                  <c:v>0.86628024542930804</c:v>
                </c:pt>
                <c:pt idx="53">
                  <c:v>0.865257001921656</c:v>
                </c:pt>
                <c:pt idx="54">
                  <c:v>0.86430869086481998</c:v>
                </c:pt>
                <c:pt idx="55">
                  <c:v>0.86343020081176702</c:v>
                </c:pt>
                <c:pt idx="56">
                  <c:v>0.86261675545387195</c:v>
                </c:pt>
                <c:pt idx="57">
                  <c:v>0.86186389230479499</c:v>
                </c:pt>
                <c:pt idx="58">
                  <c:v>0.861167442745708</c:v>
                </c:pt>
                <c:pt idx="59">
                  <c:v>0.860523513301651</c:v>
                </c:pt>
                <c:pt idx="60">
                  <c:v>0.85992846804980805</c:v>
                </c:pt>
                <c:pt idx="61">
                  <c:v>0.85937891208222905</c:v>
                </c:pt>
                <c:pt idx="62">
                  <c:v>0.85887167596039204</c:v>
                </c:pt>
                <c:pt idx="63">
                  <c:v>0.85840380110864301</c:v>
                </c:pt>
                <c:pt idx="64">
                  <c:v>0.85797252609953101</c:v>
                </c:pt>
                <c:pt idx="65">
                  <c:v>0.85757527378756304</c:v>
                </c:pt>
                <c:pt idx="66">
                  <c:v>0.85720963924974403</c:v>
                </c:pt>
                <c:pt idx="67">
                  <c:v>0.85687337849227796</c:v>
                </c:pt>
                <c:pt idx="68">
                  <c:v>0.85656439788327898</c:v>
                </c:pt>
                <c:pt idx="69">
                  <c:v>0.85628074427175804</c:v>
                </c:pt>
                <c:pt idx="70">
                  <c:v>0.85602059575365297</c:v>
                </c:pt>
                <c:pt idx="71">
                  <c:v>0.85578225304632505</c:v>
                </c:pt>
                <c:pt idx="72">
                  <c:v>0.85556413143391297</c:v>
                </c:pt>
                <c:pt idx="73">
                  <c:v>0.85536475324712602</c:v>
                </c:pt>
                <c:pt idx="74">
                  <c:v>0.85518274084245505</c:v>
                </c:pt>
                <c:pt idx="75">
                  <c:v>0.85501681004742203</c:v>
                </c:pt>
                <c:pt idx="76">
                  <c:v>0.85486576404020298</c:v>
                </c:pt>
                <c:pt idx="77">
                  <c:v>0.85472848763377296</c:v>
                </c:pt>
                <c:pt idx="78">
                  <c:v>0.85460394193663303</c:v>
                </c:pt>
                <c:pt idx="79">
                  <c:v>0.85449115936396802</c:v>
                </c:pt>
                <c:pt idx="80">
                  <c:v>0.85438923897494101</c:v>
                </c:pt>
                <c:pt idx="81">
                  <c:v>0.85429734211358599</c:v>
                </c:pt>
                <c:pt idx="82">
                  <c:v>0.85421468833238701</c:v>
                </c:pt>
                <c:pt idx="83">
                  <c:v>0.85414055157924695</c:v>
                </c:pt>
                <c:pt idx="84">
                  <c:v>0.85407425662996905</c:v>
                </c:pt>
                <c:pt idx="85">
                  <c:v>0.85401517574977104</c:v>
                </c:pt>
                <c:pt idx="86">
                  <c:v>0.85396272556855801</c:v>
                </c:pt>
                <c:pt idx="87">
                  <c:v>0.85391636415586003</c:v>
                </c:pt>
                <c:pt idx="88">
                  <c:v>0.85387558828237498</c:v>
                </c:pt>
                <c:pt idx="89">
                  <c:v>0.85383993085599597</c:v>
                </c:pt>
                <c:pt idx="90">
                  <c:v>0.85380895852112204</c:v>
                </c:pt>
                <c:pt idx="91">
                  <c:v>0.85378226941078705</c:v>
                </c:pt>
                <c:pt idx="92">
                  <c:v>0.85375949104192095</c:v>
                </c:pt>
                <c:pt idx="93">
                  <c:v>0.85374027834469002</c:v>
                </c:pt>
                <c:pt idx="94">
                  <c:v>0.85372431181748798</c:v>
                </c:pt>
                <c:pt idx="95">
                  <c:v>0.85371129579969995</c:v>
                </c:pt>
                <c:pt idx="96">
                  <c:v>0.85370095685488501</c:v>
                </c:pt>
                <c:pt idx="97">
                  <c:v>0.85369304225749199</c:v>
                </c:pt>
                <c:pt idx="98">
                  <c:v>0.85368731857665803</c:v>
                </c:pt>
                <c:pt idx="99">
                  <c:v>0.85368357035106501</c:v>
                </c:pt>
                <c:pt idx="100">
                  <c:v>0.85368159884918404</c:v>
                </c:pt>
                <c:pt idx="101">
                  <c:v>0.85368122090960996</c:v>
                </c:pt>
                <c:pt idx="102">
                  <c:v>0.85368226785650003</c:v>
                </c:pt>
                <c:pt idx="103">
                  <c:v>0.85368458448546203</c:v>
                </c:pt>
                <c:pt idx="104">
                  <c:v>0.85368802811548306</c:v>
                </c:pt>
                <c:pt idx="105">
                  <c:v>0.85369246770281004</c:v>
                </c:pt>
                <c:pt idx="106">
                  <c:v>0.853697783012907</c:v>
                </c:pt>
                <c:pt idx="107">
                  <c:v>0.85370386384684904</c:v>
                </c:pt>
                <c:pt idx="108">
                  <c:v>0.85371060931878096</c:v>
                </c:pt>
                <c:pt idx="109">
                  <c:v>0.85371792718119799</c:v>
                </c:pt>
                <c:pt idx="110">
                  <c:v>0.85372573319508505</c:v>
                </c:pt>
                <c:pt idx="111">
                  <c:v>0.85373395054206802</c:v>
                </c:pt>
                <c:pt idx="112">
                  <c:v>0.85374250927593598</c:v>
                </c:pt>
                <c:pt idx="113">
                  <c:v>0.85375134581105505</c:v>
                </c:pt>
                <c:pt idx="114">
                  <c:v>0.85376040244532103</c:v>
                </c:pt>
                <c:pt idx="115">
                  <c:v>0.85376962691547698</c:v>
                </c:pt>
                <c:pt idx="116">
                  <c:v>0.85377897198272301</c:v>
                </c:pt>
                <c:pt idx="117">
                  <c:v>0.85378839504668502</c:v>
                </c:pt>
                <c:pt idx="118">
                  <c:v>0.85379785778594297</c:v>
                </c:pt>
                <c:pt idx="119">
                  <c:v>0.85380732582339003</c:v>
                </c:pt>
                <c:pt idx="120">
                  <c:v>0.85381676841484999</c:v>
                </c:pt>
                <c:pt idx="121">
                  <c:v>0.85382615815942298</c:v>
                </c:pt>
                <c:pt idx="122">
                  <c:v>0.85383547073018196</c:v>
                </c:pt>
                <c:pt idx="123">
                  <c:v>0.85384468462387098</c:v>
                </c:pt>
                <c:pt idx="124">
                  <c:v>0.85385378092838105</c:v>
                </c:pt>
                <c:pt idx="125">
                  <c:v>0.85386274310682897</c:v>
                </c:pt>
                <c:pt idx="126">
                  <c:v>0.85387155679716498</c:v>
                </c:pt>
                <c:pt idx="127">
                  <c:v>0.85388020962625899</c:v>
                </c:pt>
                <c:pt idx="128">
                  <c:v>0.85388869103753395</c:v>
                </c:pt>
                <c:pt idx="129">
                  <c:v>0.85389699213121895</c:v>
                </c:pt>
                <c:pt idx="130">
                  <c:v>0.85390510551640697</c:v>
                </c:pt>
                <c:pt idx="131">
                  <c:v>0.85391302517409595</c:v>
                </c:pt>
                <c:pt idx="132">
                  <c:v>0.85392074633050197</c:v>
                </c:pt>
                <c:pt idx="133">
                  <c:v>0.85392826533992106</c:v>
                </c:pt>
                <c:pt idx="134">
                  <c:v>0.85393557957652</c:v>
                </c:pt>
                <c:pt idx="135">
                  <c:v>0.85394268733441803</c:v>
                </c:pt>
                <c:pt idx="136">
                  <c:v>0.853949587735511</c:v>
                </c:pt>
                <c:pt idx="137">
                  <c:v>0.85395628064448703</c:v>
                </c:pt>
                <c:pt idx="138">
                  <c:v>0.85396276659055603</c:v>
                </c:pt>
                <c:pt idx="139">
                  <c:v>0.85396904669539997</c:v>
                </c:pt>
                <c:pt idx="140">
                  <c:v>0.85397512260692399</c:v>
                </c:pt>
                <c:pt idx="141">
                  <c:v>0.85398099643839698</c:v>
                </c:pt>
                <c:pt idx="142">
                  <c:v>0.85398667071259704</c:v>
                </c:pt>
                <c:pt idx="143">
                  <c:v>0.8539921483106</c:v>
                </c:pt>
                <c:pt idx="144">
                  <c:v>0.85399743242488901</c:v>
                </c:pt>
                <c:pt idx="145">
                  <c:v>0.85400252651646102</c:v>
                </c:pt>
                <c:pt idx="146">
                  <c:v>0.85400743427564996</c:v>
                </c:pt>
                <c:pt idx="147">
                  <c:v>0.85401215958638399</c:v>
                </c:pt>
                <c:pt idx="148">
                  <c:v>0.85401670649363104</c:v>
                </c:pt>
                <c:pt idx="149">
                  <c:v>0.85402107917379699</c:v>
                </c:pt>
                <c:pt idx="150">
                  <c:v>0.85402528190784599</c:v>
                </c:pt>
                <c:pt idx="151">
                  <c:v>0.85402931905694501</c:v>
                </c:pt>
                <c:pt idx="152">
                  <c:v>0.85403319504044395</c:v>
                </c:pt>
                <c:pt idx="153">
                  <c:v>0.85403691431600204</c:v>
                </c:pt>
                <c:pt idx="154">
                  <c:v>0.85404048136170396</c:v>
                </c:pt>
                <c:pt idx="155">
                  <c:v>0.85404390066000302</c:v>
                </c:pt>
                <c:pt idx="156">
                  <c:v>0.85404717668335095</c:v>
                </c:pt>
                <c:pt idx="157">
                  <c:v>0.85405031388138697</c:v>
                </c:pt>
                <c:pt idx="158">
                  <c:v>0.85405331666953999</c:v>
                </c:pt>
                <c:pt idx="159">
                  <c:v>0.854056189418962</c:v>
                </c:pt>
                <c:pt idx="160">
                  <c:v>0.85405893644764397</c:v>
                </c:pt>
                <c:pt idx="161">
                  <c:v>0.85406156201265104</c:v>
                </c:pt>
                <c:pt idx="162">
                  <c:v>0.85406407030336196</c:v>
                </c:pt>
                <c:pt idx="163">
                  <c:v>0.85406646543563403</c:v>
                </c:pt>
                <c:pt idx="164">
                  <c:v>0.85406875144681405</c:v>
                </c:pt>
                <c:pt idx="165">
                  <c:v>0.85407093229151598</c:v>
                </c:pt>
                <c:pt idx="166">
                  <c:v>0.85407301183810902</c:v>
                </c:pt>
                <c:pt idx="167">
                  <c:v>0.85407499386583297</c:v>
                </c:pt>
                <c:pt idx="168">
                  <c:v>0.85407688206250398</c:v>
                </c:pt>
                <c:pt idx="169">
                  <c:v>0.85407868002273901</c:v>
                </c:pt>
                <c:pt idx="170">
                  <c:v>0.85408039124665802</c:v>
                </c:pt>
                <c:pt idx="171">
                  <c:v>0.85408201913901804</c:v>
                </c:pt>
                <c:pt idx="172">
                  <c:v>0.85408356700872401</c:v>
                </c:pt>
                <c:pt idx="173">
                  <c:v>0.85408503806870295</c:v>
                </c:pt>
                <c:pt idx="174">
                  <c:v>0.85408643543606899</c:v>
                </c:pt>
                <c:pt idx="175">
                  <c:v>0.85408776213258197</c:v>
                </c:pt>
                <c:pt idx="176">
                  <c:v>0.85408902108534301</c:v>
                </c:pt>
                <c:pt idx="177">
                  <c:v>0.85409021512771299</c:v>
                </c:pt>
                <c:pt idx="178">
                  <c:v>0.854091347000419</c:v>
                </c:pt>
                <c:pt idx="179">
                  <c:v>0.85409241935283198</c:v>
                </c:pt>
                <c:pt idx="180">
                  <c:v>0.85409343474439403</c:v>
                </c:pt>
                <c:pt idx="181">
                  <c:v>0.85409439564616496</c:v>
                </c:pt>
                <c:pt idx="182">
                  <c:v>0.85409530444248105</c:v>
                </c:pt>
                <c:pt idx="183">
                  <c:v>0.854096163432712</c:v>
                </c:pt>
                <c:pt idx="184">
                  <c:v>0.854096974833082</c:v>
                </c:pt>
                <c:pt idx="185">
                  <c:v>0.85409774077856404</c:v>
                </c:pt>
                <c:pt idx="186">
                  <c:v>0.85409846332482098</c:v>
                </c:pt>
                <c:pt idx="187">
                  <c:v>0.85409914445018698</c:v>
                </c:pt>
                <c:pt idx="188">
                  <c:v>0.854099786057677</c:v>
                </c:pt>
                <c:pt idx="189">
                  <c:v>0.85410038997701399</c:v>
                </c:pt>
                <c:pt idx="190">
                  <c:v>0.85410095796667096</c:v>
                </c:pt>
                <c:pt idx="191">
                  <c:v>0.85410149171591898</c:v>
                </c:pt>
                <c:pt idx="192">
                  <c:v>0.85410199284686095</c:v>
                </c:pt>
                <c:pt idx="193">
                  <c:v>0.85410246291647396</c:v>
                </c:pt>
                <c:pt idx="194">
                  <c:v>0.85410290341862105</c:v>
                </c:pt>
                <c:pt idx="195">
                  <c:v>0.85410331578605403</c:v>
                </c:pt>
                <c:pt idx="196">
                  <c:v>0.854103701392391</c:v>
                </c:pt>
                <c:pt idx="197">
                  <c:v>0.85410406155406304</c:v>
                </c:pt>
                <c:pt idx="198">
                  <c:v>0.85410439753223999</c:v>
                </c:pt>
                <c:pt idx="199">
                  <c:v>0.85410471053471304</c:v>
                </c:pt>
                <c:pt idx="200">
                  <c:v>0.85410500171775205</c:v>
                </c:pt>
                <c:pt idx="201">
                  <c:v>0.85410527218791799</c:v>
                </c:pt>
                <c:pt idx="202">
                  <c:v>0.85410552300384202</c:v>
                </c:pt>
                <c:pt idx="203">
                  <c:v>0.85410575517796195</c:v>
                </c:pt>
                <c:pt idx="204">
                  <c:v>0.85410596967821995</c:v>
                </c:pt>
                <c:pt idx="205">
                  <c:v>0.85410616742971501</c:v>
                </c:pt>
                <c:pt idx="206">
                  <c:v>0.85410634931631302</c:v>
                </c:pt>
                <c:pt idx="207">
                  <c:v>0.85410651618222</c:v>
                </c:pt>
                <c:pt idx="208">
                  <c:v>0.85410666883350395</c:v>
                </c:pt>
                <c:pt idx="209">
                  <c:v>0.85410680803957695</c:v>
                </c:pt>
                <c:pt idx="210">
                  <c:v>0.85410693453463205</c:v>
                </c:pt>
                <c:pt idx="211">
                  <c:v>0.854107049019044</c:v>
                </c:pt>
                <c:pt idx="212">
                  <c:v>0.85410715216071398</c:v>
                </c:pt>
                <c:pt idx="213">
                  <c:v>0.85410724459638399</c:v>
                </c:pt>
                <c:pt idx="214">
                  <c:v>0.85410732693290403</c:v>
                </c:pt>
                <c:pt idx="215">
                  <c:v>0.85410739974845595</c:v>
                </c:pt>
                <c:pt idx="216">
                  <c:v>0.85410746359374201</c:v>
                </c:pt>
                <c:pt idx="217">
                  <c:v>0.85410751899312598</c:v>
                </c:pt>
                <c:pt idx="218">
                  <c:v>0.85410756644574204</c:v>
                </c:pt>
                <c:pt idx="219">
                  <c:v>0.85410760642655903</c:v>
                </c:pt>
                <c:pt idx="220">
                  <c:v>0.85410763938741097</c:v>
                </c:pt>
                <c:pt idx="221">
                  <c:v>0.85410766575799002</c:v>
                </c:pt>
                <c:pt idx="222">
                  <c:v>0.85410768594679898</c:v>
                </c:pt>
                <c:pt idx="223">
                  <c:v>0.85410770034207295</c:v>
                </c:pt>
                <c:pt idx="224">
                  <c:v>0.85410770931266899</c:v>
                </c:pt>
                <c:pt idx="225">
                  <c:v>0.85410771320891499</c:v>
                </c:pt>
                <c:pt idx="226">
                  <c:v>0.85410771236342897</c:v>
                </c:pt>
                <c:pt idx="227">
                  <c:v>0.85410770709191097</c:v>
                </c:pt>
                <c:pt idx="228">
                  <c:v>0.85410769769390005</c:v>
                </c:pt>
                <c:pt idx="229">
                  <c:v>0.85410768445350105</c:v>
                </c:pt>
                <c:pt idx="230">
                  <c:v>0.85410766764008395</c:v>
                </c:pt>
                <c:pt idx="231">
                  <c:v>0.85410764750895696</c:v>
                </c:pt>
                <c:pt idx="232">
                  <c:v>0.85410762430200904</c:v>
                </c:pt>
                <c:pt idx="233">
                  <c:v>0.85410759824832905</c:v>
                </c:pt>
                <c:pt idx="234">
                  <c:v>0.85410756956479605</c:v>
                </c:pt>
                <c:pt idx="235">
                  <c:v>0.85410753845665199</c:v>
                </c:pt>
                <c:pt idx="236">
                  <c:v>0.85410750511804101</c:v>
                </c:pt>
                <c:pt idx="237">
                  <c:v>0.85410746973253504</c:v>
                </c:pt>
                <c:pt idx="238">
                  <c:v>0.85410743247363496</c:v>
                </c:pt>
                <c:pt idx="239">
                  <c:v>0.85410739350524301</c:v>
                </c:pt>
                <c:pt idx="240">
                  <c:v>0.85410735298212803</c:v>
                </c:pt>
                <c:pt idx="241">
                  <c:v>0.85410731105036097</c:v>
                </c:pt>
                <c:pt idx="242">
                  <c:v>0.85410726784773205</c:v>
                </c:pt>
                <c:pt idx="243">
                  <c:v>0.85410722350415702</c:v>
                </c:pt>
                <c:pt idx="244">
                  <c:v>0.85410717814205805</c:v>
                </c:pt>
                <c:pt idx="245">
                  <c:v>0.85410713187673104</c:v>
                </c:pt>
                <c:pt idx="246">
                  <c:v>0.85410708481669595</c:v>
                </c:pt>
                <c:pt idx="247">
                  <c:v>0.85410703706403401</c:v>
                </c:pt>
                <c:pt idx="248">
                  <c:v>0.85410698871470603</c:v>
                </c:pt>
                <c:pt idx="249">
                  <c:v>0.85410693985885799</c:v>
                </c:pt>
                <c:pt idx="250">
                  <c:v>0.854106890581115</c:v>
                </c:pt>
                <c:pt idx="251">
                  <c:v>0.85410684096085798</c:v>
                </c:pt>
                <c:pt idx="252">
                  <c:v>0.85410679107248999</c:v>
                </c:pt>
                <c:pt idx="253">
                  <c:v>0.85410674098569295</c:v>
                </c:pt>
                <c:pt idx="254">
                  <c:v>0.85410669076566703</c:v>
                </c:pt>
                <c:pt idx="255">
                  <c:v>0.85410664047336005</c:v>
                </c:pt>
                <c:pt idx="256">
                  <c:v>0.85410659016569301</c:v>
                </c:pt>
                <c:pt idx="257">
                  <c:v>0.85410653989576601</c:v>
                </c:pt>
                <c:pt idx="258">
                  <c:v>0.85410648971306102</c:v>
                </c:pt>
                <c:pt idx="259">
                  <c:v>0.85410643966362898</c:v>
                </c:pt>
                <c:pt idx="260">
                  <c:v>0.85410638979027598</c:v>
                </c:pt>
                <c:pt idx="261">
                  <c:v>0.85410634013273301</c:v>
                </c:pt>
                <c:pt idx="262">
                  <c:v>0.85410629072782396</c:v>
                </c:pt>
                <c:pt idx="263">
                  <c:v>0.85410624160962101</c:v>
                </c:pt>
                <c:pt idx="264">
                  <c:v>0.85410619280959199</c:v>
                </c:pt>
                <c:pt idx="265">
                  <c:v>0.85410614435674603</c:v>
                </c:pt>
                <c:pt idx="266">
                  <c:v>0.85410609627776901</c:v>
                </c:pt>
                <c:pt idx="267">
                  <c:v>0.854106048597149</c:v>
                </c:pt>
                <c:pt idx="268">
                  <c:v>0.85410600133730197</c:v>
                </c:pt>
                <c:pt idx="269">
                  <c:v>0.85410595451868698</c:v>
                </c:pt>
                <c:pt idx="270">
                  <c:v>0.85410590815991805</c:v>
                </c:pt>
                <c:pt idx="271">
                  <c:v>0.854105862277866</c:v>
                </c:pt>
                <c:pt idx="272">
                  <c:v>0.85410581688776299</c:v>
                </c:pt>
                <c:pt idx="273">
                  <c:v>0.85410577200329496</c:v>
                </c:pt>
                <c:pt idx="274">
                  <c:v>0.85410572763669501</c:v>
                </c:pt>
                <c:pt idx="275">
                  <c:v>0.85410568379882201</c:v>
                </c:pt>
                <c:pt idx="276">
                  <c:v>0.85410564049925197</c:v>
                </c:pt>
                <c:pt idx="277">
                  <c:v>0.85410559774634598</c:v>
                </c:pt>
                <c:pt idx="278">
                  <c:v>0.85410555554733103</c:v>
                </c:pt>
                <c:pt idx="279">
                  <c:v>0.85410551390836398</c:v>
                </c:pt>
                <c:pt idx="280">
                  <c:v>0.85410547283460203</c:v>
                </c:pt>
                <c:pt idx="281">
                  <c:v>0.85410543233026204</c:v>
                </c:pt>
                <c:pt idx="282">
                  <c:v>0.85410539239868299</c:v>
                </c:pt>
                <c:pt idx="283">
                  <c:v>0.854105353042377</c:v>
                </c:pt>
                <c:pt idx="284">
                  <c:v>0.854105314263091</c:v>
                </c:pt>
                <c:pt idx="285">
                  <c:v>0.85410527606184905</c:v>
                </c:pt>
                <c:pt idx="286">
                  <c:v>0.85410523843900499</c:v>
                </c:pt>
                <c:pt idx="287">
                  <c:v>0.85410520139428603</c:v>
                </c:pt>
                <c:pt idx="288">
                  <c:v>0.85410516492683597</c:v>
                </c:pt>
                <c:pt idx="289">
                  <c:v>0.85410512903525804</c:v>
                </c:pt>
                <c:pt idx="290">
                  <c:v>0.85410509371764798</c:v>
                </c:pt>
                <c:pt idx="291">
                  <c:v>0.85410505897163602</c:v>
                </c:pt>
                <c:pt idx="292">
                  <c:v>0.85410502479441897</c:v>
                </c:pt>
                <c:pt idx="293">
                  <c:v>0.85410499118279004</c:v>
                </c:pt>
                <c:pt idx="294">
                  <c:v>0.854104958133176</c:v>
                </c:pt>
                <c:pt idx="295">
                  <c:v>0.85410492564165996</c:v>
                </c:pt>
                <c:pt idx="296">
                  <c:v>0.85410489370401099</c:v>
                </c:pt>
                <c:pt idx="297">
                  <c:v>0.85410486231571103</c:v>
                </c:pt>
                <c:pt idx="298">
                  <c:v>0.85410483147197702</c:v>
                </c:pt>
                <c:pt idx="299">
                  <c:v>0.85410480116778698</c:v>
                </c:pt>
                <c:pt idx="300">
                  <c:v>0.85410477139789998</c:v>
                </c:pt>
                <c:pt idx="301">
                  <c:v>0.85410474215687404</c:v>
                </c:pt>
                <c:pt idx="302">
                  <c:v>0.854104713439089</c:v>
                </c:pt>
                <c:pt idx="303">
                  <c:v>0.85410468523876504</c:v>
                </c:pt>
                <c:pt idx="304">
                  <c:v>0.854104657549977</c:v>
                </c:pt>
                <c:pt idx="305">
                  <c:v>0.85410463036667095</c:v>
                </c:pt>
                <c:pt idx="306">
                  <c:v>0.85410460368268104</c:v>
                </c:pt>
                <c:pt idx="307">
                  <c:v>0.85410457749174096</c:v>
                </c:pt>
                <c:pt idx="308">
                  <c:v>0.854104551787501</c:v>
                </c:pt>
                <c:pt idx="309">
                  <c:v>0.85410452656353697</c:v>
                </c:pt>
                <c:pt idx="310">
                  <c:v>0.85410450181336195</c:v>
                </c:pt>
                <c:pt idx="311">
                  <c:v>0.85410447753044205</c:v>
                </c:pt>
                <c:pt idx="312">
                  <c:v>0.85410445370819998</c:v>
                </c:pt>
                <c:pt idx="313">
                  <c:v>0.85410443034002903</c:v>
                </c:pt>
                <c:pt idx="314">
                  <c:v>0.85410440741930105</c:v>
                </c:pt>
                <c:pt idx="315">
                  <c:v>0.85410438493937402</c:v>
                </c:pt>
                <c:pt idx="316">
                  <c:v>0.85410436289360203</c:v>
                </c:pt>
                <c:pt idx="317">
                  <c:v>0.85410434127533896</c:v>
                </c:pt>
                <c:pt idx="318">
                  <c:v>0.85410432007794901</c:v>
                </c:pt>
                <c:pt idx="319">
                  <c:v>0.85410429929481102</c:v>
                </c:pt>
                <c:pt idx="320">
                  <c:v>0.85410427891932295</c:v>
                </c:pt>
                <c:pt idx="321">
                  <c:v>0.85410425894491204</c:v>
                </c:pt>
                <c:pt idx="322">
                  <c:v>0.85410423936503599</c:v>
                </c:pt>
                <c:pt idx="323">
                  <c:v>0.85410422017318599</c:v>
                </c:pt>
                <c:pt idx="324">
                  <c:v>0.854104201362898</c:v>
                </c:pt>
                <c:pt idx="325">
                  <c:v>0.85410418292774803</c:v>
                </c:pt>
                <c:pt idx="326">
                  <c:v>0.85410416486136198</c:v>
                </c:pt>
                <c:pt idx="327">
                  <c:v>0.854104147157419</c:v>
                </c:pt>
                <c:pt idx="328">
                  <c:v>0.85410412980964801</c:v>
                </c:pt>
                <c:pt idx="329">
                  <c:v>0.85410411281183996</c:v>
                </c:pt>
                <c:pt idx="330">
                  <c:v>0.854104096157843</c:v>
                </c:pt>
                <c:pt idx="331">
                  <c:v>0.854104079841567</c:v>
                </c:pt>
                <c:pt idx="332">
                  <c:v>0.85410406385698701</c:v>
                </c:pt>
                <c:pt idx="333">
                  <c:v>0.85410404819814401</c:v>
                </c:pt>
                <c:pt idx="334">
                  <c:v>0.85410403285914704</c:v>
                </c:pt>
                <c:pt idx="335">
                  <c:v>0.854104017834173</c:v>
                </c:pt>
                <c:pt idx="336">
                  <c:v>0.85410400311747003</c:v>
                </c:pt>
                <c:pt idx="337">
                  <c:v>0.85410398870336002</c:v>
                </c:pt>
                <c:pt idx="338">
                  <c:v>0.85410397458623399</c:v>
                </c:pt>
                <c:pt idx="339">
                  <c:v>0.85410396076055795</c:v>
                </c:pt>
                <c:pt idx="340">
                  <c:v>0.85410394722087402</c:v>
                </c:pt>
                <c:pt idx="341">
                  <c:v>0.85410393396179596</c:v>
                </c:pt>
                <c:pt idx="342">
                  <c:v>0.85410392097801602</c:v>
                </c:pt>
                <c:pt idx="343">
                  <c:v>0.85410390826430005</c:v>
                </c:pt>
                <c:pt idx="344">
                  <c:v>0.85410389581549095</c:v>
                </c:pt>
                <c:pt idx="345">
                  <c:v>0.85410388362650702</c:v>
                </c:pt>
                <c:pt idx="346">
                  <c:v>0.85410387169234403</c:v>
                </c:pt>
                <c:pt idx="347">
                  <c:v>0.85410386000807204</c:v>
                </c:pt>
                <c:pt idx="348">
                  <c:v>0.85410384856883903</c:v>
                </c:pt>
                <c:pt idx="349">
                  <c:v>0.85410383736986795</c:v>
                </c:pt>
                <c:pt idx="350">
                  <c:v>0.85410382640645799</c:v>
                </c:pt>
                <c:pt idx="351">
                  <c:v>0.85410381567398397</c:v>
                </c:pt>
                <c:pt idx="352">
                  <c:v>0.85410380516789497</c:v>
                </c:pt>
                <c:pt idx="353">
                  <c:v>0.85410379488371602</c:v>
                </c:pt>
                <c:pt idx="354">
                  <c:v>0.85410378481704596</c:v>
                </c:pt>
                <c:pt idx="355">
                  <c:v>0.85410377496355605</c:v>
                </c:pt>
                <c:pt idx="356">
                  <c:v>0.85410376531899301</c:v>
                </c:pt>
                <c:pt idx="357">
                  <c:v>0.85410375587917398</c:v>
                </c:pt>
                <c:pt idx="358">
                  <c:v>0.854103746639989</c:v>
                </c:pt>
                <c:pt idx="359">
                  <c:v>0.85410373759740199</c:v>
                </c:pt>
                <c:pt idx="360">
                  <c:v>0.854103728747443</c:v>
                </c:pt>
                <c:pt idx="361">
                  <c:v>0.85410372008621505</c:v>
                </c:pt>
                <c:pt idx="362">
                  <c:v>0.85410371160988996</c:v>
                </c:pt>
                <c:pt idx="363">
                  <c:v>0.85410370331470697</c:v>
                </c:pt>
                <c:pt idx="364">
                  <c:v>0.85410369519697404</c:v>
                </c:pt>
                <c:pt idx="365">
                  <c:v>0.85410368725306796</c:v>
                </c:pt>
                <c:pt idx="366">
                  <c:v>0.854103679479427</c:v>
                </c:pt>
                <c:pt idx="367">
                  <c:v>0.85410367187255798</c:v>
                </c:pt>
                <c:pt idx="368">
                  <c:v>0.85410366442903296</c:v>
                </c:pt>
                <c:pt idx="369">
                  <c:v>0.85410365714548397</c:v>
                </c:pt>
                <c:pt idx="370">
                  <c:v>0.85410365001861099</c:v>
                </c:pt>
                <c:pt idx="371">
                  <c:v>0.85410364304517195</c:v>
                </c:pt>
                <c:pt idx="372">
                  <c:v>0.85410363622198604</c:v>
                </c:pt>
                <c:pt idx="373">
                  <c:v>0.85410362954593499</c:v>
                </c:pt>
                <c:pt idx="374">
                  <c:v>0.85410362301395804</c:v>
                </c:pt>
                <c:pt idx="375">
                  <c:v>0.85410361662305401</c:v>
                </c:pt>
                <c:pt idx="376">
                  <c:v>0.85410361037027904</c:v>
                </c:pt>
                <c:pt idx="377">
                  <c:v>0.85410360425274601</c:v>
                </c:pt>
                <c:pt idx="378">
                  <c:v>0.85410359826762206</c:v>
                </c:pt>
                <c:pt idx="379">
                  <c:v>0.85410359241213196</c:v>
                </c:pt>
                <c:pt idx="380">
                  <c:v>0.85410358668355302</c:v>
                </c:pt>
                <c:pt idx="381">
                  <c:v>0.85410358107921702</c:v>
                </c:pt>
                <c:pt idx="382">
                  <c:v>0.85410357559650696</c:v>
                </c:pt>
                <c:pt idx="383">
                  <c:v>0.85410357023285799</c:v>
                </c:pt>
                <c:pt idx="384">
                  <c:v>0.85410356498575501</c:v>
                </c:pt>
                <c:pt idx="385">
                  <c:v>0.85410355985273401</c:v>
                </c:pt>
                <c:pt idx="386">
                  <c:v>0.85410355483138001</c:v>
                </c:pt>
                <c:pt idx="387">
                  <c:v>0.85410354991932602</c:v>
                </c:pt>
                <c:pt idx="388">
                  <c:v>0.85410354511425202</c:v>
                </c:pt>
                <c:pt idx="389">
                  <c:v>0.85410354041388503</c:v>
                </c:pt>
                <c:pt idx="390">
                  <c:v>0.85410353581599596</c:v>
                </c:pt>
                <c:pt idx="391">
                  <c:v>0.854103531318405</c:v>
                </c:pt>
                <c:pt idx="392">
                  <c:v>0.85410352691897096</c:v>
                </c:pt>
                <c:pt idx="393">
                  <c:v>0.85410352261560096</c:v>
                </c:pt>
                <c:pt idx="394">
                  <c:v>0.85410351840624099</c:v>
                </c:pt>
                <c:pt idx="395">
                  <c:v>0.85410351428888198</c:v>
                </c:pt>
                <c:pt idx="396">
                  <c:v>0.85410351026155296</c:v>
                </c:pt>
                <c:pt idx="397">
                  <c:v>0.85410350632232501</c:v>
                </c:pt>
                <c:pt idx="398">
                  <c:v>0.85410350246930899</c:v>
                </c:pt>
                <c:pt idx="399">
                  <c:v>0.85410349870065305</c:v>
                </c:pt>
                <c:pt idx="400">
                  <c:v>0.85410349501454597</c:v>
                </c:pt>
                <c:pt idx="401">
                  <c:v>0.85410349140921005</c:v>
                </c:pt>
                <c:pt idx="402">
                  <c:v>0.85410348788290902</c:v>
                </c:pt>
                <c:pt idx="403">
                  <c:v>0.85410348443394002</c:v>
                </c:pt>
                <c:pt idx="404">
                  <c:v>0.85410348106063405</c:v>
                </c:pt>
                <c:pt idx="405">
                  <c:v>0.85410347776135997</c:v>
                </c:pt>
                <c:pt idx="406">
                  <c:v>0.85410347453451796</c:v>
                </c:pt>
                <c:pt idx="407">
                  <c:v>0.85410347137854403</c:v>
                </c:pt>
                <c:pt idx="408">
                  <c:v>0.85410346829190498</c:v>
                </c:pt>
                <c:pt idx="409">
                  <c:v>0.85410346527309999</c:v>
                </c:pt>
                <c:pt idx="410">
                  <c:v>0.85410346232066103</c:v>
                </c:pt>
                <c:pt idx="411">
                  <c:v>0.85410345943314803</c:v>
                </c:pt>
                <c:pt idx="412">
                  <c:v>0.85410345660915399</c:v>
                </c:pt>
                <c:pt idx="413">
                  <c:v>0.85410345384730102</c:v>
                </c:pt>
                <c:pt idx="414">
                  <c:v>0.85410345114623898</c:v>
                </c:pt>
                <c:pt idx="415">
                  <c:v>0.85410344850464703</c:v>
                </c:pt>
                <c:pt idx="416">
                  <c:v>0.854103445921233</c:v>
                </c:pt>
                <c:pt idx="417">
                  <c:v>0.85410344339473099</c:v>
                </c:pt>
                <c:pt idx="418">
                  <c:v>0.854103440923901</c:v>
                </c:pt>
                <c:pt idx="419">
                  <c:v>0.85410343850753201</c:v>
                </c:pt>
                <c:pt idx="420">
                  <c:v>0.85410343614443696</c:v>
                </c:pt>
                <c:pt idx="421">
                  <c:v>0.854103433833454</c:v>
                </c:pt>
                <c:pt idx="422">
                  <c:v>0.85410343157344604</c:v>
                </c:pt>
                <c:pt idx="423">
                  <c:v>0.85410342936330097</c:v>
                </c:pt>
                <c:pt idx="424">
                  <c:v>0.854103427201931</c:v>
                </c:pt>
                <c:pt idx="425">
                  <c:v>0.85410342508826798</c:v>
                </c:pt>
                <c:pt idx="426">
                  <c:v>0.85410342302127196</c:v>
                </c:pt>
                <c:pt idx="427">
                  <c:v>0.85410342099991998</c:v>
                </c:pt>
                <c:pt idx="428">
                  <c:v>0.85410341902321496</c:v>
                </c:pt>
                <c:pt idx="429">
                  <c:v>0.85410341709017901</c:v>
                </c:pt>
                <c:pt idx="430">
                  <c:v>0.854103415199856</c:v>
                </c:pt>
                <c:pt idx="431">
                  <c:v>0.85410341335131101</c:v>
                </c:pt>
                <c:pt idx="432">
                  <c:v>0.85410341154362701</c:v>
                </c:pt>
                <c:pt idx="433">
                  <c:v>0.85410340977590904</c:v>
                </c:pt>
                <c:pt idx="434">
                  <c:v>0.85410340804728002</c:v>
                </c:pt>
                <c:pt idx="435">
                  <c:v>0.85410340635688298</c:v>
                </c:pt>
                <c:pt idx="436">
                  <c:v>0.85410340470387702</c:v>
                </c:pt>
                <c:pt idx="437">
                  <c:v>0.85410340308744404</c:v>
                </c:pt>
                <c:pt idx="438">
                  <c:v>0.85410340150677699</c:v>
                </c:pt>
                <c:pt idx="439">
                  <c:v>0.85410339996109297</c:v>
                </c:pt>
                <c:pt idx="440">
                  <c:v>0.85410339844962102</c:v>
                </c:pt>
                <c:pt idx="441">
                  <c:v>0.85410339697160997</c:v>
                </c:pt>
                <c:pt idx="442">
                  <c:v>0.85410339552632297</c:v>
                </c:pt>
                <c:pt idx="443">
                  <c:v>0.85410339411304104</c:v>
                </c:pt>
                <c:pt idx="444">
                  <c:v>0.85410339273105795</c:v>
                </c:pt>
                <c:pt idx="445">
                  <c:v>0.85410339137968605</c:v>
                </c:pt>
                <c:pt idx="446">
                  <c:v>0.85410339005825098</c:v>
                </c:pt>
                <c:pt idx="447">
                  <c:v>0.85410338876609304</c:v>
                </c:pt>
                <c:pt idx="448">
                  <c:v>0.85410338750256598</c:v>
                </c:pt>
                <c:pt idx="449">
                  <c:v>0.85410338626703997</c:v>
                </c:pt>
                <c:pt idx="450">
                  <c:v>0.85410338505889705</c:v>
                </c:pt>
                <c:pt idx="451">
                  <c:v>0.85410338387753404</c:v>
                </c:pt>
                <c:pt idx="452">
                  <c:v>0.85410338272235897</c:v>
                </c:pt>
                <c:pt idx="453">
                  <c:v>0.85410338159279497</c:v>
                </c:pt>
                <c:pt idx="454">
                  <c:v>0.85410338048827605</c:v>
                </c:pt>
                <c:pt idx="455">
                  <c:v>0.85410337940824899</c:v>
                </c:pt>
                <c:pt idx="456">
                  <c:v>0.85410337835217398</c:v>
                </c:pt>
                <c:pt idx="457">
                  <c:v>0.85410337731952102</c:v>
                </c:pt>
                <c:pt idx="458">
                  <c:v>0.85410337630977295</c:v>
                </c:pt>
                <c:pt idx="459">
                  <c:v>0.85410337532242397</c:v>
                </c:pt>
                <c:pt idx="460">
                  <c:v>0.85410337435697803</c:v>
                </c:pt>
                <c:pt idx="461">
                  <c:v>0.85410337341295295</c:v>
                </c:pt>
                <c:pt idx="462">
                  <c:v>0.854103372489873</c:v>
                </c:pt>
                <c:pt idx="463">
                  <c:v>0.85410337158727501</c:v>
                </c:pt>
                <c:pt idx="464">
                  <c:v>0.85410337070470699</c:v>
                </c:pt>
                <c:pt idx="465">
                  <c:v>0.85410336984172597</c:v>
                </c:pt>
                <c:pt idx="466">
                  <c:v>0.85410336899789696</c:v>
                </c:pt>
                <c:pt idx="467">
                  <c:v>0.85410336817279797</c:v>
                </c:pt>
                <c:pt idx="468">
                  <c:v>0.854103367366013</c:v>
                </c:pt>
                <c:pt idx="469">
                  <c:v>0.85410336657713604</c:v>
                </c:pt>
                <c:pt idx="470">
                  <c:v>0.85410336580577295</c:v>
                </c:pt>
                <c:pt idx="471">
                  <c:v>0.85410336505153395</c:v>
                </c:pt>
                <c:pt idx="472">
                  <c:v>0.85410336431403999</c:v>
                </c:pt>
                <c:pt idx="473">
                  <c:v>0.85410336359292005</c:v>
                </c:pt>
                <c:pt idx="474">
                  <c:v>0.85410336288781097</c:v>
                </c:pt>
                <c:pt idx="475">
                  <c:v>0.85410336219836003</c:v>
                </c:pt>
                <c:pt idx="476">
                  <c:v>0.85410336152421695</c:v>
                </c:pt>
                <c:pt idx="477">
                  <c:v>0.85410336086504501</c:v>
                </c:pt>
                <c:pt idx="478">
                  <c:v>0.85410336022051103</c:v>
                </c:pt>
                <c:pt idx="479">
                  <c:v>0.85410335959029104</c:v>
                </c:pt>
                <c:pt idx="480">
                  <c:v>0.85410335897406797</c:v>
                </c:pt>
                <c:pt idx="481">
                  <c:v>0.85410335837152995</c:v>
                </c:pt>
                <c:pt idx="482">
                  <c:v>0.85410335778237401</c:v>
                </c:pt>
                <c:pt idx="483">
                  <c:v>0.85410335720630404</c:v>
                </c:pt>
                <c:pt idx="484">
                  <c:v>0.85410335664302905</c:v>
                </c:pt>
                <c:pt idx="485">
                  <c:v>0.85410335609226595</c:v>
                </c:pt>
                <c:pt idx="486">
                  <c:v>0.85410335555373496</c:v>
                </c:pt>
                <c:pt idx="487">
                  <c:v>0.85410335502716805</c:v>
                </c:pt>
                <c:pt idx="488">
                  <c:v>0.85410335451229602</c:v>
                </c:pt>
                <c:pt idx="489">
                  <c:v>0.85410335400886195</c:v>
                </c:pt>
                <c:pt idx="490">
                  <c:v>0.85410335351661104</c:v>
                </c:pt>
                <c:pt idx="491">
                  <c:v>0.85410335303529406</c:v>
                </c:pt>
                <c:pt idx="492">
                  <c:v>0.85410335256466996</c:v>
                </c:pt>
                <c:pt idx="493">
                  <c:v>0.85410335210449995</c:v>
                </c:pt>
                <c:pt idx="494">
                  <c:v>0.85410335165455298</c:v>
                </c:pt>
                <c:pt idx="495">
                  <c:v>0.85410335121460101</c:v>
                </c:pt>
                <c:pt idx="496">
                  <c:v>0.85410335078442301</c:v>
                </c:pt>
                <c:pt idx="497">
                  <c:v>0.85410335036380003</c:v>
                </c:pt>
                <c:pt idx="498">
                  <c:v>0.85410334995252202</c:v>
                </c:pt>
                <c:pt idx="499">
                  <c:v>0.85410334955038103</c:v>
                </c:pt>
                <c:pt idx="500">
                  <c:v>0.85410334915717301</c:v>
                </c:pt>
                <c:pt idx="501">
                  <c:v>0.8541033487727</c:v>
                </c:pt>
                <c:pt idx="502">
                  <c:v>0.85410334839676805</c:v>
                </c:pt>
                <c:pt idx="503">
                  <c:v>0.85410334802918797</c:v>
                </c:pt>
                <c:pt idx="504">
                  <c:v>0.85410334766977203</c:v>
                </c:pt>
                <c:pt idx="505">
                  <c:v>0.85410334731834203</c:v>
                </c:pt>
                <c:pt idx="506">
                  <c:v>0.85410334697471701</c:v>
                </c:pt>
                <c:pt idx="507">
                  <c:v>0.854103346638726</c:v>
                </c:pt>
                <c:pt idx="508">
                  <c:v>0.85410334631019902</c:v>
                </c:pt>
                <c:pt idx="509">
                  <c:v>0.85410334598896898</c:v>
                </c:pt>
                <c:pt idx="510">
                  <c:v>0.854103345674875</c:v>
                </c:pt>
                <c:pt idx="511">
                  <c:v>0.854103345367758</c:v>
                </c:pt>
                <c:pt idx="512">
                  <c:v>0.85410334506746299</c:v>
                </c:pt>
                <c:pt idx="513">
                  <c:v>0.85410334477383698</c:v>
                </c:pt>
                <c:pt idx="514">
                  <c:v>0.85410334448673397</c:v>
                </c:pt>
                <c:pt idx="515">
                  <c:v>0.85410334420600698</c:v>
                </c:pt>
                <c:pt idx="516">
                  <c:v>0.85410334393151599</c:v>
                </c:pt>
                <c:pt idx="517">
                  <c:v>0.85410334366312102</c:v>
                </c:pt>
                <c:pt idx="518">
                  <c:v>0.85410334340068705</c:v>
                </c:pt>
                <c:pt idx="519">
                  <c:v>0.85410334314408198</c:v>
                </c:pt>
                <c:pt idx="520">
                  <c:v>0.85410334289317502</c:v>
                </c:pt>
                <c:pt idx="521">
                  <c:v>0.85410334264784105</c:v>
                </c:pt>
                <c:pt idx="522">
                  <c:v>0.85410334240795505</c:v>
                </c:pt>
                <c:pt idx="523">
                  <c:v>0.85410334217339601</c:v>
                </c:pt>
                <c:pt idx="524">
                  <c:v>0.85410334194404602</c:v>
                </c:pt>
                <c:pt idx="525">
                  <c:v>0.85410334171978797</c:v>
                </c:pt>
                <c:pt idx="526">
                  <c:v>0.85410334150051004</c:v>
                </c:pt>
                <c:pt idx="527">
                  <c:v>0.85410334128610099</c:v>
                </c:pt>
                <c:pt idx="528">
                  <c:v>0.85410334107645303</c:v>
                </c:pt>
                <c:pt idx="529">
                  <c:v>0.85410334087146</c:v>
                </c:pt>
                <c:pt idx="530">
                  <c:v>0.85410334067101701</c:v>
                </c:pt>
                <c:pt idx="531">
                  <c:v>0.85410334047502501</c:v>
                </c:pt>
                <c:pt idx="532">
                  <c:v>0.85410334028338397</c:v>
                </c:pt>
                <c:pt idx="533">
                  <c:v>0.85410334009599798</c:v>
                </c:pt>
                <c:pt idx="534">
                  <c:v>0.85410333991277099</c:v>
                </c:pt>
                <c:pt idx="535">
                  <c:v>0.85410333973361197</c:v>
                </c:pt>
                <c:pt idx="536">
                  <c:v>0.85410333955842899</c:v>
                </c:pt>
                <c:pt idx="537">
                  <c:v>0.85410333938713501</c:v>
                </c:pt>
                <c:pt idx="538">
                  <c:v>0.85410333921964299</c:v>
                </c:pt>
                <c:pt idx="539">
                  <c:v>0.85410333905586799</c:v>
                </c:pt>
                <c:pt idx="540">
                  <c:v>0.85410333889572798</c:v>
                </c:pt>
                <c:pt idx="541">
                  <c:v>0.85410333873914202</c:v>
                </c:pt>
                <c:pt idx="542">
                  <c:v>0.85410333858603105</c:v>
                </c:pt>
                <c:pt idx="543">
                  <c:v>0.85410333843631803</c:v>
                </c:pt>
                <c:pt idx="544">
                  <c:v>0.85410333828992602</c:v>
                </c:pt>
                <c:pt idx="545">
                  <c:v>0.85410333814678296</c:v>
                </c:pt>
                <c:pt idx="546">
                  <c:v>0.85410333800681604</c:v>
                </c:pt>
                <c:pt idx="547">
                  <c:v>0.85410333786995496</c:v>
                </c:pt>
                <c:pt idx="548">
                  <c:v>0.85410333773613001</c:v>
                </c:pt>
                <c:pt idx="549">
                  <c:v>0.85410333760527402</c:v>
                </c:pt>
                <c:pt idx="550">
                  <c:v>0.85410333747732103</c:v>
                </c:pt>
                <c:pt idx="551">
                  <c:v>0.854103337352206</c:v>
                </c:pt>
                <c:pt idx="552">
                  <c:v>0.85410333722986698</c:v>
                </c:pt>
                <c:pt idx="553">
                  <c:v>0.854103337110241</c:v>
                </c:pt>
                <c:pt idx="554">
                  <c:v>0.85410333699326801</c:v>
                </c:pt>
                <c:pt idx="555">
                  <c:v>0.85410333687888995</c:v>
                </c:pt>
                <c:pt idx="556">
                  <c:v>0.85410333676704797</c:v>
                </c:pt>
                <c:pt idx="557">
                  <c:v>0.85410333665768701</c:v>
                </c:pt>
                <c:pt idx="558">
                  <c:v>0.85410333655074999</c:v>
                </c:pt>
                <c:pt idx="559">
                  <c:v>0.85410333644618497</c:v>
                </c:pt>
                <c:pt idx="560">
                  <c:v>0.85410333634393898</c:v>
                </c:pt>
                <c:pt idx="561">
                  <c:v>0.85410333624395895</c:v>
                </c:pt>
                <c:pt idx="562">
                  <c:v>0.85410333614619605</c:v>
                </c:pt>
                <c:pt idx="563">
                  <c:v>0.85410333605060096</c:v>
                </c:pt>
                <c:pt idx="564">
                  <c:v>0.85410333595712495</c:v>
                </c:pt>
                <c:pt idx="565">
                  <c:v>0.85410333586571996</c:v>
                </c:pt>
                <c:pt idx="566">
                  <c:v>0.85410333577634201</c:v>
                </c:pt>
                <c:pt idx="567">
                  <c:v>0.85410333568894503</c:v>
                </c:pt>
                <c:pt idx="568">
                  <c:v>0.85410333560348495</c:v>
                </c:pt>
                <c:pt idx="569">
                  <c:v>0.85410333551991902</c:v>
                </c:pt>
                <c:pt idx="570">
                  <c:v>0.85410333543820505</c:v>
                </c:pt>
                <c:pt idx="571">
                  <c:v>0.85410333535830196</c:v>
                </c:pt>
                <c:pt idx="572">
                  <c:v>0.85410333528016902</c:v>
                </c:pt>
                <c:pt idx="573">
                  <c:v>0.85410333520376702</c:v>
                </c:pt>
                <c:pt idx="574">
                  <c:v>0.854103335129059</c:v>
                </c:pt>
                <c:pt idx="575">
                  <c:v>0.854103335056005</c:v>
                </c:pt>
                <c:pt idx="576">
                  <c:v>0.85410333498457003</c:v>
                </c:pt>
                <c:pt idx="577">
                  <c:v>0.85410333491471702</c:v>
                </c:pt>
                <c:pt idx="578">
                  <c:v>0.85410333484641199</c:v>
                </c:pt>
                <c:pt idx="579">
                  <c:v>0.85410333477961897</c:v>
                </c:pt>
                <c:pt idx="580">
                  <c:v>0.85410333471430699</c:v>
                </c:pt>
                <c:pt idx="581">
                  <c:v>0.85410333465043997</c:v>
                </c:pt>
                <c:pt idx="582">
                  <c:v>0.85410333458798804</c:v>
                </c:pt>
                <c:pt idx="583">
                  <c:v>0.854103334526919</c:v>
                </c:pt>
                <c:pt idx="584">
                  <c:v>0.85410333446720199</c:v>
                </c:pt>
                <c:pt idx="585">
                  <c:v>0.85410333440880704</c:v>
                </c:pt>
                <c:pt idx="586">
                  <c:v>0.85410333435170505</c:v>
                </c:pt>
                <c:pt idx="587">
                  <c:v>0.85410333429586804</c:v>
                </c:pt>
                <c:pt idx="588">
                  <c:v>0.85410333424126705</c:v>
                </c:pt>
                <c:pt idx="589">
                  <c:v>0.85410333418787399</c:v>
                </c:pt>
                <c:pt idx="590">
                  <c:v>0.85410333413566297</c:v>
                </c:pt>
                <c:pt idx="591">
                  <c:v>0.85410333408460803</c:v>
                </c:pt>
                <c:pt idx="592">
                  <c:v>0.85410333403468297</c:v>
                </c:pt>
                <c:pt idx="593">
                  <c:v>0.85410333398586302</c:v>
                </c:pt>
                <c:pt idx="594">
                  <c:v>0.85410333393812299</c:v>
                </c:pt>
                <c:pt idx="595">
                  <c:v>0.854103333891439</c:v>
                </c:pt>
                <c:pt idx="596">
                  <c:v>0.85410333384578896</c:v>
                </c:pt>
                <c:pt idx="597">
                  <c:v>0.854103333801149</c:v>
                </c:pt>
                <c:pt idx="598">
                  <c:v>0.85410333375749603</c:v>
                </c:pt>
                <c:pt idx="599">
                  <c:v>0.85410333371480895</c:v>
                </c:pt>
                <c:pt idx="600">
                  <c:v>0.85410333367306701</c:v>
                </c:pt>
                <c:pt idx="601">
                  <c:v>0.854103333632247</c:v>
                </c:pt>
                <c:pt idx="602">
                  <c:v>0.85410333359233104</c:v>
                </c:pt>
                <c:pt idx="603">
                  <c:v>0.85410333355329804</c:v>
                </c:pt>
                <c:pt idx="604">
                  <c:v>0.85410333351512702</c:v>
                </c:pt>
                <c:pt idx="605">
                  <c:v>0.85410333347780099</c:v>
                </c:pt>
                <c:pt idx="606">
                  <c:v>0.85410333344130096</c:v>
                </c:pt>
                <c:pt idx="607">
                  <c:v>0.85410333340560696</c:v>
                </c:pt>
                <c:pt idx="608">
                  <c:v>0.85410333337070299</c:v>
                </c:pt>
                <c:pt idx="609">
                  <c:v>0.85410333333656996</c:v>
                </c:pt>
                <c:pt idx="610">
                  <c:v>0.85410333330319199</c:v>
                </c:pt>
                <c:pt idx="611">
                  <c:v>0.85410333327055199</c:v>
                </c:pt>
                <c:pt idx="612">
                  <c:v>0.85410333323863397</c:v>
                </c:pt>
                <c:pt idx="613">
                  <c:v>0.85410333320742104</c:v>
                </c:pt>
                <c:pt idx="614">
                  <c:v>0.85410333317689802</c:v>
                </c:pt>
                <c:pt idx="615">
                  <c:v>0.854103333147049</c:v>
                </c:pt>
                <c:pt idx="616">
                  <c:v>0.85410333311786002</c:v>
                </c:pt>
                <c:pt idx="617">
                  <c:v>0.85410333308931596</c:v>
                </c:pt>
                <c:pt idx="618">
                  <c:v>0.85410333306140296</c:v>
                </c:pt>
                <c:pt idx="619">
                  <c:v>0.85410333303410702</c:v>
                </c:pt>
                <c:pt idx="620">
                  <c:v>0.85410333300741403</c:v>
                </c:pt>
                <c:pt idx="621">
                  <c:v>0.85410333298131003</c:v>
                </c:pt>
                <c:pt idx="622">
                  <c:v>0.854103332955783</c:v>
                </c:pt>
                <c:pt idx="623">
                  <c:v>0.85410333293081997</c:v>
                </c:pt>
                <c:pt idx="624">
                  <c:v>0.85410333290640905</c:v>
                </c:pt>
                <c:pt idx="625">
                  <c:v>0.85410333288253604</c:v>
                </c:pt>
                <c:pt idx="626">
                  <c:v>0.85410333285919104</c:v>
                </c:pt>
                <c:pt idx="627">
                  <c:v>0.85410333283636197</c:v>
                </c:pt>
                <c:pt idx="628">
                  <c:v>0.85410333281403605</c:v>
                </c:pt>
                <c:pt idx="629">
                  <c:v>0.85410333279220396</c:v>
                </c:pt>
                <c:pt idx="630">
                  <c:v>0.85410333277085304</c:v>
                </c:pt>
                <c:pt idx="631">
                  <c:v>0.85410333274997396</c:v>
                </c:pt>
                <c:pt idx="632">
                  <c:v>0.85410333272955596</c:v>
                </c:pt>
                <c:pt idx="633">
                  <c:v>0.85410333270958905</c:v>
                </c:pt>
                <c:pt idx="634">
                  <c:v>0.854103332690062</c:v>
                </c:pt>
                <c:pt idx="635">
                  <c:v>0.85410333267096705</c:v>
                </c:pt>
                <c:pt idx="636">
                  <c:v>0.85410333265229299</c:v>
                </c:pt>
                <c:pt idx="637">
                  <c:v>0.85410333263403104</c:v>
                </c:pt>
                <c:pt idx="638">
                  <c:v>0.854103332616172</c:v>
                </c:pt>
                <c:pt idx="639">
                  <c:v>0.85410333259870697</c:v>
                </c:pt>
                <c:pt idx="640">
                  <c:v>0.85410333258162796</c:v>
                </c:pt>
                <c:pt idx="641">
                  <c:v>0.85410333256492499</c:v>
                </c:pt>
                <c:pt idx="642">
                  <c:v>0.85410333254859105</c:v>
                </c:pt>
                <c:pt idx="643">
                  <c:v>0.85410333253261805</c:v>
                </c:pt>
                <c:pt idx="644">
                  <c:v>0.85410333251699699</c:v>
                </c:pt>
                <c:pt idx="645">
                  <c:v>0.85410333250171999</c:v>
                </c:pt>
                <c:pt idx="646">
                  <c:v>0.85410333248678005</c:v>
                </c:pt>
                <c:pt idx="647">
                  <c:v>0.85410333247216996</c:v>
                </c:pt>
                <c:pt idx="648">
                  <c:v>0.85410333245788195</c:v>
                </c:pt>
                <c:pt idx="649">
                  <c:v>0.85410333244390901</c:v>
                </c:pt>
                <c:pt idx="650">
                  <c:v>0.85410333243024505</c:v>
                </c:pt>
                <c:pt idx="651">
                  <c:v>0.85410333241688097</c:v>
                </c:pt>
                <c:pt idx="652">
                  <c:v>0.85410333240381298</c:v>
                </c:pt>
                <c:pt idx="653">
                  <c:v>0.85410333239103198</c:v>
                </c:pt>
                <c:pt idx="654">
                  <c:v>0.85410333237853298</c:v>
                </c:pt>
                <c:pt idx="655">
                  <c:v>0.85410333236630998</c:v>
                </c:pt>
                <c:pt idx="656">
                  <c:v>0.85410333235435598</c:v>
                </c:pt>
                <c:pt idx="657">
                  <c:v>0.854103332342666</c:v>
                </c:pt>
                <c:pt idx="658">
                  <c:v>0.85410333233123303</c:v>
                </c:pt>
                <c:pt idx="659">
                  <c:v>0.85410333232005198</c:v>
                </c:pt>
                <c:pt idx="660">
                  <c:v>0.85410333230911795</c:v>
                </c:pt>
                <c:pt idx="661">
                  <c:v>0.85410333229842506</c:v>
                </c:pt>
                <c:pt idx="662">
                  <c:v>0.85410333228796698</c:v>
                </c:pt>
                <c:pt idx="663">
                  <c:v>0.85410333227774005</c:v>
                </c:pt>
                <c:pt idx="664">
                  <c:v>0.85410333226773805</c:v>
                </c:pt>
                <c:pt idx="665">
                  <c:v>0.85410333225795598</c:v>
                </c:pt>
                <c:pt idx="666">
                  <c:v>0.85410333224838997</c:v>
                </c:pt>
                <c:pt idx="667">
                  <c:v>0.85410333223903501</c:v>
                </c:pt>
                <c:pt idx="668">
                  <c:v>0.85410333222988599</c:v>
                </c:pt>
                <c:pt idx="669">
                  <c:v>0.85410333222093804</c:v>
                </c:pt>
                <c:pt idx="670">
                  <c:v>0.85410333221218704</c:v>
                </c:pt>
                <c:pt idx="671">
                  <c:v>0.854103332203629</c:v>
                </c:pt>
                <c:pt idx="672">
                  <c:v>0.85410333219526002</c:v>
                </c:pt>
                <c:pt idx="673">
                  <c:v>0.85410333218707502</c:v>
                </c:pt>
                <c:pt idx="674">
                  <c:v>0.85410333217906997</c:v>
                </c:pt>
                <c:pt idx="675">
                  <c:v>0.85410333217124101</c:v>
                </c:pt>
                <c:pt idx="676">
                  <c:v>0.85410333216358503</c:v>
                </c:pt>
                <c:pt idx="677">
                  <c:v>0.85410333215609702</c:v>
                </c:pt>
                <c:pt idx="678">
                  <c:v>0.85410333214877399</c:v>
                </c:pt>
                <c:pt idx="679">
                  <c:v>0.85410333214161205</c:v>
                </c:pt>
                <c:pt idx="680">
                  <c:v>0.85410333213460798</c:v>
                </c:pt>
                <c:pt idx="681">
                  <c:v>0.85410333212775802</c:v>
                </c:pt>
                <c:pt idx="682">
                  <c:v>0.85410333212105904</c:v>
                </c:pt>
                <c:pt idx="683">
                  <c:v>0.85410333211450795</c:v>
                </c:pt>
                <c:pt idx="684">
                  <c:v>0.85410333210809997</c:v>
                </c:pt>
                <c:pt idx="685">
                  <c:v>0.85410333210183398</c:v>
                </c:pt>
                <c:pt idx="686">
                  <c:v>0.85410333209570499</c:v>
                </c:pt>
                <c:pt idx="687">
                  <c:v>0.85410333208971101</c:v>
                </c:pt>
                <c:pt idx="688">
                  <c:v>0.85410333208384903</c:v>
                </c:pt>
                <c:pt idx="689">
                  <c:v>0.85410333207811595</c:v>
                </c:pt>
                <c:pt idx="690">
                  <c:v>0.85410333207250899</c:v>
                </c:pt>
                <c:pt idx="691">
                  <c:v>0.85410333206702604</c:v>
                </c:pt>
                <c:pt idx="692">
                  <c:v>0.854103332061663</c:v>
                </c:pt>
                <c:pt idx="693">
                  <c:v>0.85410333205641797</c:v>
                </c:pt>
                <c:pt idx="694">
                  <c:v>0.85410333205128797</c:v>
                </c:pt>
                <c:pt idx="695">
                  <c:v>0.85410333204627098</c:v>
                </c:pt>
                <c:pt idx="696">
                  <c:v>0.85410333204136502</c:v>
                </c:pt>
                <c:pt idx="697">
                  <c:v>0.85410333203656597</c:v>
                </c:pt>
                <c:pt idx="698">
                  <c:v>0.85410333203187305</c:v>
                </c:pt>
                <c:pt idx="699">
                  <c:v>0.85410333202728295</c:v>
                </c:pt>
                <c:pt idx="700">
                  <c:v>0.85410333202279398</c:v>
                </c:pt>
                <c:pt idx="701">
                  <c:v>0.85410333201840405</c:v>
                </c:pt>
                <c:pt idx="702">
                  <c:v>0.85410333201411004</c:v>
                </c:pt>
                <c:pt idx="703">
                  <c:v>0.85410333200991095</c:v>
                </c:pt>
                <c:pt idx="704">
                  <c:v>0.85410333200580402</c:v>
                </c:pt>
                <c:pt idx="705">
                  <c:v>0.85410333200178701</c:v>
                </c:pt>
                <c:pt idx="706">
                  <c:v>0.85410333199785804</c:v>
                </c:pt>
                <c:pt idx="707">
                  <c:v>0.854103331994016</c:v>
                </c:pt>
                <c:pt idx="708">
                  <c:v>0.85410333199025801</c:v>
                </c:pt>
                <c:pt idx="709">
                  <c:v>0.85410333198658295</c:v>
                </c:pt>
                <c:pt idx="710">
                  <c:v>0.85410333198298904</c:v>
                </c:pt>
                <c:pt idx="711">
                  <c:v>0.85410333197947297</c:v>
                </c:pt>
                <c:pt idx="712">
                  <c:v>0.85410333197603505</c:v>
                </c:pt>
                <c:pt idx="713">
                  <c:v>0.85410333197267196</c:v>
                </c:pt>
                <c:pt idx="714">
                  <c:v>0.85410333196938304</c:v>
                </c:pt>
                <c:pt idx="715">
                  <c:v>0.85410333196616695</c:v>
                </c:pt>
                <c:pt idx="716">
                  <c:v>0.85410333196302102</c:v>
                </c:pt>
                <c:pt idx="717">
                  <c:v>0.85410333195994403</c:v>
                </c:pt>
                <c:pt idx="718">
                  <c:v>0.854103331956935</c:v>
                </c:pt>
                <c:pt idx="719">
                  <c:v>0.85410333195399202</c:v>
                </c:pt>
                <c:pt idx="720">
                  <c:v>0.85410333195111299</c:v>
                </c:pt>
                <c:pt idx="721">
                  <c:v>0.85410333194829802</c:v>
                </c:pt>
                <c:pt idx="722">
                  <c:v>0.854103331945544</c:v>
                </c:pt>
                <c:pt idx="723">
                  <c:v>0.85410333194285104</c:v>
                </c:pt>
                <c:pt idx="724">
                  <c:v>0.85410333194021704</c:v>
                </c:pt>
                <c:pt idx="725">
                  <c:v>0.85410333193764099</c:v>
                </c:pt>
                <c:pt idx="726">
                  <c:v>0.854103331935122</c:v>
                </c:pt>
                <c:pt idx="727">
                  <c:v>0.85410333193265797</c:v>
                </c:pt>
                <c:pt idx="728">
                  <c:v>0.85410333193024701</c:v>
                </c:pt>
                <c:pt idx="729">
                  <c:v>0.85410333192789001</c:v>
                </c:pt>
                <c:pt idx="730">
                  <c:v>0.85410333192558496</c:v>
                </c:pt>
                <c:pt idx="731">
                  <c:v>0.85410333192332999</c:v>
                </c:pt>
                <c:pt idx="732">
                  <c:v>0.85410333192112498</c:v>
                </c:pt>
                <c:pt idx="733">
                  <c:v>0.85410333191896703</c:v>
                </c:pt>
                <c:pt idx="734">
                  <c:v>0.85410333191685806</c:v>
                </c:pt>
                <c:pt idx="735">
                  <c:v>0.85410333191479404</c:v>
                </c:pt>
                <c:pt idx="736">
                  <c:v>0.85410333191277599</c:v>
                </c:pt>
                <c:pt idx="737">
                  <c:v>0.85410333191080201</c:v>
                </c:pt>
                <c:pt idx="738">
                  <c:v>0.854103331908872</c:v>
                </c:pt>
                <c:pt idx="739">
                  <c:v>0.85410333190698395</c:v>
                </c:pt>
                <c:pt idx="740">
                  <c:v>0.85410333190513699</c:v>
                </c:pt>
                <c:pt idx="741">
                  <c:v>0.85410333190333099</c:v>
                </c:pt>
                <c:pt idx="742">
                  <c:v>0.85410333190156396</c:v>
                </c:pt>
                <c:pt idx="743">
                  <c:v>0.854103331899836</c:v>
                </c:pt>
                <c:pt idx="744">
                  <c:v>0.85410333189814602</c:v>
                </c:pt>
                <c:pt idx="745">
                  <c:v>0.85410333189649401</c:v>
                </c:pt>
                <c:pt idx="746">
                  <c:v>0.85410333189487697</c:v>
                </c:pt>
                <c:pt idx="747">
                  <c:v>0.85410333189329601</c:v>
                </c:pt>
                <c:pt idx="748">
                  <c:v>0.85410333189174903</c:v>
                </c:pt>
                <c:pt idx="749">
                  <c:v>0.85410333189023702</c:v>
                </c:pt>
                <c:pt idx="750">
                  <c:v>0.85410333188875698</c:v>
                </c:pt>
                <c:pt idx="751">
                  <c:v>0.85410333188731002</c:v>
                </c:pt>
                <c:pt idx="752">
                  <c:v>0.85410333188589505</c:v>
                </c:pt>
                <c:pt idx="753">
                  <c:v>0.85410333188451004</c:v>
                </c:pt>
                <c:pt idx="754">
                  <c:v>0.85410333188315601</c:v>
                </c:pt>
                <c:pt idx="755">
                  <c:v>0.85410333188183196</c:v>
                </c:pt>
                <c:pt idx="756">
                  <c:v>0.854103331880537</c:v>
                </c:pt>
                <c:pt idx="757">
                  <c:v>0.85410333187927001</c:v>
                </c:pt>
                <c:pt idx="758">
                  <c:v>0.854103331878031</c:v>
                </c:pt>
                <c:pt idx="759">
                  <c:v>0.85410333187681897</c:v>
                </c:pt>
                <c:pt idx="760">
                  <c:v>0.85410333187563403</c:v>
                </c:pt>
                <c:pt idx="761">
                  <c:v>0.85410333187447496</c:v>
                </c:pt>
                <c:pt idx="762">
                  <c:v>0.85410333187334098</c:v>
                </c:pt>
                <c:pt idx="763">
                  <c:v>0.85410333187223197</c:v>
                </c:pt>
                <c:pt idx="764">
                  <c:v>0.85410333187114695</c:v>
                </c:pt>
                <c:pt idx="765">
                  <c:v>0.85410333187008602</c:v>
                </c:pt>
                <c:pt idx="766">
                  <c:v>0.85410333186904797</c:v>
                </c:pt>
                <c:pt idx="767">
                  <c:v>0.854103331868033</c:v>
                </c:pt>
                <c:pt idx="768">
                  <c:v>0.85410333186704002</c:v>
                </c:pt>
                <c:pt idx="769">
                  <c:v>0.85410333186606902</c:v>
                </c:pt>
                <c:pt idx="770">
                  <c:v>0.854103331865119</c:v>
                </c:pt>
                <c:pt idx="771">
                  <c:v>0.85410333186418996</c:v>
                </c:pt>
                <c:pt idx="772">
                  <c:v>0.85410333186328102</c:v>
                </c:pt>
                <c:pt idx="773">
                  <c:v>0.85410333186239196</c:v>
                </c:pt>
                <c:pt idx="774">
                  <c:v>0.85410333186152299</c:v>
                </c:pt>
                <c:pt idx="775">
                  <c:v>0.854103331860673</c:v>
                </c:pt>
                <c:pt idx="776">
                  <c:v>0.854103331859841</c:v>
                </c:pt>
                <c:pt idx="777">
                  <c:v>0.85410333185902798</c:v>
                </c:pt>
                <c:pt idx="778">
                  <c:v>0.85410333185823195</c:v>
                </c:pt>
                <c:pt idx="779">
                  <c:v>0.85410333185745402</c:v>
                </c:pt>
                <c:pt idx="780">
                  <c:v>0.85410333185669296</c:v>
                </c:pt>
                <c:pt idx="781">
                  <c:v>0.854103331855948</c:v>
                </c:pt>
                <c:pt idx="782">
                  <c:v>0.85410333185522003</c:v>
                </c:pt>
                <c:pt idx="783">
                  <c:v>0.85410333185450804</c:v>
                </c:pt>
                <c:pt idx="784">
                  <c:v>0.85410333185381104</c:v>
                </c:pt>
                <c:pt idx="785">
                  <c:v>0.85410333185313003</c:v>
                </c:pt>
                <c:pt idx="786">
                  <c:v>0.85410333185246301</c:v>
                </c:pt>
                <c:pt idx="787">
                  <c:v>0.85410333185181098</c:v>
                </c:pt>
                <c:pt idx="788">
                  <c:v>0.85410333185117404</c:v>
                </c:pt>
                <c:pt idx="789">
                  <c:v>0.85410333185054998</c:v>
                </c:pt>
                <c:pt idx="790">
                  <c:v>0.85410333184994003</c:v>
                </c:pt>
                <c:pt idx="791">
                  <c:v>0.85410333184934295</c:v>
                </c:pt>
                <c:pt idx="792">
                  <c:v>0.85410333184875997</c:v>
                </c:pt>
                <c:pt idx="793">
                  <c:v>0.85410333184818898</c:v>
                </c:pt>
                <c:pt idx="794">
                  <c:v>0.85410333184763099</c:v>
                </c:pt>
                <c:pt idx="795">
                  <c:v>0.85410333184708398</c:v>
                </c:pt>
                <c:pt idx="796">
                  <c:v>0.85410333184654996</c:v>
                </c:pt>
                <c:pt idx="797">
                  <c:v>0.85410333184602805</c:v>
                </c:pt>
                <c:pt idx="798">
                  <c:v>0.85410333184551601</c:v>
                </c:pt>
                <c:pt idx="799">
                  <c:v>0.85410333184501697</c:v>
                </c:pt>
                <c:pt idx="800">
                  <c:v>0.85410333184452802</c:v>
                </c:pt>
                <c:pt idx="801">
                  <c:v>0.85410333184404896</c:v>
                </c:pt>
                <c:pt idx="802">
                  <c:v>0.854103331843582</c:v>
                </c:pt>
                <c:pt idx="803">
                  <c:v>0.85410333184312404</c:v>
                </c:pt>
                <c:pt idx="804">
                  <c:v>0.85410333184267595</c:v>
                </c:pt>
                <c:pt idx="805">
                  <c:v>0.85410333184223897</c:v>
                </c:pt>
                <c:pt idx="806">
                  <c:v>0.85410333184180998</c:v>
                </c:pt>
                <c:pt idx="807">
                  <c:v>0.85410333184139098</c:v>
                </c:pt>
                <c:pt idx="808">
                  <c:v>0.85410333184098197</c:v>
                </c:pt>
                <c:pt idx="809">
                  <c:v>0.85410333184058096</c:v>
                </c:pt>
                <c:pt idx="810">
                  <c:v>0.85410333184018905</c:v>
                </c:pt>
                <c:pt idx="811">
                  <c:v>0.85410333183980602</c:v>
                </c:pt>
                <c:pt idx="812">
                  <c:v>0.85410333183943099</c:v>
                </c:pt>
                <c:pt idx="813">
                  <c:v>0.85410333183906395</c:v>
                </c:pt>
                <c:pt idx="814">
                  <c:v>0.85410333183870502</c:v>
                </c:pt>
                <c:pt idx="815">
                  <c:v>0.85410333183835396</c:v>
                </c:pt>
                <c:pt idx="816">
                  <c:v>0.85410333183801102</c:v>
                </c:pt>
                <c:pt idx="817">
                  <c:v>0.85410333183767495</c:v>
                </c:pt>
                <c:pt idx="818">
                  <c:v>0.85410333183734699</c:v>
                </c:pt>
                <c:pt idx="819">
                  <c:v>0.85410333183702503</c:v>
                </c:pt>
                <c:pt idx="820">
                  <c:v>0.85410333183671105</c:v>
                </c:pt>
                <c:pt idx="821">
                  <c:v>0.85410333183640397</c:v>
                </c:pt>
                <c:pt idx="822">
                  <c:v>0.85410333183610299</c:v>
                </c:pt>
                <c:pt idx="823">
                  <c:v>0.854103331835809</c:v>
                </c:pt>
                <c:pt idx="824">
                  <c:v>0.85410333183552101</c:v>
                </c:pt>
                <c:pt idx="825">
                  <c:v>0.85410333183524001</c:v>
                </c:pt>
                <c:pt idx="826">
                  <c:v>0.85410333183496501</c:v>
                </c:pt>
                <c:pt idx="827">
                  <c:v>0.854103331834696</c:v>
                </c:pt>
                <c:pt idx="828">
                  <c:v>0.85410333183443199</c:v>
                </c:pt>
                <c:pt idx="829">
                  <c:v>0.85410333183417497</c:v>
                </c:pt>
                <c:pt idx="830">
                  <c:v>0.85410333183392295</c:v>
                </c:pt>
                <c:pt idx="831">
                  <c:v>0.85410333183367604</c:v>
                </c:pt>
                <c:pt idx="832">
                  <c:v>0.85410333183343501</c:v>
                </c:pt>
                <c:pt idx="833">
                  <c:v>0.85410333183319898</c:v>
                </c:pt>
                <c:pt idx="834">
                  <c:v>0.85410333183296905</c:v>
                </c:pt>
                <c:pt idx="835">
                  <c:v>0.85410333183274301</c:v>
                </c:pt>
                <c:pt idx="836">
                  <c:v>0.85410333183252296</c:v>
                </c:pt>
                <c:pt idx="837">
                  <c:v>0.85410333183230702</c:v>
                </c:pt>
                <c:pt idx="838">
                  <c:v>0.85410333183209597</c:v>
                </c:pt>
                <c:pt idx="839">
                  <c:v>0.85410333183188902</c:v>
                </c:pt>
                <c:pt idx="840">
                  <c:v>0.85410333183168696</c:v>
                </c:pt>
                <c:pt idx="841">
                  <c:v>0.85410333183148901</c:v>
                </c:pt>
                <c:pt idx="842">
                  <c:v>0.85410333183129605</c:v>
                </c:pt>
                <c:pt idx="843">
                  <c:v>0.85410333183110698</c:v>
                </c:pt>
                <c:pt idx="844">
                  <c:v>0.85410333183092202</c:v>
                </c:pt>
                <c:pt idx="845">
                  <c:v>0.85410333183074105</c:v>
                </c:pt>
                <c:pt idx="846">
                  <c:v>0.85410333183056397</c:v>
                </c:pt>
                <c:pt idx="847">
                  <c:v>0.854103331830391</c:v>
                </c:pt>
                <c:pt idx="848">
                  <c:v>0.85410333183022202</c:v>
                </c:pt>
                <c:pt idx="849">
                  <c:v>0.85410333183005605</c:v>
                </c:pt>
                <c:pt idx="850">
                  <c:v>0.85410333182989395</c:v>
                </c:pt>
                <c:pt idx="851">
                  <c:v>0.85410333182973597</c:v>
                </c:pt>
                <c:pt idx="852">
                  <c:v>0.85410333182958098</c:v>
                </c:pt>
                <c:pt idx="853">
                  <c:v>0.85410333182942899</c:v>
                </c:pt>
                <c:pt idx="854">
                  <c:v>0.854103331829281</c:v>
                </c:pt>
                <c:pt idx="855">
                  <c:v>0.854103331829136</c:v>
                </c:pt>
                <c:pt idx="856">
                  <c:v>0.85410333182899401</c:v>
                </c:pt>
                <c:pt idx="857">
                  <c:v>0.85410333182885501</c:v>
                </c:pt>
                <c:pt idx="858">
                  <c:v>0.854103331828719</c:v>
                </c:pt>
                <c:pt idx="859">
                  <c:v>0.854103331828586</c:v>
                </c:pt>
                <c:pt idx="860">
                  <c:v>0.85410333182845599</c:v>
                </c:pt>
                <c:pt idx="861">
                  <c:v>0.85410333182832898</c:v>
                </c:pt>
                <c:pt idx="862">
                  <c:v>0.85410333182820497</c:v>
                </c:pt>
                <c:pt idx="863">
                  <c:v>0.85410333182808296</c:v>
                </c:pt>
                <c:pt idx="864">
                  <c:v>0.85410333182796405</c:v>
                </c:pt>
                <c:pt idx="865">
                  <c:v>0.85410333182784803</c:v>
                </c:pt>
                <c:pt idx="866">
                  <c:v>0.85410333182773401</c:v>
                </c:pt>
                <c:pt idx="867">
                  <c:v>0.85410333182762299</c:v>
                </c:pt>
                <c:pt idx="868">
                  <c:v>0.85410333182751397</c:v>
                </c:pt>
                <c:pt idx="869">
                  <c:v>0.85410333182740805</c:v>
                </c:pt>
                <c:pt idx="870">
                  <c:v>0.85410333182730303</c:v>
                </c:pt>
                <c:pt idx="871">
                  <c:v>0.85410333182720199</c:v>
                </c:pt>
                <c:pt idx="872">
                  <c:v>0.85410333182710196</c:v>
                </c:pt>
                <c:pt idx="873">
                  <c:v>0.85410333182700404</c:v>
                </c:pt>
                <c:pt idx="874">
                  <c:v>0.85410333182690901</c:v>
                </c:pt>
                <c:pt idx="875">
                  <c:v>0.85410333182681597</c:v>
                </c:pt>
                <c:pt idx="876">
                  <c:v>0.85410333182672404</c:v>
                </c:pt>
                <c:pt idx="877">
                  <c:v>0.854103331826635</c:v>
                </c:pt>
                <c:pt idx="878">
                  <c:v>0.85410333182654796</c:v>
                </c:pt>
                <c:pt idx="879">
                  <c:v>0.85410333182646203</c:v>
                </c:pt>
                <c:pt idx="880">
                  <c:v>0.85410333182637899</c:v>
                </c:pt>
                <c:pt idx="881">
                  <c:v>0.85410333182629705</c:v>
                </c:pt>
                <c:pt idx="882">
                  <c:v>0.854103331826217</c:v>
                </c:pt>
                <c:pt idx="883">
                  <c:v>0.85410333182613896</c:v>
                </c:pt>
                <c:pt idx="884">
                  <c:v>0.85410333182606202</c:v>
                </c:pt>
                <c:pt idx="885">
                  <c:v>0.85410333182598697</c:v>
                </c:pt>
                <c:pt idx="886">
                  <c:v>0.85410333182591403</c:v>
                </c:pt>
                <c:pt idx="887">
                  <c:v>0.85410333182584197</c:v>
                </c:pt>
                <c:pt idx="888">
                  <c:v>0.85410333182577203</c:v>
                </c:pt>
                <c:pt idx="889">
                  <c:v>0.85410333182570397</c:v>
                </c:pt>
                <c:pt idx="890">
                  <c:v>0.85410333182563702</c:v>
                </c:pt>
                <c:pt idx="891">
                  <c:v>0.85410333182557097</c:v>
                </c:pt>
                <c:pt idx="892">
                  <c:v>0.85410333182550702</c:v>
                </c:pt>
                <c:pt idx="893">
                  <c:v>0.85410333182544396</c:v>
                </c:pt>
                <c:pt idx="894">
                  <c:v>0.85410333182538301</c:v>
                </c:pt>
                <c:pt idx="895">
                  <c:v>0.85410333182532305</c:v>
                </c:pt>
                <c:pt idx="896">
                  <c:v>0.85410333182526399</c:v>
                </c:pt>
                <c:pt idx="897">
                  <c:v>0.85410333182520703</c:v>
                </c:pt>
                <c:pt idx="898">
                  <c:v>0.85410333182515097</c:v>
                </c:pt>
                <c:pt idx="899">
                  <c:v>0.85410333182509601</c:v>
                </c:pt>
                <c:pt idx="900">
                  <c:v>0.85410333182504194</c:v>
                </c:pt>
                <c:pt idx="901">
                  <c:v>0.85410333182498899</c:v>
                </c:pt>
                <c:pt idx="902">
                  <c:v>0.85410333182493803</c:v>
                </c:pt>
                <c:pt idx="903">
                  <c:v>0.85410333182488696</c:v>
                </c:pt>
                <c:pt idx="904">
                  <c:v>0.854103331824838</c:v>
                </c:pt>
                <c:pt idx="905">
                  <c:v>0.85410333182479004</c:v>
                </c:pt>
                <c:pt idx="906">
                  <c:v>0.85410333182474296</c:v>
                </c:pt>
                <c:pt idx="907">
                  <c:v>0.854103331824697</c:v>
                </c:pt>
                <c:pt idx="908">
                  <c:v>0.85410333182465203</c:v>
                </c:pt>
                <c:pt idx="909">
                  <c:v>0.85410333182460796</c:v>
                </c:pt>
                <c:pt idx="910">
                  <c:v>0.85410333182456399</c:v>
                </c:pt>
                <c:pt idx="911">
                  <c:v>0.85410333182452203</c:v>
                </c:pt>
                <c:pt idx="912">
                  <c:v>0.85410333182448095</c:v>
                </c:pt>
                <c:pt idx="913">
                  <c:v>0.85410333182444098</c:v>
                </c:pt>
                <c:pt idx="914">
                  <c:v>0.85410333182440101</c:v>
                </c:pt>
                <c:pt idx="915">
                  <c:v>0.85410333182436204</c:v>
                </c:pt>
                <c:pt idx="916">
                  <c:v>0.85410333182432496</c:v>
                </c:pt>
                <c:pt idx="917">
                  <c:v>0.85410333182428799</c:v>
                </c:pt>
                <c:pt idx="918">
                  <c:v>0.85410333182425102</c:v>
                </c:pt>
                <c:pt idx="919">
                  <c:v>0.85410333182421605</c:v>
                </c:pt>
                <c:pt idx="920">
                  <c:v>0.85410333182418097</c:v>
                </c:pt>
                <c:pt idx="921">
                  <c:v>0.85410333182414799</c:v>
                </c:pt>
                <c:pt idx="922">
                  <c:v>0.85410333182411402</c:v>
                </c:pt>
                <c:pt idx="923">
                  <c:v>0.85410333182408205</c:v>
                </c:pt>
                <c:pt idx="924">
                  <c:v>0.85410333182404996</c:v>
                </c:pt>
                <c:pt idx="925">
                  <c:v>0.85410333182401899</c:v>
                </c:pt>
                <c:pt idx="926">
                  <c:v>0.85410333182398901</c:v>
                </c:pt>
                <c:pt idx="927">
                  <c:v>0.85410333182395903</c:v>
                </c:pt>
                <c:pt idx="928">
                  <c:v>0.85410333182392995</c:v>
                </c:pt>
                <c:pt idx="929">
                  <c:v>0.85410333182390197</c:v>
                </c:pt>
                <c:pt idx="930">
                  <c:v>0.85410333182387399</c:v>
                </c:pt>
                <c:pt idx="931">
                  <c:v>0.85410333182384701</c:v>
                </c:pt>
                <c:pt idx="932">
                  <c:v>0.85410333182382003</c:v>
                </c:pt>
                <c:pt idx="933">
                  <c:v>0.85410333182379405</c:v>
                </c:pt>
                <c:pt idx="934">
                  <c:v>0.85410333182376896</c:v>
                </c:pt>
                <c:pt idx="935">
                  <c:v>0.85410333182374398</c:v>
                </c:pt>
                <c:pt idx="936">
                  <c:v>0.85410333182372</c:v>
                </c:pt>
                <c:pt idx="937">
                  <c:v>0.85410333182369602</c:v>
                </c:pt>
                <c:pt idx="938">
                  <c:v>0.85410333182367304</c:v>
                </c:pt>
                <c:pt idx="939">
                  <c:v>0.85410333182364995</c:v>
                </c:pt>
                <c:pt idx="940">
                  <c:v>0.85410333182362796</c:v>
                </c:pt>
                <c:pt idx="941">
                  <c:v>0.85410333182360598</c:v>
                </c:pt>
                <c:pt idx="942">
                  <c:v>0.854103331823584</c:v>
                </c:pt>
                <c:pt idx="943">
                  <c:v>0.85410333182356402</c:v>
                </c:pt>
                <c:pt idx="944">
                  <c:v>0.85410333182354303</c:v>
                </c:pt>
                <c:pt idx="945">
                  <c:v>0.85410333182352305</c:v>
                </c:pt>
                <c:pt idx="946">
                  <c:v>0.85410333182350395</c:v>
                </c:pt>
                <c:pt idx="947">
                  <c:v>0.85410333182348497</c:v>
                </c:pt>
                <c:pt idx="948">
                  <c:v>0.85410333182346598</c:v>
                </c:pt>
                <c:pt idx="949">
                  <c:v>0.854103331823448</c:v>
                </c:pt>
                <c:pt idx="950">
                  <c:v>0.85410333182343001</c:v>
                </c:pt>
                <c:pt idx="951">
                  <c:v>0.85410333182341203</c:v>
                </c:pt>
                <c:pt idx="952">
                  <c:v>0.85410333182339504</c:v>
                </c:pt>
                <c:pt idx="953">
                  <c:v>0.85410333182337805</c:v>
                </c:pt>
                <c:pt idx="954">
                  <c:v>0.85410333182336196</c:v>
                </c:pt>
                <c:pt idx="955">
                  <c:v>0.85410333182334597</c:v>
                </c:pt>
                <c:pt idx="956">
                  <c:v>0.85410333182332998</c:v>
                </c:pt>
                <c:pt idx="957">
                  <c:v>0.85410333182331499</c:v>
                </c:pt>
                <c:pt idx="958">
                  <c:v>0.8541033318233</c:v>
                </c:pt>
                <c:pt idx="959">
                  <c:v>0.85410333182328502</c:v>
                </c:pt>
                <c:pt idx="960">
                  <c:v>0.85410333182327103</c:v>
                </c:pt>
                <c:pt idx="961">
                  <c:v>0.85410333182325704</c:v>
                </c:pt>
                <c:pt idx="962">
                  <c:v>0.85410333182324305</c:v>
                </c:pt>
                <c:pt idx="963">
                  <c:v>0.85410333182322995</c:v>
                </c:pt>
                <c:pt idx="964">
                  <c:v>0.85410333182321696</c:v>
                </c:pt>
                <c:pt idx="965">
                  <c:v>0.85410333182320397</c:v>
                </c:pt>
                <c:pt idx="966">
                  <c:v>0.85410333182319098</c:v>
                </c:pt>
                <c:pt idx="967">
                  <c:v>0.85410333182317899</c:v>
                </c:pt>
                <c:pt idx="968">
                  <c:v>0.854103331823167</c:v>
                </c:pt>
                <c:pt idx="969">
                  <c:v>0.85410333182315501</c:v>
                </c:pt>
                <c:pt idx="970">
                  <c:v>0.85410333182314402</c:v>
                </c:pt>
                <c:pt idx="971">
                  <c:v>0.85410333182313203</c:v>
                </c:pt>
                <c:pt idx="972">
                  <c:v>0.85410333182312104</c:v>
                </c:pt>
                <c:pt idx="973">
                  <c:v>0.85410333182311104</c:v>
                </c:pt>
                <c:pt idx="974">
                  <c:v>0.85410333182310005</c:v>
                </c:pt>
                <c:pt idx="975">
                  <c:v>0.85410333182308995</c:v>
                </c:pt>
                <c:pt idx="976">
                  <c:v>0.85410333182307996</c:v>
                </c:pt>
                <c:pt idx="977">
                  <c:v>0.85410333182306997</c:v>
                </c:pt>
                <c:pt idx="978">
                  <c:v>0.85410333182305997</c:v>
                </c:pt>
                <c:pt idx="979">
                  <c:v>0.85410333182305098</c:v>
                </c:pt>
                <c:pt idx="980">
                  <c:v>0.85410333182304099</c:v>
                </c:pt>
                <c:pt idx="981">
                  <c:v>0.854103331823032</c:v>
                </c:pt>
                <c:pt idx="982">
                  <c:v>0.854103331823023</c:v>
                </c:pt>
                <c:pt idx="983">
                  <c:v>0.85410333182301501</c:v>
                </c:pt>
                <c:pt idx="984">
                  <c:v>0.85410333182300602</c:v>
                </c:pt>
                <c:pt idx="985">
                  <c:v>0.85410333182299802</c:v>
                </c:pt>
                <c:pt idx="986">
                  <c:v>0.85410333182299003</c:v>
                </c:pt>
                <c:pt idx="987">
                  <c:v>0.85410333182298204</c:v>
                </c:pt>
                <c:pt idx="988">
                  <c:v>0.85410333182297404</c:v>
                </c:pt>
                <c:pt idx="989">
                  <c:v>0.85410333182296705</c:v>
                </c:pt>
                <c:pt idx="990">
                  <c:v>0.85410333182295906</c:v>
                </c:pt>
                <c:pt idx="991">
                  <c:v>0.85410333182295195</c:v>
                </c:pt>
                <c:pt idx="992">
                  <c:v>0.85410333182294496</c:v>
                </c:pt>
                <c:pt idx="993">
                  <c:v>0.85410333182293796</c:v>
                </c:pt>
                <c:pt idx="994">
                  <c:v>0.85410333182293097</c:v>
                </c:pt>
                <c:pt idx="995">
                  <c:v>0.85410333182292497</c:v>
                </c:pt>
                <c:pt idx="996">
                  <c:v>0.85410333182291798</c:v>
                </c:pt>
                <c:pt idx="997">
                  <c:v>0.85410333182291198</c:v>
                </c:pt>
                <c:pt idx="998">
                  <c:v>0.85410333182290499</c:v>
                </c:pt>
                <c:pt idx="999">
                  <c:v>0.85410333182289899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F4-450B-8E83-4E4E6F09B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ax val="4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Test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Validation Error</a:t>
            </a:r>
          </a:p>
          <a:p>
            <a:pPr>
              <a:defRPr sz="1800"/>
            </a:pPr>
            <a:r>
              <a:rPr lang="en-US" sz="1800"/>
              <a:t>Dataset Iteration 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14'!$B$1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14'!$C$3:$C$1002</c:f>
              <c:numCache>
                <c:formatCode>#,##0.000</c:formatCode>
                <c:ptCount val="1000"/>
                <c:pt idx="0">
                  <c:v>1.54313306825582</c:v>
                </c:pt>
                <c:pt idx="1">
                  <c:v>1.57743183526127</c:v>
                </c:pt>
                <c:pt idx="2">
                  <c:v>1.36251603421561</c:v>
                </c:pt>
                <c:pt idx="3">
                  <c:v>1.1373494509969999</c:v>
                </c:pt>
                <c:pt idx="4">
                  <c:v>0.95692899334456505</c:v>
                </c:pt>
                <c:pt idx="5">
                  <c:v>0.82915388861182104</c:v>
                </c:pt>
                <c:pt idx="6">
                  <c:v>0.74912154122417796</c:v>
                </c:pt>
                <c:pt idx="7">
                  <c:v>0.707073660658884</c:v>
                </c:pt>
                <c:pt idx="8">
                  <c:v>0.69159973749801995</c:v>
                </c:pt>
                <c:pt idx="9">
                  <c:v>0.69229556982669405</c:v>
                </c:pt>
                <c:pt idx="10">
                  <c:v>0.70130352423761499</c:v>
                </c:pt>
                <c:pt idx="11">
                  <c:v>0.71346594039800804</c:v>
                </c:pt>
                <c:pt idx="12">
                  <c:v>0.72574346869836903</c:v>
                </c:pt>
                <c:pt idx="13">
                  <c:v>0.73652343922367403</c:v>
                </c:pt>
                <c:pt idx="14">
                  <c:v>0.745075534547186</c:v>
                </c:pt>
                <c:pt idx="15">
                  <c:v>0.75118550814848195</c:v>
                </c:pt>
                <c:pt idx="16">
                  <c:v>0.75492584151002395</c:v>
                </c:pt>
                <c:pt idx="17">
                  <c:v>0.75651728515168903</c:v>
                </c:pt>
                <c:pt idx="18">
                  <c:v>0.75624715123515596</c:v>
                </c:pt>
                <c:pt idx="19">
                  <c:v>0.75442213608476605</c:v>
                </c:pt>
                <c:pt idx="20">
                  <c:v>0.75134192106549003</c:v>
                </c:pt>
                <c:pt idx="21">
                  <c:v>0.74728520176449997</c:v>
                </c:pt>
                <c:pt idx="22">
                  <c:v>0.74250310001565301</c:v>
                </c:pt>
                <c:pt idx="23">
                  <c:v>0.73721690737926004</c:v>
                </c:pt>
                <c:pt idx="24">
                  <c:v>0.73161831067316496</c:v>
                </c:pt>
                <c:pt idx="25">
                  <c:v>0.72587097802720002</c:v>
                </c:pt>
                <c:pt idx="26">
                  <c:v>0.72011282760266004</c:v>
                </c:pt>
                <c:pt idx="27">
                  <c:v>0.71445857324526796</c:v>
                </c:pt>
                <c:pt idx="28">
                  <c:v>0.70900230898272698</c:v>
                </c:pt>
                <c:pt idx="29">
                  <c:v>0.70381999767820203</c:v>
                </c:pt>
                <c:pt idx="30">
                  <c:v>0.69897179271405996</c:v>
                </c:pt>
                <c:pt idx="31">
                  <c:v>0.69450416027543804</c:v>
                </c:pt>
                <c:pt idx="32">
                  <c:v>0.69045179291581005</c:v>
                </c:pt>
                <c:pt idx="33">
                  <c:v>0.686839318434871</c:v>
                </c:pt>
                <c:pt idx="34">
                  <c:v>0.68368281536000897</c:v>
                </c:pt>
                <c:pt idx="35">
                  <c:v>0.68099114983429798</c:v>
                </c:pt>
                <c:pt idx="36">
                  <c:v>0.67876714996654497</c:v>
                </c:pt>
                <c:pt idx="37">
                  <c:v>0.67700863364035002</c:v>
                </c:pt>
                <c:pt idx="38">
                  <c:v>0.67570930500677295</c:v>
                </c:pt>
                <c:pt idx="39">
                  <c:v>0.67485953376923502</c:v>
                </c:pt>
                <c:pt idx="40">
                  <c:v>0.67444703013200202</c:v>
                </c:pt>
                <c:pt idx="41">
                  <c:v>0.67445742705182998</c:v>
                </c:pt>
                <c:pt idx="42">
                  <c:v>0.67487478027237502</c:v>
                </c:pt>
                <c:pt idx="43">
                  <c:v>0.67568199556115704</c:v>
                </c:pt>
                <c:pt idx="44">
                  <c:v>0.67686119161598601</c:v>
                </c:pt>
                <c:pt idx="45">
                  <c:v>0.678394006255986</c:v>
                </c:pt>
                <c:pt idx="46">
                  <c:v>0.68026185275101203</c:v>
                </c:pt>
                <c:pt idx="47">
                  <c:v>0.68244613245948504</c:v>
                </c:pt>
                <c:pt idx="48">
                  <c:v>0.68492840932685295</c:v>
                </c:pt>
                <c:pt idx="49">
                  <c:v>0.68769055123478895</c:v>
                </c:pt>
                <c:pt idx="50">
                  <c:v>0.690714842676869</c:v>
                </c:pt>
                <c:pt idx="51">
                  <c:v>0.69398407276392404</c:v>
                </c:pt>
                <c:pt idx="52">
                  <c:v>0.69748160212713195</c:v>
                </c:pt>
                <c:pt idx="53">
                  <c:v>0.70119141188630196</c:v>
                </c:pt>
                <c:pt idx="54">
                  <c:v>0.70509813748253503</c:v>
                </c:pt>
                <c:pt idx="55">
                  <c:v>0.70918708983702905</c:v>
                </c:pt>
                <c:pt idx="56">
                  <c:v>0.71344426598992405</c:v>
                </c:pt>
                <c:pt idx="57">
                  <c:v>0.71785635109361901</c:v>
                </c:pt>
                <c:pt idx="58">
                  <c:v>0.72241071338269103</c:v>
                </c:pt>
                <c:pt idx="59">
                  <c:v>0.72709539351615604</c:v>
                </c:pt>
                <c:pt idx="60">
                  <c:v>0.73189908948581095</c:v>
                </c:pt>
                <c:pt idx="61">
                  <c:v>0.73681113810535304</c:v>
                </c:pt>
                <c:pt idx="62">
                  <c:v>0.74182149393710495</c:v>
                </c:pt>
                <c:pt idx="63">
                  <c:v>0.746920706374952</c:v>
                </c:pt>
                <c:pt idx="64">
                  <c:v>0.75209989548161904</c:v>
                </c:pt>
                <c:pt idx="65">
                  <c:v>0.75735072707413098</c:v>
                </c:pt>
                <c:pt idx="66">
                  <c:v>0.76266538746150503</c:v>
                </c:pt>
                <c:pt idx="67">
                  <c:v>0.76803655816175997</c:v>
                </c:pt>
                <c:pt idx="68">
                  <c:v>0.77345739085988996</c:v>
                </c:pt>
                <c:pt idx="69">
                  <c:v>0.77892148281294404</c:v>
                </c:pt>
                <c:pt idx="70">
                  <c:v>0.78442285286169799</c:v>
                </c:pt>
                <c:pt idx="71">
                  <c:v>0.78995591816928801</c:v>
                </c:pt>
                <c:pt idx="72">
                  <c:v>0.79551547177473403</c:v>
                </c:pt>
                <c:pt idx="73">
                  <c:v>0.80109666102238397</c:v>
                </c:pt>
                <c:pt idx="74">
                  <c:v>0.80669496690632603</c:v>
                </c:pt>
                <c:pt idx="75">
                  <c:v>0.81230618435093405</c:v>
                </c:pt>
                <c:pt idx="76">
                  <c:v>0.81792640343425205</c:v>
                </c:pt>
                <c:pt idx="77">
                  <c:v>0.82355199154948799</c:v>
                </c:pt>
                <c:pt idx="78">
                  <c:v>0.82917957649083196</c:v>
                </c:pt>
                <c:pt idx="79">
                  <c:v>0.83480603044286705</c:v>
                </c:pt>
                <c:pt idx="80">
                  <c:v>0.84042845484755002</c:v>
                </c:pt>
                <c:pt idx="81">
                  <c:v>0.84604416611890698</c:v>
                </c:pt>
                <c:pt idx="82">
                  <c:v>0.85165068217286499</c:v>
                </c:pt>
                <c:pt idx="83">
                  <c:v>0.85724570973787295</c:v>
                </c:pt>
                <c:pt idx="84">
                  <c:v>0.86282713241096098</c:v>
                </c:pt>
                <c:pt idx="85">
                  <c:v>0.86839299942349701</c:v>
                </c:pt>
                <c:pt idx="86">
                  <c:v>0.87394151508096696</c:v>
                </c:pt>
                <c:pt idx="87">
                  <c:v>0.87947102884157602</c:v>
                </c:pt>
                <c:pt idx="88">
                  <c:v>0.88498002599923298</c:v>
                </c:pt>
                <c:pt idx="89">
                  <c:v>0.89046711893742503</c:v>
                </c:pt>
                <c:pt idx="90">
                  <c:v>0.89593103892165005</c:v>
                </c:pt>
                <c:pt idx="91">
                  <c:v>0.90137062839930804</c:v>
                </c:pt>
                <c:pt idx="92">
                  <c:v>0.90678483377727204</c:v>
                </c:pt>
                <c:pt idx="93">
                  <c:v>0.91217269864872996</c:v>
                </c:pt>
                <c:pt idx="94">
                  <c:v>0.91753335744225994</c:v>
                </c:pt>
                <c:pt idx="95">
                  <c:v>0.92286602946749297</c:v>
                </c:pt>
                <c:pt idx="96">
                  <c:v>0.92817001333305205</c:v>
                </c:pt>
                <c:pt idx="97">
                  <c:v>0.93344468171383599</c:v>
                </c:pt>
                <c:pt idx="98">
                  <c:v>0.93868947644595302</c:v>
                </c:pt>
                <c:pt idx="99">
                  <c:v>0.94390390392891299</c:v>
                </c:pt>
                <c:pt idx="100">
                  <c:v>0.94908753081583896</c:v>
                </c:pt>
                <c:pt idx="101">
                  <c:v>0.95423997997365795</c:v>
                </c:pt>
                <c:pt idx="102">
                  <c:v>0.95936092669627404</c:v>
                </c:pt>
                <c:pt idx="103">
                  <c:v>0.96445009515481805</c:v>
                </c:pt>
                <c:pt idx="104">
                  <c:v>0.96950725507001501</c:v>
                </c:pt>
                <c:pt idx="105">
                  <c:v>0.97453221859266503</c:v>
                </c:pt>
                <c:pt idx="106">
                  <c:v>0.97952483737912299</c:v>
                </c:pt>
                <c:pt idx="107">
                  <c:v>0.98448499984945503</c:v>
                </c:pt>
                <c:pt idx="108">
                  <c:v>0.98941262861678503</c:v>
                </c:pt>
                <c:pt idx="109">
                  <c:v>0.99430767807703002</c:v>
                </c:pt>
                <c:pt idx="110">
                  <c:v>0.99917013214895001</c:v>
                </c:pt>
                <c:pt idx="111">
                  <c:v>1.0040000021550599</c:v>
                </c:pt>
                <c:pt idx="112">
                  <c:v>1.0087973248345701</c:v>
                </c:pt>
                <c:pt idx="113">
                  <c:v>1.0135621604801099</c:v>
                </c:pt>
                <c:pt idx="114">
                  <c:v>1.01829459119043</c:v>
                </c:pt>
                <c:pt idx="115">
                  <c:v>1.0229947192319699</c:v>
                </c:pt>
                <c:pt idx="116">
                  <c:v>1.02766266550235</c:v>
                </c:pt>
                <c:pt idx="117">
                  <c:v>1.0322985680896499</c:v>
                </c:pt>
                <c:pt idx="118">
                  <c:v>1.0369025809213701</c:v>
                </c:pt>
                <c:pt idx="119">
                  <c:v>1.0414748724976099</c:v>
                </c:pt>
                <c:pt idx="120">
                  <c:v>1.0460156247032499</c:v>
                </c:pt>
                <c:pt idx="121">
                  <c:v>1.05052503169433</c:v>
                </c:pt>
                <c:pt idx="122">
                  <c:v>1.0550032988539599</c:v>
                </c:pt>
                <c:pt idx="123">
                  <c:v>1.05945064181361</c:v>
                </c:pt>
                <c:pt idx="124">
                  <c:v>1.0638672855357101</c:v>
                </c:pt>
                <c:pt idx="125">
                  <c:v>1.0682534634538701</c:v>
                </c:pt>
                <c:pt idx="126">
                  <c:v>1.07260941666723</c:v>
                </c:pt>
                <c:pt idx="127">
                  <c:v>1.0769353931855401</c:v>
                </c:pt>
                <c:pt idx="128">
                  <c:v>1.0812316472221</c:v>
                </c:pt>
                <c:pt idx="129">
                  <c:v>1.0854984385314601</c:v>
                </c:pt>
                <c:pt idx="130">
                  <c:v>1.0897360317893401</c:v>
                </c:pt>
                <c:pt idx="131">
                  <c:v>1.09394469601213</c:v>
                </c:pt>
                <c:pt idx="132">
                  <c:v>1.0981247040136499</c:v>
                </c:pt>
                <c:pt idx="133">
                  <c:v>1.1022763318969</c:v>
                </c:pt>
                <c:pt idx="134">
                  <c:v>1.10639985857878</c:v>
                </c:pt>
                <c:pt idx="135">
                  <c:v>1.11049556534571</c:v>
                </c:pt>
                <c:pt idx="136">
                  <c:v>1.11456373543834</c:v>
                </c:pt>
                <c:pt idx="137">
                  <c:v>1.1186046536637</c:v>
                </c:pt>
                <c:pt idx="138">
                  <c:v>1.1226186060330601</c:v>
                </c:pt>
                <c:pt idx="139">
                  <c:v>1.1266058794239999</c:v>
                </c:pt>
                <c:pt idx="140">
                  <c:v>1.1305667612652801</c:v>
                </c:pt>
                <c:pt idx="141">
                  <c:v>1.1345015392431299</c:v>
                </c:pt>
                <c:pt idx="142">
                  <c:v>1.1384105010277199</c:v>
                </c:pt>
                <c:pt idx="143">
                  <c:v>1.14229393401858</c:v>
                </c:pt>
                <c:pt idx="144">
                  <c:v>1.1461521251079001</c:v>
                </c:pt>
                <c:pt idx="145">
                  <c:v>1.1499853604605801</c:v>
                </c:pt>
                <c:pt idx="146">
                  <c:v>1.1537939253101299</c:v>
                </c:pt>
                <c:pt idx="147">
                  <c:v>1.1575781037694</c:v>
                </c:pt>
                <c:pt idx="148">
                  <c:v>1.1613381786553501</c:v>
                </c:pt>
                <c:pt idx="149">
                  <c:v>1.1650744313268799</c:v>
                </c:pt>
                <c:pt idx="150">
                  <c:v>1.16878714153518</c:v>
                </c:pt>
                <c:pt idx="151">
                  <c:v>1.1724765872856</c:v>
                </c:pt>
                <c:pt idx="152">
                  <c:v>1.1761430447105901</c:v>
                </c:pt>
                <c:pt idx="153">
                  <c:v>1.1797867879528501</c:v>
                </c:pt>
                <c:pt idx="154">
                  <c:v>1.1834080890582399</c:v>
                </c:pt>
                <c:pt idx="155">
                  <c:v>1.18700721787778</c:v>
                </c:pt>
                <c:pt idx="156">
                  <c:v>1.1905844419782401</c:v>
                </c:pt>
                <c:pt idx="157">
                  <c:v>1.19414002656078</c:v>
                </c:pt>
                <c:pt idx="158">
                  <c:v>1.1976742343871201</c:v>
                </c:pt>
                <c:pt idx="159">
                  <c:v>1.2011873257129699</c:v>
                </c:pt>
                <c:pt idx="160">
                  <c:v>1.2046795582279399</c:v>
                </c:pt>
                <c:pt idx="161">
                  <c:v>1.2081511870019599</c:v>
                </c:pt>
                <c:pt idx="162">
                  <c:v>1.2116024644374199</c:v>
                </c:pt>
                <c:pt idx="163">
                  <c:v>1.2150336402269599</c:v>
                </c:pt>
                <c:pt idx="164">
                  <c:v>1.2184449613164099</c:v>
                </c:pt>
                <c:pt idx="165">
                  <c:v>1.2218366718726399</c:v>
                </c:pt>
                <c:pt idx="166">
                  <c:v>1.2252090132560001</c:v>
                </c:pt>
                <c:pt idx="167">
                  <c:v>1.22856222399698</c:v>
                </c:pt>
                <c:pt idx="168">
                  <c:v>1.2318965397769801</c:v>
                </c:pt>
                <c:pt idx="169">
                  <c:v>1.23521219341281</c:v>
                </c:pt>
                <c:pt idx="170">
                  <c:v>1.2385094148447</c:v>
                </c:pt>
                <c:pt idx="171">
                  <c:v>1.2417884311276699</c:v>
                </c:pt>
                <c:pt idx="172">
                  <c:v>1.2450494664259</c:v>
                </c:pt>
                <c:pt idx="173">
                  <c:v>1.24829274201008</c:v>
                </c:pt>
                <c:pt idx="174">
                  <c:v>1.2515184762574201</c:v>
                </c:pt>
                <c:pt idx="175">
                  <c:v>1.25472688465413</c:v>
                </c:pt>
                <c:pt idx="176">
                  <c:v>1.2579181798003201</c:v>
                </c:pt>
                <c:pt idx="177">
                  <c:v>1.26109257141705</c:v>
                </c:pt>
                <c:pt idx="178">
                  <c:v>1.2642502663554001</c:v>
                </c:pt>
                <c:pt idx="179">
                  <c:v>1.2673914686074801</c:v>
                </c:pt>
                <c:pt idx="180">
                  <c:v>1.2705163793191701</c:v>
                </c:pt>
                <c:pt idx="181">
                  <c:v>1.2736251968044601</c:v>
                </c:pt>
                <c:pt idx="182">
                  <c:v>1.2767181165613799</c:v>
                </c:pt>
                <c:pt idx="183">
                  <c:v>1.27979533128926</c:v>
                </c:pt>
                <c:pt idx="184">
                  <c:v>1.28285703090728</c:v>
                </c:pt>
                <c:pt idx="185">
                  <c:v>1.2859034025743099</c:v>
                </c:pt>
                <c:pt idx="186">
                  <c:v>1.2889346307096801</c:v>
                </c:pt>
                <c:pt idx="187">
                  <c:v>1.2919508970151301</c:v>
                </c:pt>
                <c:pt idx="188">
                  <c:v>1.29495238049755</c:v>
                </c:pt>
                <c:pt idx="189">
                  <c:v>1.29793925749265</c:v>
                </c:pt>
                <c:pt idx="190">
                  <c:v>1.3009117016893299</c:v>
                </c:pt>
                <c:pt idx="191">
                  <c:v>1.30386988415483</c:v>
                </c:pt>
                <c:pt idx="192">
                  <c:v>1.3068139733604001</c:v>
                </c:pt>
                <c:pt idx="193">
                  <c:v>1.30974413520765</c:v>
                </c:pt>
                <c:pt idx="194">
                  <c:v>1.31266053305534</c:v>
                </c:pt>
                <c:pt idx="195">
                  <c:v>1.3155633277466301</c:v>
                </c:pt>
                <c:pt idx="196">
                  <c:v>1.31845267763677</c:v>
                </c:pt>
                <c:pt idx="197">
                  <c:v>1.3213287386211101</c:v>
                </c:pt>
                <c:pt idx="198">
                  <c:v>1.32419166416339</c:v>
                </c:pt>
                <c:pt idx="199">
                  <c:v>1.3270416053243701</c:v>
                </c:pt>
                <c:pt idx="200">
                  <c:v>1.3298787107905901</c:v>
                </c:pt>
                <c:pt idx="201">
                  <c:v>1.3327031269034</c:v>
                </c:pt>
                <c:pt idx="202">
                  <c:v>1.33551499768807</c:v>
                </c:pt>
                <c:pt idx="203">
                  <c:v>1.3383144648830101</c:v>
                </c:pt>
                <c:pt idx="204">
                  <c:v>1.3411016679691701</c:v>
                </c:pt>
                <c:pt idx="205">
                  <c:v>1.34387674419933</c:v>
                </c:pt>
                <c:pt idx="206">
                  <c:v>1.34663982862758</c:v>
                </c:pt>
                <c:pt idx="207">
                  <c:v>1.34939105413867</c:v>
                </c:pt>
                <c:pt idx="208">
                  <c:v>1.3521305514774</c:v>
                </c:pt>
                <c:pt idx="209">
                  <c:v>1.3548584492779501</c:v>
                </c:pt>
                <c:pt idx="210">
                  <c:v>1.3575748740931199</c:v>
                </c:pt>
                <c:pt idx="211">
                  <c:v>1.3602799504234799</c:v>
                </c:pt>
                <c:pt idx="212">
                  <c:v>1.36297380074644</c:v>
                </c:pt>
                <c:pt idx="213">
                  <c:v>1.3656565455451599</c:v>
                </c:pt>
                <c:pt idx="214">
                  <c:v>1.3683283033373499</c:v>
                </c:pt>
                <c:pt idx="215">
                  <c:v>1.3709891907038601</c:v>
                </c:pt>
                <c:pt idx="216">
                  <c:v>1.3736393223171499</c:v>
                </c:pt>
                <c:pt idx="217">
                  <c:v>1.3762788109695701</c:v>
                </c:pt>
                <c:pt idx="218">
                  <c:v>1.3789077676014001</c:v>
                </c:pt>
                <c:pt idx="219">
                  <c:v>1.38152630132872</c:v>
                </c:pt>
                <c:pt idx="220">
                  <c:v>1.3841345194710699</c:v>
                </c:pt>
                <c:pt idx="221">
                  <c:v>1.38673252757887</c:v>
                </c:pt>
                <c:pt idx="222">
                  <c:v>1.3893204294605599</c:v>
                </c:pt>
                <c:pt idx="223">
                  <c:v>1.3918983272096099</c:v>
                </c:pt>
                <c:pt idx="224">
                  <c:v>1.3944663212311501</c:v>
                </c:pt>
                <c:pt idx="225">
                  <c:v>1.39702451026844</c:v>
                </c:pt>
                <c:pt idx="226">
                  <c:v>1.39957299142901</c:v>
                </c:pt>
                <c:pt idx="227">
                  <c:v>1.40211186021061</c:v>
                </c:pt>
                <c:pt idx="228">
                  <c:v>1.40464121052681</c:v>
                </c:pt>
                <c:pt idx="229">
                  <c:v>1.4071611347323401</c:v>
                </c:pt>
                <c:pt idx="230">
                  <c:v>1.4096717236482199</c:v>
                </c:pt>
                <c:pt idx="231">
                  <c:v>1.41217306658652</c:v>
                </c:pt>
                <c:pt idx="232">
                  <c:v>1.4146652513748701</c:v>
                </c:pt>
                <c:pt idx="233">
                  <c:v>1.4171483643806699</c:v>
                </c:pt>
                <c:pt idx="234">
                  <c:v>1.4196224905350601</c:v>
                </c:pt>
                <c:pt idx="235">
                  <c:v>1.42208771335652</c:v>
                </c:pt>
                <c:pt idx="236">
                  <c:v>1.4245441149742</c:v>
                </c:pt>
                <c:pt idx="237">
                  <c:v>1.42699177615104</c:v>
                </c:pt>
                <c:pt idx="238">
                  <c:v>1.42943077630646</c:v>
                </c:pt>
                <c:pt idx="239">
                  <c:v>1.4318611935388399</c:v>
                </c:pt>
                <c:pt idx="240">
                  <c:v>1.4342831046477</c:v>
                </c:pt>
                <c:pt idx="241">
                  <c:v>1.43669658515556</c:v>
                </c:pt>
                <c:pt idx="242">
                  <c:v>1.43910170932951</c:v>
                </c:pt>
                <c:pt idx="243">
                  <c:v>1.4414985502025</c:v>
                </c:pt>
                <c:pt idx="244">
                  <c:v>1.44388717959433</c:v>
                </c:pt>
                <c:pt idx="245">
                  <c:v>1.4462676681323401</c:v>
                </c:pt>
                <c:pt idx="246">
                  <c:v>1.4486400852718</c:v>
                </c:pt>
                <c:pt idx="247">
                  <c:v>1.45100449931606</c:v>
                </c:pt>
                <c:pt idx="248">
                  <c:v>1.4533609774363401</c:v>
                </c:pt>
                <c:pt idx="249">
                  <c:v>1.4557095856912901</c:v>
                </c:pt>
                <c:pt idx="250">
                  <c:v>1.45805038904621</c:v>
                </c:pt>
                <c:pt idx="251">
                  <c:v>1.4603834513920899</c:v>
                </c:pt>
                <c:pt idx="252">
                  <c:v>1.4627088355641999</c:v>
                </c:pt>
                <c:pt idx="253">
                  <c:v>1.4650266033605901</c:v>
                </c:pt>
                <c:pt idx="254">
                  <c:v>1.4673368155601401</c:v>
                </c:pt>
                <c:pt idx="255">
                  <c:v>1.46963953194049</c:v>
                </c:pt>
                <c:pt idx="256">
                  <c:v>1.4719348112955699</c:v>
                </c:pt>
                <c:pt idx="257">
                  <c:v>1.4742227114529201</c:v>
                </c:pt>
                <c:pt idx="258">
                  <c:v>1.4765032892907699</c:v>
                </c:pt>
                <c:pt idx="259">
                  <c:v>1.47877660075476</c:v>
                </c:pt>
                <c:pt idx="260">
                  <c:v>1.4810427008745199</c:v>
                </c:pt>
                <c:pt idx="261">
                  <c:v>1.4833016437798701</c:v>
                </c:pt>
                <c:pt idx="262">
                  <c:v>1.4855534827168599</c:v>
                </c:pt>
                <c:pt idx="263">
                  <c:v>1.48779827006349</c:v>
                </c:pt>
                <c:pt idx="264">
                  <c:v>1.4900360573452001</c:v>
                </c:pt>
                <c:pt idx="265">
                  <c:v>1.4922668952501399</c:v>
                </c:pt>
                <c:pt idx="266">
                  <c:v>1.49449083364414</c:v>
                </c:pt>
                <c:pt idx="267">
                  <c:v>1.4967079215854699</c:v>
                </c:pt>
                <c:pt idx="268">
                  <c:v>1.4989182073393501</c:v>
                </c:pt>
                <c:pt idx="269">
                  <c:v>1.50112173839223</c:v>
                </c:pt>
                <c:pt idx="270">
                  <c:v>1.50331856146585</c:v>
                </c:pt>
                <c:pt idx="271">
                  <c:v>1.50550872253098</c:v>
                </c:pt>
                <c:pt idx="272">
                  <c:v>1.5076922668210899</c:v>
                </c:pt>
                <c:pt idx="273">
                  <c:v>1.5098692388456301</c:v>
                </c:pt>
                <c:pt idx="274">
                  <c:v>1.5120396824032001</c:v>
                </c:pt>
                <c:pt idx="275">
                  <c:v>1.5142036405944399</c:v>
                </c:pt>
                <c:pt idx="276">
                  <c:v>1.5163611558347501</c:v>
                </c:pt>
                <c:pt idx="277">
                  <c:v>1.5185122698667199</c:v>
                </c:pt>
                <c:pt idx="278">
                  <c:v>1.5206570237724299</c:v>
                </c:pt>
                <c:pt idx="279">
                  <c:v>1.5227954579855201</c:v>
                </c:pt>
                <c:pt idx="280">
                  <c:v>1.52492761230301</c:v>
                </c:pt>
                <c:pt idx="281">
                  <c:v>1.52705352589696</c:v>
                </c:pt>
                <c:pt idx="282">
                  <c:v>1.5291732373259399</c:v>
                </c:pt>
                <c:pt idx="283">
                  <c:v>1.5312867845462499</c:v>
                </c:pt>
                <c:pt idx="284">
                  <c:v>1.533394204923</c:v>
                </c:pt>
                <c:pt idx="285">
                  <c:v>1.53549553524097</c:v>
                </c:pt>
                <c:pt idx="286">
                  <c:v>1.5375908117153001</c:v>
                </c:pt>
                <c:pt idx="287">
                  <c:v>1.5396800700019599</c:v>
                </c:pt>
                <c:pt idx="288">
                  <c:v>1.5417633452080699</c:v>
                </c:pt>
                <c:pt idx="289">
                  <c:v>1.5438406719020401</c:v>
                </c:pt>
                <c:pt idx="290">
                  <c:v>1.5459120841235101</c:v>
                </c:pt>
                <c:pt idx="291">
                  <c:v>1.54797761539312</c:v>
                </c:pt>
                <c:pt idx="292">
                  <c:v>1.55003729872215</c:v>
                </c:pt>
                <c:pt idx="293">
                  <c:v>1.55209116662189</c:v>
                </c:pt>
                <c:pt idx="294">
                  <c:v>1.5541392511129799</c:v>
                </c:pt>
                <c:pt idx="295">
                  <c:v>1.5561815837344499</c:v>
                </c:pt>
                <c:pt idx="296">
                  <c:v>1.5582181955527099</c:v>
                </c:pt>
                <c:pt idx="297">
                  <c:v>1.5602491171703201</c:v>
                </c:pt>
                <c:pt idx="298">
                  <c:v>1.5622743787345901</c:v>
                </c:pt>
                <c:pt idx="299">
                  <c:v>1.56429400994607</c:v>
                </c:pt>
                <c:pt idx="300">
                  <c:v>1.5663080400668901</c:v>
                </c:pt>
                <c:pt idx="301">
                  <c:v>1.5683164979288899</c:v>
                </c:pt>
                <c:pt idx="302">
                  <c:v>1.5703194119416699</c:v>
                </c:pt>
                <c:pt idx="303">
                  <c:v>1.5723168101004601</c:v>
                </c:pt>
                <c:pt idx="304">
                  <c:v>1.5743087199938599</c:v>
                </c:pt>
                <c:pt idx="305">
                  <c:v>1.5762951688114399</c:v>
                </c:pt>
                <c:pt idx="306">
                  <c:v>1.57827618335117</c:v>
                </c:pt>
                <c:pt idx="307">
                  <c:v>1.5802517900267801</c:v>
                </c:pt>
                <c:pt idx="308">
                  <c:v>1.58222201487495</c:v>
                </c:pt>
                <c:pt idx="309">
                  <c:v>1.5841868835623301</c:v>
                </c:pt>
                <c:pt idx="310">
                  <c:v>1.5861464213925101</c:v>
                </c:pt>
                <c:pt idx="311">
                  <c:v>1.5881006533127999</c:v>
                </c:pt>
                <c:pt idx="312">
                  <c:v>1.59004960392094</c:v>
                </c:pt>
                <c:pt idx="313">
                  <c:v>1.5919932974716</c:v>
                </c:pt>
                <c:pt idx="314">
                  <c:v>1.59393175788288</c:v>
                </c:pt>
                <c:pt idx="315">
                  <c:v>1.5958650087426001</c:v>
                </c:pt>
                <c:pt idx="316">
                  <c:v>1.5977930733144701</c:v>
                </c:pt>
                <c:pt idx="317">
                  <c:v>1.59971597454426</c:v>
                </c:pt>
                <c:pt idx="318">
                  <c:v>1.60163373506569</c:v>
                </c:pt>
                <c:pt idx="319">
                  <c:v>1.6035463772063301</c:v>
                </c:pt>
                <c:pt idx="320">
                  <c:v>1.60545392299338</c:v>
                </c:pt>
                <c:pt idx="321">
                  <c:v>1.6073563941592599</c:v>
                </c:pt>
                <c:pt idx="322">
                  <c:v>1.60925381214722</c:v>
                </c:pt>
                <c:pt idx="323">
                  <c:v>1.6111461981167501</c:v>
                </c:pt>
                <c:pt idx="324">
                  <c:v>1.6130335729489</c:v>
                </c:pt>
                <c:pt idx="325">
                  <c:v>1.6149159572515599</c:v>
                </c:pt>
                <c:pt idx="326">
                  <c:v>1.6167933713645799</c:v>
                </c:pt>
                <c:pt idx="327">
                  <c:v>1.61866583536483</c:v>
                </c:pt>
                <c:pt idx="328">
                  <c:v>1.6205333690711401</c:v>
                </c:pt>
                <c:pt idx="329">
                  <c:v>1.62239599204917</c:v>
                </c:pt>
                <c:pt idx="330">
                  <c:v>1.6242537236161601</c:v>
                </c:pt>
                <c:pt idx="331">
                  <c:v>1.62610658284564</c:v>
                </c:pt>
                <c:pt idx="332">
                  <c:v>1.6279545885719999</c:v>
                </c:pt>
                <c:pt idx="333">
                  <c:v>1.6297977593950099</c:v>
                </c:pt>
                <c:pt idx="334">
                  <c:v>1.6316361136841999</c:v>
                </c:pt>
                <c:pt idx="335">
                  <c:v>1.63346966958327</c:v>
                </c:pt>
                <c:pt idx="336">
                  <c:v>1.63529844501426</c:v>
                </c:pt>
                <c:pt idx="337">
                  <c:v>1.6371224576818</c:v>
                </c:pt>
                <c:pt idx="338">
                  <c:v>1.6389417250771501</c:v>
                </c:pt>
                <c:pt idx="339">
                  <c:v>1.64075626448227</c:v>
                </c:pt>
                <c:pt idx="340">
                  <c:v>1.6425660929736901</c:v>
                </c:pt>
                <c:pt idx="341">
                  <c:v>1.6443712274264699</c:v>
                </c:pt>
                <c:pt idx="342">
                  <c:v>1.64617168451791</c:v>
                </c:pt>
                <c:pt idx="343">
                  <c:v>1.64796748073132</c:v>
                </c:pt>
                <c:pt idx="344">
                  <c:v>1.64975863235965</c:v>
                </c:pt>
                <c:pt idx="345">
                  <c:v>1.6515451555090901</c:v>
                </c:pt>
                <c:pt idx="346">
                  <c:v>1.6533270661025601</c:v>
                </c:pt>
                <c:pt idx="347">
                  <c:v>1.6551043798831799</c:v>
                </c:pt>
                <c:pt idx="348">
                  <c:v>1.65687711241763</c:v>
                </c:pt>
                <c:pt idx="349">
                  <c:v>1.6586452790994799</c:v>
                </c:pt>
                <c:pt idx="350">
                  <c:v>1.6604088951524301</c:v>
                </c:pt>
                <c:pt idx="351">
                  <c:v>1.6621679756335199</c:v>
                </c:pt>
                <c:pt idx="352">
                  <c:v>1.6639225354362299</c:v>
                </c:pt>
                <c:pt idx="353">
                  <c:v>1.66567258929358</c:v>
                </c:pt>
                <c:pt idx="354">
                  <c:v>1.66741815178111</c:v>
                </c:pt>
                <c:pt idx="355">
                  <c:v>1.66915923731986</c:v>
                </c:pt>
                <c:pt idx="356">
                  <c:v>1.6708958601792401</c:v>
                </c:pt>
                <c:pt idx="357">
                  <c:v>1.6726280344799</c:v>
                </c:pt>
                <c:pt idx="358">
                  <c:v>1.6743557741964801</c:v>
                </c:pt>
                <c:pt idx="359">
                  <c:v>1.67607909316036</c:v>
                </c:pt>
                <c:pt idx="360">
                  <c:v>1.67779800506235</c:v>
                </c:pt>
                <c:pt idx="361">
                  <c:v>1.6795125234552899</c:v>
                </c:pt>
                <c:pt idx="362">
                  <c:v>1.6812226617566299</c:v>
                </c:pt>
                <c:pt idx="363">
                  <c:v>1.6829284332509999</c:v>
                </c:pt>
                <c:pt idx="364">
                  <c:v>1.6846298510926201</c:v>
                </c:pt>
                <c:pt idx="365">
                  <c:v>1.68632692830778</c:v>
                </c:pt>
                <c:pt idx="366">
                  <c:v>1.6880196777971901</c:v>
                </c:pt>
                <c:pt idx="367">
                  <c:v>1.6897081123383499</c:v>
                </c:pt>
                <c:pt idx="368">
                  <c:v>1.6913922445878</c:v>
                </c:pt>
                <c:pt idx="369">
                  <c:v>1.6930720870834</c:v>
                </c:pt>
                <c:pt idx="370">
                  <c:v>1.6947476522465099</c:v>
                </c:pt>
                <c:pt idx="371">
                  <c:v>1.69641895238417</c:v>
                </c:pt>
                <c:pt idx="372">
                  <c:v>1.6980859996912001</c:v>
                </c:pt>
                <c:pt idx="373">
                  <c:v>1.6997488062522701</c:v>
                </c:pt>
                <c:pt idx="374">
                  <c:v>1.7014073840439701</c:v>
                </c:pt>
                <c:pt idx="375">
                  <c:v>1.70306174493678</c:v>
                </c:pt>
                <c:pt idx="376">
                  <c:v>1.70471190069701</c:v>
                </c:pt>
                <c:pt idx="377">
                  <c:v>1.7063578629887599</c:v>
                </c:pt>
                <c:pt idx="378">
                  <c:v>1.70799964337576</c:v>
                </c:pt>
                <c:pt idx="379">
                  <c:v>1.70963725332327</c:v>
                </c:pt>
                <c:pt idx="380">
                  <c:v>1.7112707041998101</c:v>
                </c:pt>
                <c:pt idx="381">
                  <c:v>1.7129000072789899</c:v>
                </c:pt>
                <c:pt idx="382">
                  <c:v>1.7145251737412499</c:v>
                </c:pt>
                <c:pt idx="383">
                  <c:v>1.71614621467554</c:v>
                </c:pt>
                <c:pt idx="384">
                  <c:v>1.71776314108096</c:v>
                </c:pt>
                <c:pt idx="385">
                  <c:v>1.71937596386849</c:v>
                </c:pt>
                <c:pt idx="386">
                  <c:v>1.7209846938625</c:v>
                </c:pt>
                <c:pt idx="387">
                  <c:v>1.7225893418023801</c:v>
                </c:pt>
                <c:pt idx="388">
                  <c:v>1.7241899183440601</c:v>
                </c:pt>
                <c:pt idx="389">
                  <c:v>1.7257864340615201</c:v>
                </c:pt>
                <c:pt idx="390">
                  <c:v>1.7273788994482899</c:v>
                </c:pt>
                <c:pt idx="391">
                  <c:v>1.7289673249188999</c:v>
                </c:pt>
                <c:pt idx="392">
                  <c:v>1.7305517208102601</c:v>
                </c:pt>
                <c:pt idx="393">
                  <c:v>1.73213209738315</c:v>
                </c:pt>
                <c:pt idx="394">
                  <c:v>1.73370846482347</c:v>
                </c:pt>
                <c:pt idx="395">
                  <c:v>1.73528083324368</c:v>
                </c:pt>
                <c:pt idx="396">
                  <c:v>1.73684921268408</c:v>
                </c:pt>
                <c:pt idx="397">
                  <c:v>1.7384136131140799</c:v>
                </c:pt>
                <c:pt idx="398">
                  <c:v>1.7399740444334699</c:v>
                </c:pt>
                <c:pt idx="399">
                  <c:v>1.7415305164736901</c:v>
                </c:pt>
                <c:pt idx="400">
                  <c:v>1.74308303899902</c:v>
                </c:pt>
                <c:pt idx="401">
                  <c:v>1.74463162170775</c:v>
                </c:pt>
                <c:pt idx="402">
                  <c:v>1.74617627423337</c:v>
                </c:pt>
                <c:pt idx="403">
                  <c:v>1.7477170061457299</c:v>
                </c:pt>
                <c:pt idx="404">
                  <c:v>1.7492538269521201</c:v>
                </c:pt>
                <c:pt idx="405">
                  <c:v>1.7507867460983699</c:v>
                </c:pt>
                <c:pt idx="406">
                  <c:v>1.7523157729699801</c:v>
                </c:pt>
                <c:pt idx="407">
                  <c:v>1.7538409168931</c:v>
                </c:pt>
                <c:pt idx="408">
                  <c:v>1.75536218713561</c:v>
                </c:pt>
                <c:pt idx="409">
                  <c:v>1.75687959290811</c:v>
                </c:pt>
                <c:pt idx="410">
                  <c:v>1.75839314336496</c:v>
                </c:pt>
                <c:pt idx="411">
                  <c:v>1.7599028476051499</c:v>
                </c:pt>
                <c:pt idx="412">
                  <c:v>1.7614087146733799</c:v>
                </c:pt>
                <c:pt idx="413">
                  <c:v>1.7629107535608901</c:v>
                </c:pt>
                <c:pt idx="414">
                  <c:v>1.7644089732064301</c:v>
                </c:pt>
                <c:pt idx="415">
                  <c:v>1.76590338249715</c:v>
                </c:pt>
                <c:pt idx="416">
                  <c:v>1.76739399026945</c:v>
                </c:pt>
                <c:pt idx="417">
                  <c:v>1.7688808053098799</c:v>
                </c:pt>
                <c:pt idx="418">
                  <c:v>1.77036383635595</c:v>
                </c:pt>
                <c:pt idx="419">
                  <c:v>1.7718430920969801</c:v>
                </c:pt>
                <c:pt idx="420">
                  <c:v>1.7733185811749199</c:v>
                </c:pt>
                <c:pt idx="421">
                  <c:v>1.7747903121851001</c:v>
                </c:pt>
                <c:pt idx="422">
                  <c:v>1.7762582936770399</c:v>
                </c:pt>
                <c:pt idx="423">
                  <c:v>1.7777225341552001</c:v>
                </c:pt>
                <c:pt idx="424">
                  <c:v>1.7791830420797601</c:v>
                </c:pt>
                <c:pt idx="425">
                  <c:v>1.78063982586729</c:v>
                </c:pt>
                <c:pt idx="426">
                  <c:v>1.7820928938915199</c:v>
                </c:pt>
                <c:pt idx="427">
                  <c:v>1.78354225448403</c:v>
                </c:pt>
                <c:pt idx="428">
                  <c:v>1.7849879159349</c:v>
                </c:pt>
                <c:pt idx="429">
                  <c:v>1.78642988649345</c:v>
                </c:pt>
                <c:pt idx="430">
                  <c:v>1.78786817436885</c:v>
                </c:pt>
                <c:pt idx="431">
                  <c:v>1.7893027877307801</c:v>
                </c:pt>
                <c:pt idx="432">
                  <c:v>1.79073373471009</c:v>
                </c:pt>
                <c:pt idx="433">
                  <c:v>1.7921610233993599</c:v>
                </c:pt>
                <c:pt idx="434">
                  <c:v>1.79358466185359</c:v>
                </c:pt>
                <c:pt idx="435">
                  <c:v>1.79500465809073</c:v>
                </c:pt>
                <c:pt idx="436">
                  <c:v>1.7964210200922901</c:v>
                </c:pt>
                <c:pt idx="437">
                  <c:v>1.7978337558039199</c:v>
                </c:pt>
                <c:pt idx="438">
                  <c:v>1.79924287313594</c:v>
                </c:pt>
                <c:pt idx="439">
                  <c:v>1.8006483799639399</c:v>
                </c:pt>
                <c:pt idx="440">
                  <c:v>1.80205028412926</c:v>
                </c:pt>
                <c:pt idx="441">
                  <c:v>1.8034485934395601</c:v>
                </c:pt>
                <c:pt idx="442">
                  <c:v>1.80484331566933</c:v>
                </c:pt>
                <c:pt idx="443">
                  <c:v>1.80623445856036</c:v>
                </c:pt>
                <c:pt idx="444">
                  <c:v>1.8076220298223</c:v>
                </c:pt>
                <c:pt idx="445">
                  <c:v>1.8090060371330901</c:v>
                </c:pt>
                <c:pt idx="446">
                  <c:v>1.81038648813943</c:v>
                </c:pt>
                <c:pt idx="447">
                  <c:v>1.81176339045732</c:v>
                </c:pt>
                <c:pt idx="448">
                  <c:v>1.8131367516724299</c:v>
                </c:pt>
                <c:pt idx="449">
                  <c:v>1.8145065793405899</c:v>
                </c:pt>
                <c:pt idx="450">
                  <c:v>1.8158728809882301</c:v>
                </c:pt>
                <c:pt idx="451">
                  <c:v>1.81723566411278</c:v>
                </c:pt>
                <c:pt idx="452">
                  <c:v>1.8185949361831399</c:v>
                </c:pt>
                <c:pt idx="453">
                  <c:v>1.8199507046400401</c:v>
                </c:pt>
                <c:pt idx="454">
                  <c:v>1.8213029768964599</c:v>
                </c:pt>
                <c:pt idx="455">
                  <c:v>1.8226517603380401</c:v>
                </c:pt>
                <c:pt idx="456">
                  <c:v>1.82399706232346</c:v>
                </c:pt>
                <c:pt idx="457">
                  <c:v>1.8253388901848</c:v>
                </c:pt>
                <c:pt idx="458">
                  <c:v>1.8266772512279299</c:v>
                </c:pt>
                <c:pt idx="459">
                  <c:v>1.8280121527328701</c:v>
                </c:pt>
                <c:pt idx="460">
                  <c:v>1.82934360195414</c:v>
                </c:pt>
                <c:pt idx="461">
                  <c:v>1.8306716061211199</c:v>
                </c:pt>
                <c:pt idx="462">
                  <c:v>1.83199617243838</c:v>
                </c:pt>
                <c:pt idx="463">
                  <c:v>1.8333173080860199</c:v>
                </c:pt>
                <c:pt idx="464">
                  <c:v>1.8346350202199899</c:v>
                </c:pt>
                <c:pt idx="465">
                  <c:v>1.8359493159724001</c:v>
                </c:pt>
                <c:pt idx="466">
                  <c:v>1.83726020245189</c:v>
                </c:pt>
                <c:pt idx="467">
                  <c:v>1.8385676867438701</c:v>
                </c:pt>
                <c:pt idx="468">
                  <c:v>1.83987177591085</c:v>
                </c:pt>
                <c:pt idx="469">
                  <c:v>1.84117247699274</c:v>
                </c:pt>
                <c:pt idx="470">
                  <c:v>1.84246979700712</c:v>
                </c:pt>
                <c:pt idx="471">
                  <c:v>1.8437637429495599</c:v>
                </c:pt>
                <c:pt idx="472">
                  <c:v>1.84505432179384</c:v>
                </c:pt>
                <c:pt idx="473">
                  <c:v>1.84634154049229</c:v>
                </c:pt>
                <c:pt idx="474">
                  <c:v>1.84762540597597</c:v>
                </c:pt>
                <c:pt idx="475">
                  <c:v>1.8489059251550399</c:v>
                </c:pt>
                <c:pt idx="476">
                  <c:v>1.8501831049188999</c:v>
                </c:pt>
                <c:pt idx="477">
                  <c:v>1.8514569521365301</c:v>
                </c:pt>
                <c:pt idx="478">
                  <c:v>1.8527274736566799</c:v>
                </c:pt>
                <c:pt idx="479">
                  <c:v>1.8539946763081301</c:v>
                </c:pt>
                <c:pt idx="480">
                  <c:v>1.85525856689992</c:v>
                </c:pt>
                <c:pt idx="481">
                  <c:v>1.8565191522216</c:v>
                </c:pt>
                <c:pt idx="482">
                  <c:v>1.8577764390434</c:v>
                </c:pt>
                <c:pt idx="483">
                  <c:v>1.85903043411653</c:v>
                </c:pt>
                <c:pt idx="484">
                  <c:v>1.86028114417331</c:v>
                </c:pt>
                <c:pt idx="485">
                  <c:v>1.86152857592744</c:v>
                </c:pt>
                <c:pt idx="486">
                  <c:v>1.8627727360741999</c:v>
                </c:pt>
                <c:pt idx="487">
                  <c:v>1.8640136312906199</c:v>
                </c:pt>
                <c:pt idx="488">
                  <c:v>1.8652512682357201</c:v>
                </c:pt>
                <c:pt idx="489">
                  <c:v>1.86648565355066</c:v>
                </c:pt>
                <c:pt idx="490">
                  <c:v>1.86771679385898</c:v>
                </c:pt>
                <c:pt idx="491">
                  <c:v>1.8689446957667399</c:v>
                </c:pt>
                <c:pt idx="492">
                  <c:v>1.8701693658627301</c:v>
                </c:pt>
                <c:pt idx="493">
                  <c:v>1.8713908107186299</c:v>
                </c:pt>
                <c:pt idx="494">
                  <c:v>1.8726090368892101</c:v>
                </c:pt>
                <c:pt idx="495">
                  <c:v>1.87382405091247</c:v>
                </c:pt>
                <c:pt idx="496">
                  <c:v>1.87503585930984</c:v>
                </c:pt>
                <c:pt idx="497">
                  <c:v>1.87624446858631</c:v>
                </c:pt>
                <c:pt idx="498">
                  <c:v>1.8774498852306101</c:v>
                </c:pt>
                <c:pt idx="499">
                  <c:v>1.8786521157153899</c:v>
                </c:pt>
                <c:pt idx="500">
                  <c:v>1.8798511664973001</c:v>
                </c:pt>
                <c:pt idx="501">
                  <c:v>1.88104704401724</c:v>
                </c:pt>
                <c:pt idx="502">
                  <c:v>1.8822397547004299</c:v>
                </c:pt>
                <c:pt idx="503">
                  <c:v>1.88342930495659</c:v>
                </c:pt>
                <c:pt idx="504">
                  <c:v>1.8846157011800599</c:v>
                </c:pt>
                <c:pt idx="505">
                  <c:v>1.8857989497499601</c:v>
                </c:pt>
                <c:pt idx="506">
                  <c:v>1.88697905703034</c:v>
                </c:pt>
                <c:pt idx="507">
                  <c:v>1.88815602937024</c:v>
                </c:pt>
                <c:pt idx="508">
                  <c:v>1.8893298731039201</c:v>
                </c:pt>
                <c:pt idx="509">
                  <c:v>1.8905005945509099</c:v>
                </c:pt>
                <c:pt idx="510">
                  <c:v>1.89166820001618</c:v>
                </c:pt>
                <c:pt idx="511">
                  <c:v>1.89283269579022</c:v>
                </c:pt>
                <c:pt idx="512">
                  <c:v>1.8939940881492201</c:v>
                </c:pt>
                <c:pt idx="513">
                  <c:v>1.8951523833551001</c:v>
                </c:pt>
                <c:pt idx="514">
                  <c:v>1.89630758765574</c:v>
                </c:pt>
                <c:pt idx="515">
                  <c:v>1.8974597072849799</c:v>
                </c:pt>
                <c:pt idx="516">
                  <c:v>1.89860874846279</c:v>
                </c:pt>
                <c:pt idx="517">
                  <c:v>1.8997547173953899</c:v>
                </c:pt>
                <c:pt idx="518">
                  <c:v>1.9008976202752901</c:v>
                </c:pt>
                <c:pt idx="519">
                  <c:v>1.90203746328148</c:v>
                </c:pt>
                <c:pt idx="520">
                  <c:v>1.90317425257944</c:v>
                </c:pt>
                <c:pt idx="521">
                  <c:v>1.9043079943213399</c:v>
                </c:pt>
                <c:pt idx="522">
                  <c:v>1.90543869464602</c:v>
                </c:pt>
                <c:pt idx="523">
                  <c:v>1.90656635967921</c:v>
                </c:pt>
                <c:pt idx="524">
                  <c:v>1.90769099553351</c:v>
                </c:pt>
                <c:pt idx="525">
                  <c:v>1.9088126083085599</c:v>
                </c:pt>
                <c:pt idx="526">
                  <c:v>1.9099312040910901</c:v>
                </c:pt>
                <c:pt idx="527">
                  <c:v>1.91104678895502</c:v>
                </c:pt>
                <c:pt idx="528">
                  <c:v>1.9121593689615599</c:v>
                </c:pt>
                <c:pt idx="529">
                  <c:v>1.9132689501592399</c:v>
                </c:pt>
                <c:pt idx="530">
                  <c:v>1.91437553858406</c:v>
                </c:pt>
                <c:pt idx="531">
                  <c:v>1.9154791402595399</c:v>
                </c:pt>
                <c:pt idx="532">
                  <c:v>1.9165797611968001</c:v>
                </c:pt>
                <c:pt idx="533">
                  <c:v>1.9176774073946099</c:v>
                </c:pt>
                <c:pt idx="534">
                  <c:v>1.91877208483951</c:v>
                </c:pt>
                <c:pt idx="535">
                  <c:v>1.91986379950588</c:v>
                </c:pt>
                <c:pt idx="536">
                  <c:v>1.92095255735599</c:v>
                </c:pt>
                <c:pt idx="537">
                  <c:v>1.92203836434005</c:v>
                </c:pt>
                <c:pt idx="538">
                  <c:v>1.92312122639636</c:v>
                </c:pt>
                <c:pt idx="539">
                  <c:v>1.9242011494512801</c:v>
                </c:pt>
                <c:pt idx="540">
                  <c:v>1.9252781394193801</c:v>
                </c:pt>
                <c:pt idx="541">
                  <c:v>1.92635220220346</c:v>
                </c:pt>
                <c:pt idx="542">
                  <c:v>1.92742334369459</c:v>
                </c:pt>
                <c:pt idx="543">
                  <c:v>1.92849156977227</c:v>
                </c:pt>
                <c:pt idx="544">
                  <c:v>1.9295568863043699</c:v>
                </c:pt>
                <c:pt idx="545">
                  <c:v>1.9306192991472899</c:v>
                </c:pt>
                <c:pt idx="546">
                  <c:v>1.93167881414594</c:v>
                </c:pt>
                <c:pt idx="547">
                  <c:v>1.9327354371338701</c:v>
                </c:pt>
                <c:pt idx="548">
                  <c:v>1.93378917393328</c:v>
                </c:pt>
                <c:pt idx="549">
                  <c:v>1.9348400303550699</c:v>
                </c:pt>
                <c:pt idx="550">
                  <c:v>1.9358880121989499</c:v>
                </c:pt>
                <c:pt idx="551">
                  <c:v>1.9369331252534101</c:v>
                </c:pt>
                <c:pt idx="552">
                  <c:v>1.9379753752958699</c:v>
                </c:pt>
                <c:pt idx="553">
                  <c:v>1.93901476809263</c:v>
                </c:pt>
                <c:pt idx="554">
                  <c:v>1.9400513093989999</c:v>
                </c:pt>
                <c:pt idx="555">
                  <c:v>1.94108500495932</c:v>
                </c:pt>
                <c:pt idx="556">
                  <c:v>1.9421158605069799</c:v>
                </c:pt>
                <c:pt idx="557">
                  <c:v>1.9431438817645399</c:v>
                </c:pt>
                <c:pt idx="558">
                  <c:v>1.9441690744436799</c:v>
                </c:pt>
                <c:pt idx="559">
                  <c:v>1.94519144424535</c:v>
                </c:pt>
                <c:pt idx="560">
                  <c:v>1.9462109968597201</c:v>
                </c:pt>
                <c:pt idx="561">
                  <c:v>1.9472277379662799</c:v>
                </c:pt>
                <c:pt idx="562">
                  <c:v>1.9482416732338701</c:v>
                </c:pt>
                <c:pt idx="563">
                  <c:v>1.9492528083207299</c:v>
                </c:pt>
                <c:pt idx="564">
                  <c:v>1.9502611488745201</c:v>
                </c:pt>
                <c:pt idx="565">
                  <c:v>1.95126670053238</c:v>
                </c:pt>
                <c:pt idx="566">
                  <c:v>1.9522694689209501</c:v>
                </c:pt>
                <c:pt idx="567">
                  <c:v>1.95326945965643</c:v>
                </c:pt>
                <c:pt idx="568">
                  <c:v>1.9542666783446201</c:v>
                </c:pt>
                <c:pt idx="569">
                  <c:v>1.95526113058093</c:v>
                </c:pt>
                <c:pt idx="570">
                  <c:v>1.95625282195046</c:v>
                </c:pt>
                <c:pt idx="571">
                  <c:v>1.95724175802797</c:v>
                </c:pt>
                <c:pt idx="572">
                  <c:v>1.95822794437799</c:v>
                </c:pt>
                <c:pt idx="573">
                  <c:v>1.95921138655482</c:v>
                </c:pt>
                <c:pt idx="574">
                  <c:v>1.96019209010254</c:v>
                </c:pt>
                <c:pt idx="575">
                  <c:v>1.9611700605550899</c:v>
                </c:pt>
                <c:pt idx="576">
                  <c:v>1.9621453034362899</c:v>
                </c:pt>
                <c:pt idx="577">
                  <c:v>1.9631178242598299</c:v>
                </c:pt>
                <c:pt idx="578">
                  <c:v>1.96408762852938</c:v>
                </c:pt>
                <c:pt idx="579">
                  <c:v>1.9650547217385299</c:v>
                </c:pt>
                <c:pt idx="580">
                  <c:v>1.9660191093709201</c:v>
                </c:pt>
                <c:pt idx="581">
                  <c:v>1.96698079690016</c:v>
                </c:pt>
                <c:pt idx="582">
                  <c:v>1.96793978978998</c:v>
                </c:pt>
                <c:pt idx="583">
                  <c:v>1.96889609349414</c:v>
                </c:pt>
                <c:pt idx="584">
                  <c:v>1.96984971345655</c:v>
                </c:pt>
                <c:pt idx="585">
                  <c:v>1.97080065511126</c:v>
                </c:pt>
                <c:pt idx="586">
                  <c:v>1.9717489238824799</c:v>
                </c:pt>
                <c:pt idx="587">
                  <c:v>1.97269452518462</c:v>
                </c:pt>
                <c:pt idx="588">
                  <c:v>1.97363746442232</c:v>
                </c:pt>
                <c:pt idx="589">
                  <c:v>1.9745777469904799</c:v>
                </c:pt>
                <c:pt idx="590">
                  <c:v>1.9755153782742501</c:v>
                </c:pt>
                <c:pt idx="591">
                  <c:v>1.9764503636491</c:v>
                </c:pt>
                <c:pt idx="592">
                  <c:v>1.97738270848084</c:v>
                </c:pt>
                <c:pt idx="593">
                  <c:v>1.9783124181256</c:v>
                </c:pt>
                <c:pt idx="594">
                  <c:v>1.9792394979299099</c:v>
                </c:pt>
                <c:pt idx="595">
                  <c:v>1.9801639532307</c:v>
                </c:pt>
                <c:pt idx="596">
                  <c:v>1.9810857893553</c:v>
                </c:pt>
                <c:pt idx="597">
                  <c:v>1.98200501162152</c:v>
                </c:pt>
                <c:pt idx="598">
                  <c:v>1.9829216253376001</c:v>
                </c:pt>
                <c:pt idx="599">
                  <c:v>1.9838356358023099</c:v>
                </c:pt>
                <c:pt idx="600">
                  <c:v>1.9847470483048899</c:v>
                </c:pt>
                <c:pt idx="601">
                  <c:v>1.9856558681251599</c:v>
                </c:pt>
                <c:pt idx="602">
                  <c:v>1.9865621005334599</c:v>
                </c:pt>
                <c:pt idx="603">
                  <c:v>1.9874657507907201</c:v>
                </c:pt>
                <c:pt idx="604">
                  <c:v>1.98836682414848</c:v>
                </c:pt>
                <c:pt idx="605">
                  <c:v>1.9892653258488699</c:v>
                </c:pt>
                <c:pt idx="606">
                  <c:v>1.99016126112467</c:v>
                </c:pt>
                <c:pt idx="607">
                  <c:v>1.9910546351993399</c:v>
                </c:pt>
                <c:pt idx="608">
                  <c:v>1.99194545328697</c:v>
                </c:pt>
                <c:pt idx="609">
                  <c:v>1.9928337205923901</c:v>
                </c:pt>
                <c:pt idx="610">
                  <c:v>1.99371944231113</c:v>
                </c:pt>
                <c:pt idx="611">
                  <c:v>1.9946026236294301</c:v>
                </c:pt>
                <c:pt idx="612">
                  <c:v>1.9954832697243301</c:v>
                </c:pt>
                <c:pt idx="613">
                  <c:v>1.9963613857636</c:v>
                </c:pt>
                <c:pt idx="614">
                  <c:v>1.9972369769058</c:v>
                </c:pt>
                <c:pt idx="615">
                  <c:v>1.99811004830033</c:v>
                </c:pt>
                <c:pt idx="616">
                  <c:v>1.99898060508738</c:v>
                </c:pt>
                <c:pt idx="617">
                  <c:v>1.9998486523979899</c:v>
                </c:pt>
                <c:pt idx="618">
                  <c:v>2.0007141953540599</c:v>
                </c:pt>
                <c:pt idx="619">
                  <c:v>2.0015772390683702</c:v>
                </c:pt>
                <c:pt idx="620">
                  <c:v>2.0024377886445901</c:v>
                </c:pt>
                <c:pt idx="621">
                  <c:v>2.0032958491772699</c:v>
                </c:pt>
                <c:pt idx="622">
                  <c:v>2.0041514257519299</c:v>
                </c:pt>
                <c:pt idx="623">
                  <c:v>2.00500452344499</c:v>
                </c:pt>
                <c:pt idx="624">
                  <c:v>2.00585514732385</c:v>
                </c:pt>
                <c:pt idx="625">
                  <c:v>2.0067033024468799</c:v>
                </c:pt>
                <c:pt idx="626">
                  <c:v>2.0075489938634199</c:v>
                </c:pt>
                <c:pt idx="627">
                  <c:v>2.0083922266138301</c:v>
                </c:pt>
                <c:pt idx="628">
                  <c:v>2.0092330057294698</c:v>
                </c:pt>
                <c:pt idx="629">
                  <c:v>2.01007133623275</c:v>
                </c:pt>
                <c:pt idx="630">
                  <c:v>2.0109072231371199</c:v>
                </c:pt>
                <c:pt idx="631">
                  <c:v>2.0117406714470998</c:v>
                </c:pt>
                <c:pt idx="632">
                  <c:v>2.0125716861582599</c:v>
                </c:pt>
                <c:pt idx="633">
                  <c:v>2.0134002722572899</c:v>
                </c:pt>
                <c:pt idx="634">
                  <c:v>2.0142264347219698</c:v>
                </c:pt>
                <c:pt idx="635">
                  <c:v>2.0150501785212098</c:v>
                </c:pt>
                <c:pt idx="636">
                  <c:v>2.0158715086150401</c:v>
                </c:pt>
                <c:pt idx="637">
                  <c:v>2.0166904299546502</c:v>
                </c:pt>
                <c:pt idx="638">
                  <c:v>2.0175069474823899</c:v>
                </c:pt>
                <c:pt idx="639">
                  <c:v>2.0183210661317701</c:v>
                </c:pt>
                <c:pt idx="640">
                  <c:v>2.0191327908274901</c:v>
                </c:pt>
                <c:pt idx="641">
                  <c:v>2.0199421264854802</c:v>
                </c:pt>
                <c:pt idx="642">
                  <c:v>2.0207490780128499</c:v>
                </c:pt>
                <c:pt idx="643">
                  <c:v>2.0215536503079599</c:v>
                </c:pt>
                <c:pt idx="644">
                  <c:v>2.0223558482603901</c:v>
                </c:pt>
                <c:pt idx="645">
                  <c:v>2.0231556767510099</c:v>
                </c:pt>
                <c:pt idx="646">
                  <c:v>2.0239531406519098</c:v>
                </c:pt>
                <c:pt idx="647">
                  <c:v>2.02474824482649</c:v>
                </c:pt>
                <c:pt idx="648">
                  <c:v>2.02554099412944</c:v>
                </c:pt>
                <c:pt idx="649">
                  <c:v>2.02633139340674</c:v>
                </c:pt>
                <c:pt idx="650">
                  <c:v>2.0271194474957199</c:v>
                </c:pt>
                <c:pt idx="651">
                  <c:v>2.0279051612249899</c:v>
                </c:pt>
                <c:pt idx="652">
                  <c:v>2.0286885394145502</c:v>
                </c:pt>
                <c:pt idx="653">
                  <c:v>2.02946958687573</c:v>
                </c:pt>
                <c:pt idx="654">
                  <c:v>2.0302483084112199</c:v>
                </c:pt>
                <c:pt idx="655">
                  <c:v>2.0310247088151101</c:v>
                </c:pt>
                <c:pt idx="656">
                  <c:v>2.03179879287286</c:v>
                </c:pt>
                <c:pt idx="657">
                  <c:v>2.0325705653613499</c:v>
                </c:pt>
                <c:pt idx="658">
                  <c:v>2.0333400310488701</c:v>
                </c:pt>
                <c:pt idx="659">
                  <c:v>2.0341071946951299</c:v>
                </c:pt>
                <c:pt idx="660">
                  <c:v>2.03487206105128</c:v>
                </c:pt>
                <c:pt idx="661">
                  <c:v>2.0356346348599099</c:v>
                </c:pt>
                <c:pt idx="662">
                  <c:v>2.03639492085511</c:v>
                </c:pt>
                <c:pt idx="663">
                  <c:v>2.03715292376239</c:v>
                </c:pt>
                <c:pt idx="664">
                  <c:v>2.0379086482987798</c:v>
                </c:pt>
                <c:pt idx="665">
                  <c:v>2.0386620991728099</c:v>
                </c:pt>
                <c:pt idx="666">
                  <c:v>2.0394132810844798</c:v>
                </c:pt>
                <c:pt idx="667">
                  <c:v>2.04016219872535</c:v>
                </c:pt>
                <c:pt idx="668">
                  <c:v>2.0409088567784801</c:v>
                </c:pt>
                <c:pt idx="669">
                  <c:v>2.0416532599185002</c:v>
                </c:pt>
                <c:pt idx="670">
                  <c:v>2.0423954128115702</c:v>
                </c:pt>
                <c:pt idx="671">
                  <c:v>2.0431353201154199</c:v>
                </c:pt>
                <c:pt idx="672">
                  <c:v>2.0438729864793701</c:v>
                </c:pt>
                <c:pt idx="673">
                  <c:v>2.0446084165442899</c:v>
                </c:pt>
                <c:pt idx="674">
                  <c:v>2.04534161494268</c:v>
                </c:pt>
                <c:pt idx="675">
                  <c:v>2.0460725862986502</c:v>
                </c:pt>
                <c:pt idx="676">
                  <c:v>2.0468013352279</c:v>
                </c:pt>
                <c:pt idx="677">
                  <c:v>2.0475278663377998</c:v>
                </c:pt>
                <c:pt idx="678">
                  <c:v>2.04825218422731</c:v>
                </c:pt>
                <c:pt idx="679">
                  <c:v>2.0489742934870998</c:v>
                </c:pt>
                <c:pt idx="680">
                  <c:v>2.0496941986994601</c:v>
                </c:pt>
                <c:pt idx="681">
                  <c:v>2.0504119044383602</c:v>
                </c:pt>
                <c:pt idx="682">
                  <c:v>2.0511274152694901</c:v>
                </c:pt>
                <c:pt idx="683">
                  <c:v>2.0518407357501798</c:v>
                </c:pt>
                <c:pt idx="684">
                  <c:v>2.0525518704295198</c:v>
                </c:pt>
                <c:pt idx="685">
                  <c:v>2.0532608238482699</c:v>
                </c:pt>
                <c:pt idx="686">
                  <c:v>2.05396760053896</c:v>
                </c:pt>
                <c:pt idx="687">
                  <c:v>2.0546722050258199</c:v>
                </c:pt>
                <c:pt idx="688">
                  <c:v>2.0553746418248502</c:v>
                </c:pt>
                <c:pt idx="689">
                  <c:v>2.05607491544382</c:v>
                </c:pt>
                <c:pt idx="690">
                  <c:v>2.0567730303822498</c:v>
                </c:pt>
                <c:pt idx="691">
                  <c:v>2.0574689911314401</c:v>
                </c:pt>
                <c:pt idx="692">
                  <c:v>2.0581628021745</c:v>
                </c:pt>
                <c:pt idx="693">
                  <c:v>2.0588544679863299</c:v>
                </c:pt>
                <c:pt idx="694">
                  <c:v>2.0595439930336399</c:v>
                </c:pt>
                <c:pt idx="695">
                  <c:v>2.0602313817749698</c:v>
                </c:pt>
                <c:pt idx="696">
                  <c:v>2.0609166386606899</c:v>
                </c:pt>
                <c:pt idx="697">
                  <c:v>2.06159976813302</c:v>
                </c:pt>
                <c:pt idx="698">
                  <c:v>2.0622807746260299</c:v>
                </c:pt>
                <c:pt idx="699">
                  <c:v>2.0629596625656599</c:v>
                </c:pt>
                <c:pt idx="700">
                  <c:v>2.0636364363697099</c:v>
                </c:pt>
                <c:pt idx="701">
                  <c:v>2.06431110044789</c:v>
                </c:pt>
                <c:pt idx="702">
                  <c:v>2.0649836592017801</c:v>
                </c:pt>
                <c:pt idx="703">
                  <c:v>2.0656541170248999</c:v>
                </c:pt>
                <c:pt idx="704">
                  <c:v>2.0663224783026499</c:v>
                </c:pt>
                <c:pt idx="705">
                  <c:v>2.0669887474123998</c:v>
                </c:pt>
                <c:pt idx="706">
                  <c:v>2.0676529287234202</c:v>
                </c:pt>
                <c:pt idx="707">
                  <c:v>2.0683150265969399</c:v>
                </c:pt>
                <c:pt idx="708">
                  <c:v>2.0689750453861699</c:v>
                </c:pt>
                <c:pt idx="709">
                  <c:v>2.0696329894362702</c:v>
                </c:pt>
                <c:pt idx="710">
                  <c:v>2.0702888630843699</c:v>
                </c:pt>
                <c:pt idx="711">
                  <c:v>2.0709426706596301</c:v>
                </c:pt>
                <c:pt idx="712">
                  <c:v>2.0715944164831601</c:v>
                </c:pt>
                <c:pt idx="713">
                  <c:v>2.0722441048681102</c:v>
                </c:pt>
                <c:pt idx="714">
                  <c:v>2.0728917401196698</c:v>
                </c:pt>
                <c:pt idx="715">
                  <c:v>2.0735373265350199</c:v>
                </c:pt>
                <c:pt idx="716">
                  <c:v>2.0741808684034102</c:v>
                </c:pt>
                <c:pt idx="717">
                  <c:v>2.0748223700061299</c:v>
                </c:pt>
                <c:pt idx="718">
                  <c:v>2.0754618356165402</c:v>
                </c:pt>
                <c:pt idx="719">
                  <c:v>2.0760992695000802</c:v>
                </c:pt>
                <c:pt idx="720">
                  <c:v>2.0767346759142602</c:v>
                </c:pt>
                <c:pt idx="721">
                  <c:v>2.0773680591087</c:v>
                </c:pt>
                <c:pt idx="722">
                  <c:v>2.0779994233250898</c:v>
                </c:pt>
                <c:pt idx="723">
                  <c:v>2.0786287727972899</c:v>
                </c:pt>
                <c:pt idx="724">
                  <c:v>2.0792561117512398</c:v>
                </c:pt>
                <c:pt idx="725">
                  <c:v>2.0798814444050402</c:v>
                </c:pt>
                <c:pt idx="726">
                  <c:v>2.0805047749689098</c:v>
                </c:pt>
                <c:pt idx="727">
                  <c:v>2.0811261076452698</c:v>
                </c:pt>
                <c:pt idx="728">
                  <c:v>2.08174544662866</c:v>
                </c:pt>
                <c:pt idx="729">
                  <c:v>2.0823627961058202</c:v>
                </c:pt>
                <c:pt idx="730">
                  <c:v>2.0829781602556801</c:v>
                </c:pt>
                <c:pt idx="731">
                  <c:v>2.0835915432493701</c:v>
                </c:pt>
                <c:pt idx="732">
                  <c:v>2.0842029492502201</c:v>
                </c:pt>
                <c:pt idx="733">
                  <c:v>2.0848123824137801</c:v>
                </c:pt>
                <c:pt idx="734">
                  <c:v>2.0854198468878198</c:v>
                </c:pt>
                <c:pt idx="735">
                  <c:v>2.0860253468123702</c:v>
                </c:pt>
                <c:pt idx="736">
                  <c:v>2.0866288863197</c:v>
                </c:pt>
                <c:pt idx="737">
                  <c:v>2.08723046953433</c:v>
                </c:pt>
                <c:pt idx="738">
                  <c:v>2.0878301005730702</c:v>
                </c:pt>
                <c:pt idx="739">
                  <c:v>2.08842778354501</c:v>
                </c:pt>
                <c:pt idx="740">
                  <c:v>2.0890235225514999</c:v>
                </c:pt>
                <c:pt idx="741">
                  <c:v>2.0896173216862302</c:v>
                </c:pt>
                <c:pt idx="742">
                  <c:v>2.09020918503519</c:v>
                </c:pt>
                <c:pt idx="743">
                  <c:v>2.0907991166766799</c:v>
                </c:pt>
                <c:pt idx="744">
                  <c:v>2.0913871206813499</c:v>
                </c:pt>
                <c:pt idx="745">
                  <c:v>2.0919732011121899</c:v>
                </c:pt>
                <c:pt idx="746">
                  <c:v>2.0925573620245301</c:v>
                </c:pt>
                <c:pt idx="747">
                  <c:v>2.09313960746608</c:v>
                </c:pt>
                <c:pt idx="748">
                  <c:v>2.0937199414769201</c:v>
                </c:pt>
                <c:pt idx="749">
                  <c:v>2.0942983680895302</c:v>
                </c:pt>
                <c:pt idx="750">
                  <c:v>2.0948748913287498</c:v>
                </c:pt>
                <c:pt idx="751">
                  <c:v>2.09544951521185</c:v>
                </c:pt>
                <c:pt idx="752">
                  <c:v>2.0960222437485299</c:v>
                </c:pt>
                <c:pt idx="753">
                  <c:v>2.0965930809408801</c:v>
                </c:pt>
                <c:pt idx="754">
                  <c:v>2.09716203078347</c:v>
                </c:pt>
                <c:pt idx="755">
                  <c:v>2.0977290972632798</c:v>
                </c:pt>
                <c:pt idx="756">
                  <c:v>2.0982942843597701</c:v>
                </c:pt>
                <c:pt idx="757">
                  <c:v>2.0988575960448599</c:v>
                </c:pt>
                <c:pt idx="758">
                  <c:v>2.0994190362829701</c:v>
                </c:pt>
                <c:pt idx="759">
                  <c:v>2.0999786090309698</c:v>
                </c:pt>
                <c:pt idx="760">
                  <c:v>2.1005363182382699</c:v>
                </c:pt>
                <c:pt idx="761">
                  <c:v>2.1010921678467702</c:v>
                </c:pt>
                <c:pt idx="762">
                  <c:v>2.1016461617908999</c:v>
                </c:pt>
                <c:pt idx="763">
                  <c:v>2.1021983039976</c:v>
                </c:pt>
                <c:pt idx="764">
                  <c:v>2.1027485983864</c:v>
                </c:pt>
                <c:pt idx="765">
                  <c:v>2.1032970488693201</c:v>
                </c:pt>
                <c:pt idx="766">
                  <c:v>2.1038436593509999</c:v>
                </c:pt>
                <c:pt idx="767">
                  <c:v>2.10438843372863</c:v>
                </c:pt>
                <c:pt idx="768">
                  <c:v>2.1049313758919701</c:v>
                </c:pt>
                <c:pt idx="769">
                  <c:v>2.1054724897234101</c:v>
                </c:pt>
                <c:pt idx="770">
                  <c:v>2.1060117790979</c:v>
                </c:pt>
                <c:pt idx="771">
                  <c:v>2.1065492478830499</c:v>
                </c:pt>
                <c:pt idx="772">
                  <c:v>2.1070848999390801</c:v>
                </c:pt>
                <c:pt idx="773">
                  <c:v>2.1076187391188301</c:v>
                </c:pt>
                <c:pt idx="774">
                  <c:v>2.1081507692678199</c:v>
                </c:pt>
                <c:pt idx="775">
                  <c:v>2.1086809942242</c:v>
                </c:pt>
                <c:pt idx="776">
                  <c:v>2.1092094178187999</c:v>
                </c:pt>
                <c:pt idx="777">
                  <c:v>2.1097360438751398</c:v>
                </c:pt>
                <c:pt idx="778">
                  <c:v>2.1102608762094102</c:v>
                </c:pt>
                <c:pt idx="779">
                  <c:v>2.11078391863051</c:v>
                </c:pt>
                <c:pt idx="780">
                  <c:v>2.1113051749400502</c:v>
                </c:pt>
                <c:pt idx="781">
                  <c:v>2.11182464893237</c:v>
                </c:pt>
                <c:pt idx="782">
                  <c:v>2.1123423443945399</c:v>
                </c:pt>
                <c:pt idx="783">
                  <c:v>2.1128582651063499</c:v>
                </c:pt>
                <c:pt idx="784">
                  <c:v>2.1133724148403701</c:v>
                </c:pt>
                <c:pt idx="785">
                  <c:v>2.1138847973619401</c:v>
                </c:pt>
                <c:pt idx="786">
                  <c:v>2.1143954164291299</c:v>
                </c:pt>
                <c:pt idx="787">
                  <c:v>2.1149042757928598</c:v>
                </c:pt>
                <c:pt idx="788">
                  <c:v>2.1154113791967801</c:v>
                </c:pt>
                <c:pt idx="789">
                  <c:v>2.1159167303773998</c:v>
                </c:pt>
                <c:pt idx="790">
                  <c:v>2.1164203330640201</c:v>
                </c:pt>
                <c:pt idx="791">
                  <c:v>2.1169221909787699</c:v>
                </c:pt>
                <c:pt idx="792">
                  <c:v>2.1174223078366201</c:v>
                </c:pt>
                <c:pt idx="793">
                  <c:v>2.1179206873453902</c:v>
                </c:pt>
                <c:pt idx="794">
                  <c:v>2.1184173332057599</c:v>
                </c:pt>
                <c:pt idx="795">
                  <c:v>2.1189122491112902</c:v>
                </c:pt>
                <c:pt idx="796">
                  <c:v>2.1194054387483998</c:v>
                </c:pt>
                <c:pt idx="797">
                  <c:v>2.1198969057964199</c:v>
                </c:pt>
                <c:pt idx="798">
                  <c:v>2.1203866539275702</c:v>
                </c:pt>
                <c:pt idx="799">
                  <c:v>2.1208746868069999</c:v>
                </c:pt>
                <c:pt idx="800">
                  <c:v>2.1213610080927499</c:v>
                </c:pt>
                <c:pt idx="801">
                  <c:v>2.1218456214358299</c:v>
                </c:pt>
                <c:pt idx="802">
                  <c:v>2.12232853048017</c:v>
                </c:pt>
                <c:pt idx="803">
                  <c:v>2.1228097388626801</c:v>
                </c:pt>
                <c:pt idx="804">
                  <c:v>2.1232892502132201</c:v>
                </c:pt>
                <c:pt idx="805">
                  <c:v>2.1237670681546099</c:v>
                </c:pt>
                <c:pt idx="806">
                  <c:v>2.1242431963027002</c:v>
                </c:pt>
                <c:pt idx="807">
                  <c:v>2.1247176382662998</c:v>
                </c:pt>
                <c:pt idx="808">
                  <c:v>2.1251903976472502</c:v>
                </c:pt>
                <c:pt idx="809">
                  <c:v>2.1256614780404002</c:v>
                </c:pt>
                <c:pt idx="810">
                  <c:v>2.1261308830336301</c:v>
                </c:pt>
                <c:pt idx="811">
                  <c:v>2.1265986162078598</c:v>
                </c:pt>
                <c:pt idx="812">
                  <c:v>2.1270646811370799</c:v>
                </c:pt>
                <c:pt idx="813">
                  <c:v>2.1275290813883099</c:v>
                </c:pt>
                <c:pt idx="814">
                  <c:v>2.1279918205216699</c:v>
                </c:pt>
                <c:pt idx="815">
                  <c:v>2.1284529020903502</c:v>
                </c:pt>
                <c:pt idx="816">
                  <c:v>2.1289123296406398</c:v>
                </c:pt>
                <c:pt idx="817">
                  <c:v>2.1293701067119302</c:v>
                </c:pt>
                <c:pt idx="818">
                  <c:v>2.1298262368367298</c:v>
                </c:pt>
                <c:pt idx="819">
                  <c:v>2.13028072354067</c:v>
                </c:pt>
                <c:pt idx="820">
                  <c:v>2.1307335703425201</c:v>
                </c:pt>
                <c:pt idx="821">
                  <c:v>2.1311847807542099</c:v>
                </c:pt>
                <c:pt idx="822">
                  <c:v>2.1316343582808002</c:v>
                </c:pt>
                <c:pt idx="823">
                  <c:v>2.1320823064205499</c:v>
                </c:pt>
                <c:pt idx="824">
                  <c:v>2.1325286286648901</c:v>
                </c:pt>
                <c:pt idx="825">
                  <c:v>2.13297332849841</c:v>
                </c:pt>
                <c:pt idx="826">
                  <c:v>2.13341640939896</c:v>
                </c:pt>
                <c:pt idx="827">
                  <c:v>2.1338578748375401</c:v>
                </c:pt>
                <c:pt idx="828">
                  <c:v>2.1342977282784101</c:v>
                </c:pt>
                <c:pt idx="829">
                  <c:v>2.1347359731790601</c:v>
                </c:pt>
                <c:pt idx="830">
                  <c:v>2.1351726129902202</c:v>
                </c:pt>
                <c:pt idx="831">
                  <c:v>2.1356076511558602</c:v>
                </c:pt>
                <c:pt idx="832">
                  <c:v>2.1360410911132401</c:v>
                </c:pt>
                <c:pt idx="833">
                  <c:v>2.1364729362928698</c:v>
                </c:pt>
                <c:pt idx="834">
                  <c:v>2.1369031901185598</c:v>
                </c:pt>
                <c:pt idx="835">
                  <c:v>2.1373318560074299</c:v>
                </c:pt>
                <c:pt idx="836">
                  <c:v>2.13775893736989</c:v>
                </c:pt>
                <c:pt idx="837">
                  <c:v>2.1381844376096599</c:v>
                </c:pt>
                <c:pt idx="838">
                  <c:v>2.1386083601238202</c:v>
                </c:pt>
                <c:pt idx="839">
                  <c:v>2.13903070830276</c:v>
                </c:pt>
                <c:pt idx="840">
                  <c:v>2.13945148553023</c:v>
                </c:pt>
                <c:pt idx="841">
                  <c:v>2.1398706951833599</c:v>
                </c:pt>
                <c:pt idx="842">
                  <c:v>2.1402883406326199</c:v>
                </c:pt>
                <c:pt idx="843">
                  <c:v>2.1407044252418799</c:v>
                </c:pt>
                <c:pt idx="844">
                  <c:v>2.14111895236841</c:v>
                </c:pt>
                <c:pt idx="845">
                  <c:v>2.1415319253628602</c:v>
                </c:pt>
                <c:pt idx="846">
                  <c:v>2.1419433475693199</c:v>
                </c:pt>
                <c:pt idx="847">
                  <c:v>2.1423532223252999</c:v>
                </c:pt>
                <c:pt idx="848">
                  <c:v>2.1427615529617299</c:v>
                </c:pt>
                <c:pt idx="849">
                  <c:v>2.1431683428030102</c:v>
                </c:pt>
                <c:pt idx="850">
                  <c:v>2.1435735951669601</c:v>
                </c:pt>
                <c:pt idx="851">
                  <c:v>2.1439773133649198</c:v>
                </c:pt>
                <c:pt idx="852">
                  <c:v>2.1443795007016599</c:v>
                </c:pt>
                <c:pt idx="853">
                  <c:v>2.1447801604754799</c:v>
                </c:pt>
                <c:pt idx="854">
                  <c:v>2.1451792959781302</c:v>
                </c:pt>
                <c:pt idx="855">
                  <c:v>2.1455769104949298</c:v>
                </c:pt>
                <c:pt idx="856">
                  <c:v>2.1459730073046699</c:v>
                </c:pt>
                <c:pt idx="857">
                  <c:v>2.1463675896796999</c:v>
                </c:pt>
                <c:pt idx="858">
                  <c:v>2.14676066088591</c:v>
                </c:pt>
                <c:pt idx="859">
                  <c:v>2.1471522241827201</c:v>
                </c:pt>
                <c:pt idx="860">
                  <c:v>2.1475422828231499</c:v>
                </c:pt>
                <c:pt idx="861">
                  <c:v>2.1479308400537702</c:v>
                </c:pt>
                <c:pt idx="862">
                  <c:v>2.1483178991147298</c:v>
                </c:pt>
                <c:pt idx="863">
                  <c:v>2.1487034632398001</c:v>
                </c:pt>
                <c:pt idx="864">
                  <c:v>2.1490875356563302</c:v>
                </c:pt>
                <c:pt idx="865">
                  <c:v>2.1494701195852999</c:v>
                </c:pt>
                <c:pt idx="866">
                  <c:v>2.1498512182413201</c:v>
                </c:pt>
                <c:pt idx="867">
                  <c:v>2.1502308348326298</c:v>
                </c:pt>
                <c:pt idx="868">
                  <c:v>2.1506089725611202</c:v>
                </c:pt>
                <c:pt idx="869">
                  <c:v>2.1509856346223399</c:v>
                </c:pt>
                <c:pt idx="870">
                  <c:v>2.15136082420551</c:v>
                </c:pt>
                <c:pt idx="871">
                  <c:v>2.1517345444935301</c:v>
                </c:pt>
                <c:pt idx="872">
                  <c:v>2.15210679866298</c:v>
                </c:pt>
                <c:pt idx="873">
                  <c:v>2.1524775898841702</c:v>
                </c:pt>
                <c:pt idx="874">
                  <c:v>2.1528469213210899</c:v>
                </c:pt>
                <c:pt idx="875">
                  <c:v>2.1532147961314698</c:v>
                </c:pt>
                <c:pt idx="876">
                  <c:v>2.1535812174667699</c:v>
                </c:pt>
                <c:pt idx="877">
                  <c:v>2.15394618847218</c:v>
                </c:pt>
                <c:pt idx="878">
                  <c:v>2.1543097122866799</c:v>
                </c:pt>
                <c:pt idx="879">
                  <c:v>2.1546717920429699</c:v>
                </c:pt>
                <c:pt idx="880">
                  <c:v>2.1550324308675401</c:v>
                </c:pt>
                <c:pt idx="881">
                  <c:v>2.1553916318807</c:v>
                </c:pt>
                <c:pt idx="882">
                  <c:v>2.1557493981964999</c:v>
                </c:pt>
                <c:pt idx="883">
                  <c:v>2.1561057329228301</c:v>
                </c:pt>
                <c:pt idx="884">
                  <c:v>2.1564606391613999</c:v>
                </c:pt>
                <c:pt idx="885">
                  <c:v>2.15681412000772</c:v>
                </c:pt>
                <c:pt idx="886">
                  <c:v>2.1571661785511802</c:v>
                </c:pt>
                <c:pt idx="887">
                  <c:v>2.15751681787498</c:v>
                </c:pt>
                <c:pt idx="888">
                  <c:v>2.1578660410562001</c:v>
                </c:pt>
                <c:pt idx="889">
                  <c:v>2.15821385116578</c:v>
                </c:pt>
                <c:pt idx="890">
                  <c:v>2.1585602512685398</c:v>
                </c:pt>
                <c:pt idx="891">
                  <c:v>2.15890524442321</c:v>
                </c:pt>
                <c:pt idx="892">
                  <c:v>2.1592488336823799</c:v>
                </c:pt>
                <c:pt idx="893">
                  <c:v>2.1595910220926</c:v>
                </c:pt>
                <c:pt idx="894">
                  <c:v>2.1599318126943099</c:v>
                </c:pt>
                <c:pt idx="895">
                  <c:v>2.1602712085218898</c:v>
                </c:pt>
                <c:pt idx="896">
                  <c:v>2.16060921260366</c:v>
                </c:pt>
                <c:pt idx="897">
                  <c:v>2.16094582796191</c:v>
                </c:pt>
                <c:pt idx="898">
                  <c:v>2.16128105761286</c:v>
                </c:pt>
                <c:pt idx="899">
                  <c:v>2.1616149045667301</c:v>
                </c:pt>
                <c:pt idx="900">
                  <c:v>2.16194737182773</c:v>
                </c:pt>
                <c:pt idx="901">
                  <c:v>2.1622784623940499</c:v>
                </c:pt>
                <c:pt idx="902">
                  <c:v>2.1626081792578802</c:v>
                </c:pt>
                <c:pt idx="903">
                  <c:v>2.1629365254054398</c:v>
                </c:pt>
                <c:pt idx="904">
                  <c:v>2.1632635038169599</c:v>
                </c:pt>
                <c:pt idx="905">
                  <c:v>2.1635891174667399</c:v>
                </c:pt>
                <c:pt idx="906">
                  <c:v>2.1639133693230699</c:v>
                </c:pt>
                <c:pt idx="907">
                  <c:v>2.1642362623483602</c:v>
                </c:pt>
                <c:pt idx="908">
                  <c:v>2.1645577994990401</c:v>
                </c:pt>
                <c:pt idx="909">
                  <c:v>2.16487798372563</c:v>
                </c:pt>
                <c:pt idx="910">
                  <c:v>2.1651968179727601</c:v>
                </c:pt>
                <c:pt idx="911">
                  <c:v>2.1655143051791299</c:v>
                </c:pt>
                <c:pt idx="912">
                  <c:v>2.1658304482775601</c:v>
                </c:pt>
                <c:pt idx="913">
                  <c:v>2.166145250195</c:v>
                </c:pt>
                <c:pt idx="914">
                  <c:v>2.1664587138525002</c:v>
                </c:pt>
                <c:pt idx="915">
                  <c:v>2.1667708421652701</c:v>
                </c:pt>
                <c:pt idx="916">
                  <c:v>2.1670816380426801</c:v>
                </c:pt>
                <c:pt idx="917">
                  <c:v>2.1673911043882401</c:v>
                </c:pt>
                <c:pt idx="918">
                  <c:v>2.1676992440996399</c:v>
                </c:pt>
                <c:pt idx="919">
                  <c:v>2.1680060600687399</c:v>
                </c:pt>
                <c:pt idx="920">
                  <c:v>2.1683115551815999</c:v>
                </c:pt>
                <c:pt idx="921">
                  <c:v>2.1686157323184898</c:v>
                </c:pt>
                <c:pt idx="922">
                  <c:v>2.1689185943538698</c:v>
                </c:pt>
                <c:pt idx="923">
                  <c:v>2.16922014415645</c:v>
                </c:pt>
                <c:pt idx="924">
                  <c:v>2.1695203845891302</c:v>
                </c:pt>
                <c:pt idx="925">
                  <c:v>2.1698193185090902</c:v>
                </c:pt>
                <c:pt idx="926">
                  <c:v>2.1701169487677499</c:v>
                </c:pt>
                <c:pt idx="927">
                  <c:v>2.1704132782107899</c:v>
                </c:pt>
                <c:pt idx="928">
                  <c:v>2.1707083096781599</c:v>
                </c:pt>
                <c:pt idx="929">
                  <c:v>2.17100204600409</c:v>
                </c:pt>
                <c:pt idx="930">
                  <c:v>2.1712944900171198</c:v>
                </c:pt>
                <c:pt idx="931">
                  <c:v>2.1715856445400799</c:v>
                </c:pt>
                <c:pt idx="932">
                  <c:v>2.1718755123901099</c:v>
                </c:pt>
                <c:pt idx="933">
                  <c:v>2.1721640963786699</c:v>
                </c:pt>
                <c:pt idx="934">
                  <c:v>2.1724513993115799</c:v>
                </c:pt>
                <c:pt idx="935">
                  <c:v>2.1727374239889699</c:v>
                </c:pt>
                <c:pt idx="936">
                  <c:v>2.1730221732053501</c:v>
                </c:pt>
                <c:pt idx="937">
                  <c:v>2.1733056497495702</c:v>
                </c:pt>
                <c:pt idx="938">
                  <c:v>2.1735878564048701</c:v>
                </c:pt>
                <c:pt idx="939">
                  <c:v>2.1738687959488598</c:v>
                </c:pt>
                <c:pt idx="940">
                  <c:v>2.1741484711535701</c:v>
                </c:pt>
                <c:pt idx="941">
                  <c:v>2.1744268847854098</c:v>
                </c:pt>
                <c:pt idx="942">
                  <c:v>2.17470403960521</c:v>
                </c:pt>
                <c:pt idx="943">
                  <c:v>2.17497993836822</c:v>
                </c:pt>
                <c:pt idx="944">
                  <c:v>2.1752545838241399</c:v>
                </c:pt>
                <c:pt idx="945">
                  <c:v>2.1755279787170898</c:v>
                </c:pt>
                <c:pt idx="946">
                  <c:v>2.1758001257856598</c:v>
                </c:pt>
                <c:pt idx="947">
                  <c:v>2.1760710277628998</c:v>
                </c:pt>
                <c:pt idx="948">
                  <c:v>2.17634068737634</c:v>
                </c:pt>
                <c:pt idx="949">
                  <c:v>2.1766091073479901</c:v>
                </c:pt>
                <c:pt idx="950">
                  <c:v>2.1768762903943402</c:v>
                </c:pt>
                <c:pt idx="951">
                  <c:v>2.1771422392264101</c:v>
                </c:pt>
                <c:pt idx="952">
                  <c:v>2.1774069565497101</c:v>
                </c:pt>
                <c:pt idx="953">
                  <c:v>2.1776704450642899</c:v>
                </c:pt>
                <c:pt idx="954">
                  <c:v>2.1779327074647199</c:v>
                </c:pt>
                <c:pt idx="955">
                  <c:v>2.17819374644013</c:v>
                </c:pt>
                <c:pt idx="956">
                  <c:v>2.1784535646741898</c:v>
                </c:pt>
                <c:pt idx="957">
                  <c:v>2.1787121648451402</c:v>
                </c:pt>
                <c:pt idx="958">
                  <c:v>2.1789695496257799</c:v>
                </c:pt>
                <c:pt idx="959">
                  <c:v>2.1792257216835198</c:v>
                </c:pt>
                <c:pt idx="960">
                  <c:v>2.17948068368033</c:v>
                </c:pt>
                <c:pt idx="961">
                  <c:v>2.1797344382728099</c:v>
                </c:pt>
                <c:pt idx="962">
                  <c:v>2.1799869881121698</c:v>
                </c:pt>
                <c:pt idx="963">
                  <c:v>2.1802383358442099</c:v>
                </c:pt>
                <c:pt idx="964">
                  <c:v>2.1804884841094099</c:v>
                </c:pt>
                <c:pt idx="965">
                  <c:v>2.1807374355428499</c:v>
                </c:pt>
                <c:pt idx="966">
                  <c:v>2.1809851927742998</c:v>
                </c:pt>
                <c:pt idx="967">
                  <c:v>2.1812317584281602</c:v>
                </c:pt>
                <c:pt idx="968">
                  <c:v>2.1814771351235098</c:v>
                </c:pt>
                <c:pt idx="969">
                  <c:v>2.1817213254741299</c:v>
                </c:pt>
                <c:pt idx="970">
                  <c:v>2.1819643320884601</c:v>
                </c:pt>
                <c:pt idx="971">
                  <c:v>2.1822061575696599</c:v>
                </c:pt>
                <c:pt idx="972">
                  <c:v>2.1824468045156</c:v>
                </c:pt>
                <c:pt idx="973">
                  <c:v>2.1826862755188601</c:v>
                </c:pt>
                <c:pt idx="974">
                  <c:v>2.1829245731667699</c:v>
                </c:pt>
                <c:pt idx="975">
                  <c:v>2.1831617000413699</c:v>
                </c:pt>
                <c:pt idx="976">
                  <c:v>2.1833976587194699</c:v>
                </c:pt>
                <c:pt idx="977">
                  <c:v>2.1836324517726302</c:v>
                </c:pt>
                <c:pt idx="978">
                  <c:v>2.18386608176719</c:v>
                </c:pt>
                <c:pt idx="979">
                  <c:v>2.1840985512642601</c:v>
                </c:pt>
                <c:pt idx="980">
                  <c:v>2.1843298628197299</c:v>
                </c:pt>
                <c:pt idx="981">
                  <c:v>2.1845600189843002</c:v>
                </c:pt>
                <c:pt idx="982">
                  <c:v>2.1847890223034598</c:v>
                </c:pt>
                <c:pt idx="983">
                  <c:v>2.1850168753175501</c:v>
                </c:pt>
                <c:pt idx="984">
                  <c:v>2.1852435805616999</c:v>
                </c:pt>
                <c:pt idx="985">
                  <c:v>2.1854691405658899</c:v>
                </c:pt>
                <c:pt idx="986">
                  <c:v>2.1856935578549401</c:v>
                </c:pt>
                <c:pt idx="987">
                  <c:v>2.18591683494855</c:v>
                </c:pt>
                <c:pt idx="988">
                  <c:v>2.18613897436125</c:v>
                </c:pt>
                <c:pt idx="989">
                  <c:v>2.1863599786024599</c:v>
                </c:pt>
                <c:pt idx="990">
                  <c:v>2.1865798501764799</c:v>
                </c:pt>
                <c:pt idx="991">
                  <c:v>2.1867985915824999</c:v>
                </c:pt>
                <c:pt idx="992">
                  <c:v>2.1870162053146398</c:v>
                </c:pt>
                <c:pt idx="993">
                  <c:v>2.1872326938618798</c:v>
                </c:pt>
                <c:pt idx="994">
                  <c:v>2.1874480597081698</c:v>
                </c:pt>
                <c:pt idx="995">
                  <c:v>2.1876623053323598</c:v>
                </c:pt>
                <c:pt idx="996">
                  <c:v>2.1878754332082599</c:v>
                </c:pt>
                <c:pt idx="997">
                  <c:v>2.18808744580461</c:v>
                </c:pt>
                <c:pt idx="998">
                  <c:v>2.1882983455851299</c:v>
                </c:pt>
                <c:pt idx="999">
                  <c:v>2.1885081350084898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CD-4843-B9A6-93CAEA4BC3AB}"/>
            </c:ext>
          </c:extLst>
        </c:ser>
        <c:ser>
          <c:idx val="2"/>
          <c:order val="1"/>
          <c:tx>
            <c:strRef>
              <c:f>'[Auto-Reg Data.xlsx]Iter 14'!$E$1:$G$1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14'!$F$3:$F$1002</c:f>
              <c:numCache>
                <c:formatCode>#,##0.000</c:formatCode>
                <c:ptCount val="1000"/>
                <c:pt idx="0">
                  <c:v>0.871737189145809</c:v>
                </c:pt>
                <c:pt idx="1">
                  <c:v>0.84499329352054997</c:v>
                </c:pt>
                <c:pt idx="2">
                  <c:v>0.84549929786738398</c:v>
                </c:pt>
                <c:pt idx="3">
                  <c:v>0.84444802639872096</c:v>
                </c:pt>
                <c:pt idx="4">
                  <c:v>0.83644821882399101</c:v>
                </c:pt>
                <c:pt idx="5">
                  <c:v>0.82296842817271398</c:v>
                </c:pt>
                <c:pt idx="6">
                  <c:v>0.806606948539485</c:v>
                </c:pt>
                <c:pt idx="7">
                  <c:v>0.78949576065871896</c:v>
                </c:pt>
                <c:pt idx="8">
                  <c:v>0.77303590254666699</c:v>
                </c:pt>
                <c:pt idx="9">
                  <c:v>0.75800972914174203</c:v>
                </c:pt>
                <c:pt idx="10">
                  <c:v>0.74476238175562903</c:v>
                </c:pt>
                <c:pt idx="11">
                  <c:v>0.73336119784139797</c:v>
                </c:pt>
                <c:pt idx="12">
                  <c:v>0.72371360117861705</c:v>
                </c:pt>
                <c:pt idx="13">
                  <c:v>0.71564664936966604</c:v>
                </c:pt>
                <c:pt idx="14">
                  <c:v>0.70895707556448995</c:v>
                </c:pt>
                <c:pt idx="15">
                  <c:v>0.70344059694208205</c:v>
                </c:pt>
                <c:pt idx="16">
                  <c:v>0.69890753537400296</c:v>
                </c:pt>
                <c:pt idx="17">
                  <c:v>0.69518987577050295</c:v>
                </c:pt>
                <c:pt idx="18">
                  <c:v>0.69214326270261595</c:v>
                </c:pt>
                <c:pt idx="19">
                  <c:v>0.68964621160803796</c:v>
                </c:pt>
                <c:pt idx="20">
                  <c:v>0.68759795045354399</c:v>
                </c:pt>
                <c:pt idx="21">
                  <c:v>0.68591573253067395</c:v>
                </c:pt>
                <c:pt idx="22">
                  <c:v>0.68453209194760101</c:v>
                </c:pt>
                <c:pt idx="23">
                  <c:v>0.68339228520893502</c:v>
                </c:pt>
                <c:pt idx="24">
                  <c:v>0.68245202658352899</c:v>
                </c:pt>
                <c:pt idx="25">
                  <c:v>0.68167554789774598</c:v>
                </c:pt>
                <c:pt idx="26">
                  <c:v>0.68103397234706398</c:v>
                </c:pt>
                <c:pt idx="27">
                  <c:v>0.68050397229944604</c:v>
                </c:pt>
                <c:pt idx="28">
                  <c:v>0.68006667371798701</c:v>
                </c:pt>
                <c:pt idx="29">
                  <c:v>0.67970676916760797</c:v>
                </c:pt>
                <c:pt idx="30">
                  <c:v>0.67941180406623802</c:v>
                </c:pt>
                <c:pt idx="31">
                  <c:v>0.67917160497782303</c:v>
                </c:pt>
                <c:pt idx="32">
                  <c:v>0.67897782326156397</c:v>
                </c:pt>
                <c:pt idx="33">
                  <c:v>0.67882357173630703</c:v>
                </c:pt>
                <c:pt idx="34">
                  <c:v>0.67870313593381104</c:v>
                </c:pt>
                <c:pt idx="35">
                  <c:v>0.67861174490737897</c:v>
                </c:pt>
                <c:pt idx="36">
                  <c:v>0.67854538942961895</c:v>
                </c:pt>
                <c:pt idx="37">
                  <c:v>0.678500677794596</c:v>
                </c:pt>
                <c:pt idx="38">
                  <c:v>0.67847472139348497</c:v>
                </c:pt>
                <c:pt idx="39">
                  <c:v>0.67846504382124895</c:v>
                </c:pt>
                <c:pt idx="40">
                  <c:v>0.67846950855430799</c:v>
                </c:pt>
                <c:pt idx="41">
                  <c:v>0.67848626126902101</c:v>
                </c:pt>
                <c:pt idx="42">
                  <c:v>0.67851368369422904</c:v>
                </c:pt>
                <c:pt idx="43">
                  <c:v>0.67855035654713403</c:v>
                </c:pt>
                <c:pt idx="44">
                  <c:v>0.67859502962292195</c:v>
                </c:pt>
                <c:pt idx="45">
                  <c:v>0.67864659752133005</c:v>
                </c:pt>
                <c:pt idx="46">
                  <c:v>0.67870407981964898</c:v>
                </c:pt>
                <c:pt idx="47">
                  <c:v>0.67876660475895401</c:v>
                </c:pt>
                <c:pt idx="48">
                  <c:v>0.67883339571285495</c:v>
                </c:pt>
                <c:pt idx="49">
                  <c:v>0.67890375986713303</c:v>
                </c:pt>
                <c:pt idx="50">
                  <c:v>0.67897707866333301</c:v>
                </c:pt>
                <c:pt idx="51">
                  <c:v>0.67905279965697396</c:v>
                </c:pt>
                <c:pt idx="52">
                  <c:v>0.67913042951728797</c:v>
                </c:pt>
                <c:pt idx="53">
                  <c:v>0.67920952795485301</c:v>
                </c:pt>
                <c:pt idx="54">
                  <c:v>0.67928970240976705</c:v>
                </c:pt>
                <c:pt idx="55">
                  <c:v>0.679370603369014</c:v>
                </c:pt>
                <c:pt idx="56">
                  <c:v>0.67945192020957401</c:v>
                </c:pt>
                <c:pt idx="57">
                  <c:v>0.679533377485524</c:v>
                </c:pt>
                <c:pt idx="58">
                  <c:v>0.67961473159411301</c:v>
                </c:pt>
                <c:pt idx="59">
                  <c:v>0.67969576776879104</c:v>
                </c:pt>
                <c:pt idx="60">
                  <c:v>0.679776297357232</c:v>
                </c:pt>
                <c:pt idx="61">
                  <c:v>0.67985615535015498</c:v>
                </c:pt>
                <c:pt idx="62">
                  <c:v>0.67993519813278502</c:v>
                </c:pt>
                <c:pt idx="63">
                  <c:v>0.68001330143550398</c:v>
                </c:pt>
                <c:pt idx="64">
                  <c:v>0.68009035846386801</c:v>
                </c:pt>
                <c:pt idx="65">
                  <c:v>0.68016627819108799</c:v>
                </c:pt>
                <c:pt idx="66">
                  <c:v>0.68024098379828701</c:v>
                </c:pt>
                <c:pt idx="67">
                  <c:v>0.68031441124969005</c:v>
                </c:pt>
                <c:pt idx="68">
                  <c:v>0.68038650799136702</c:v>
                </c:pt>
                <c:pt idx="69">
                  <c:v>0.68045723176330297</c:v>
                </c:pt>
                <c:pt idx="70">
                  <c:v>0.68052654951560199</c:v>
                </c:pt>
                <c:pt idx="71">
                  <c:v>0.68059443642044404</c:v>
                </c:pt>
                <c:pt idx="72">
                  <c:v>0.68066087497211103</c:v>
                </c:pt>
                <c:pt idx="73">
                  <c:v>0.68072585416806797</c:v>
                </c:pt>
                <c:pt idx="74">
                  <c:v>0.68078936876456397</c:v>
                </c:pt>
                <c:pt idx="75">
                  <c:v>0.68085141860078902</c:v>
                </c:pt>
                <c:pt idx="76">
                  <c:v>0.68091200798599005</c:v>
                </c:pt>
                <c:pt idx="77">
                  <c:v>0.68097114514442603</c:v>
                </c:pt>
                <c:pt idx="78">
                  <c:v>0.68102884171335798</c:v>
                </c:pt>
                <c:pt idx="79">
                  <c:v>0.68108511228967505</c:v>
                </c:pt>
                <c:pt idx="80">
                  <c:v>0.681139974021026</c:v>
                </c:pt>
                <c:pt idx="81">
                  <c:v>0.68119344623768596</c:v>
                </c:pt>
                <c:pt idx="82">
                  <c:v>0.68124555012161803</c:v>
                </c:pt>
                <c:pt idx="83">
                  <c:v>0.68129630840949995</c:v>
                </c:pt>
                <c:pt idx="84">
                  <c:v>0.68134574512669799</c:v>
                </c:pt>
                <c:pt idx="85">
                  <c:v>0.68139388534944201</c:v>
                </c:pt>
                <c:pt idx="86">
                  <c:v>0.68144075499263002</c:v>
                </c:pt>
                <c:pt idx="87">
                  <c:v>0.68148638062093003</c:v>
                </c:pt>
                <c:pt idx="88">
                  <c:v>0.68153078928101596</c:v>
                </c:pt>
                <c:pt idx="89">
                  <c:v>0.681574008352965</c:v>
                </c:pt>
                <c:pt idx="90">
                  <c:v>0.68161606541899</c:v>
                </c:pt>
                <c:pt idx="91">
                  <c:v>0.68165698814785702</c:v>
                </c:pt>
                <c:pt idx="92">
                  <c:v>0.68169680419345702</c:v>
                </c:pt>
                <c:pt idx="93">
                  <c:v>0.68173554110614698</c:v>
                </c:pt>
                <c:pt idx="94">
                  <c:v>0.681773226255596</c:v>
                </c:pt>
                <c:pt idx="95">
                  <c:v>0.68180988676396603</c:v>
                </c:pt>
                <c:pt idx="96">
                  <c:v>0.68184554944839104</c:v>
                </c:pt>
                <c:pt idx="97">
                  <c:v>0.68188024077178799</c:v>
                </c:pt>
                <c:pt idx="98">
                  <c:v>0.68191398680112603</c:v>
                </c:pt>
                <c:pt idx="99">
                  <c:v>0.68194681317237205</c:v>
                </c:pt>
                <c:pt idx="100">
                  <c:v>0.681978745061386</c:v>
                </c:pt>
                <c:pt idx="101">
                  <c:v>0.68200980716012305</c:v>
                </c:pt>
                <c:pt idx="102">
                  <c:v>0.68204002365755501</c:v>
                </c:pt>
                <c:pt idx="103">
                  <c:v>0.68206941822477496</c:v>
                </c:pt>
                <c:pt idx="104">
                  <c:v>0.68209801400380698</c:v>
                </c:pt>
                <c:pt idx="105">
                  <c:v>0.68212583359968604</c:v>
                </c:pt>
                <c:pt idx="106">
                  <c:v>0.68215289907542898</c:v>
                </c:pt>
                <c:pt idx="107">
                  <c:v>0.68217923194952101</c:v>
                </c:pt>
                <c:pt idx="108">
                  <c:v>0.68220485319562796</c:v>
                </c:pt>
                <c:pt idx="109">
                  <c:v>0.682229783244234</c:v>
                </c:pt>
                <c:pt idx="110">
                  <c:v>0.68225404198595396</c:v>
                </c:pt>
                <c:pt idx="111">
                  <c:v>0.68227764877629304</c:v>
                </c:pt>
                <c:pt idx="112">
                  <c:v>0.68230062244164802</c:v>
                </c:pt>
                <c:pt idx="113">
                  <c:v>0.68232298128636704</c:v>
                </c:pt>
                <c:pt idx="114">
                  <c:v>0.68234474310071003</c:v>
                </c:pt>
                <c:pt idx="115">
                  <c:v>0.68236592516955197</c:v>
                </c:pt>
                <c:pt idx="116">
                  <c:v>0.68238654428171697</c:v>
                </c:pt>
                <c:pt idx="117">
                  <c:v>0.68240661673980996</c:v>
                </c:pt>
                <c:pt idx="118">
                  <c:v>0.68242615837046205</c:v>
                </c:pt>
                <c:pt idx="119">
                  <c:v>0.68244518453488201</c:v>
                </c:pt>
                <c:pt idx="120">
                  <c:v>0.68246371013964602</c:v>
                </c:pt>
                <c:pt idx="121">
                  <c:v>0.68248174964765995</c:v>
                </c:pt>
                <c:pt idx="122">
                  <c:v>0.68249931708921097</c:v>
                </c:pt>
                <c:pt idx="123">
                  <c:v>0.68251642607308205</c:v>
                </c:pt>
                <c:pt idx="124">
                  <c:v>0.68253308979765803</c:v>
                </c:pt>
                <c:pt idx="125">
                  <c:v>0.68254932106200705</c:v>
                </c:pt>
                <c:pt idx="126">
                  <c:v>0.68256513227687499</c:v>
                </c:pt>
                <c:pt idx="127">
                  <c:v>0.68258053547558495</c:v>
                </c:pt>
                <c:pt idx="128">
                  <c:v>0.68259554232480202</c:v>
                </c:pt>
                <c:pt idx="129">
                  <c:v>0.68261016413515296</c:v>
                </c:pt>
                <c:pt idx="130">
                  <c:v>0.682624411871669</c:v>
                </c:pt>
                <c:pt idx="131">
                  <c:v>0.68263829616404303</c:v>
                </c:pt>
                <c:pt idx="132">
                  <c:v>0.68265182731669505</c:v>
                </c:pt>
                <c:pt idx="133">
                  <c:v>0.68266501531861901</c:v>
                </c:pt>
                <c:pt idx="134">
                  <c:v>0.68267786985302303</c:v>
                </c:pt>
                <c:pt idx="135">
                  <c:v>0.682690400306736</c:v>
                </c:pt>
                <c:pt idx="136">
                  <c:v>0.68270261577939495</c:v>
                </c:pt>
                <c:pt idx="137">
                  <c:v>0.68271452509239605</c:v>
                </c:pt>
                <c:pt idx="138">
                  <c:v>0.68272613679761496</c:v>
                </c:pt>
                <c:pt idx="139">
                  <c:v>0.68273745918589501</c:v>
                </c:pt>
                <c:pt idx="140">
                  <c:v>0.68274850029529699</c:v>
                </c:pt>
                <c:pt idx="141">
                  <c:v>0.682759267919123</c:v>
                </c:pt>
                <c:pt idx="142">
                  <c:v>0.68276976961370905</c:v>
                </c:pt>
                <c:pt idx="143">
                  <c:v>0.68278001270598399</c:v>
                </c:pt>
                <c:pt idx="144">
                  <c:v>0.68279000430081105</c:v>
                </c:pt>
                <c:pt idx="145">
                  <c:v>0.682799751288102</c:v>
                </c:pt>
                <c:pt idx="146">
                  <c:v>0.68280926034972</c:v>
                </c:pt>
                <c:pt idx="147">
                  <c:v>0.68281853796616598</c:v>
                </c:pt>
                <c:pt idx="148">
                  <c:v>0.68282759042304997</c:v>
                </c:pt>
                <c:pt idx="149">
                  <c:v>0.68283642381736998</c:v>
                </c:pt>
                <c:pt idx="150">
                  <c:v>0.68284504406358304</c:v>
                </c:pt>
                <c:pt idx="151">
                  <c:v>0.68285345689948296</c:v>
                </c:pt>
                <c:pt idx="152">
                  <c:v>0.68286166789188696</c:v>
                </c:pt>
                <c:pt idx="153">
                  <c:v>0.68286968244214297</c:v>
                </c:pt>
                <c:pt idx="154">
                  <c:v>0.68287750579144901</c:v>
                </c:pt>
                <c:pt idx="155">
                  <c:v>0.682885143026007</c:v>
                </c:pt>
                <c:pt idx="156">
                  <c:v>0.68289259908199496</c:v>
                </c:pt>
                <c:pt idx="157">
                  <c:v>0.68289987875038805</c:v>
                </c:pt>
                <c:pt idx="158">
                  <c:v>0.68290698668160499</c:v>
                </c:pt>
                <c:pt idx="159">
                  <c:v>0.682913927390016</c:v>
                </c:pt>
                <c:pt idx="160">
                  <c:v>0.68292070525828497</c:v>
                </c:pt>
                <c:pt idx="161">
                  <c:v>0.68292732454157201</c:v>
                </c:pt>
                <c:pt idx="162">
                  <c:v>0.68293378937160298</c:v>
                </c:pt>
                <c:pt idx="163">
                  <c:v>0.682940103760588</c:v>
                </c:pt>
                <c:pt idx="164">
                  <c:v>0.68294627160501697</c:v>
                </c:pt>
                <c:pt idx="165">
                  <c:v>0.682952296689328</c:v>
                </c:pt>
                <c:pt idx="166">
                  <c:v>0.68295818268944997</c:v>
                </c:pt>
                <c:pt idx="167">
                  <c:v>0.68296393317622295</c:v>
                </c:pt>
                <c:pt idx="168">
                  <c:v>0.68296955161870798</c:v>
                </c:pt>
                <c:pt idx="169">
                  <c:v>0.68297504138738596</c:v>
                </c:pt>
                <c:pt idx="170">
                  <c:v>0.68298040575724195</c:v>
                </c:pt>
                <c:pt idx="171">
                  <c:v>0.682985647910754</c:v>
                </c:pt>
                <c:pt idx="172">
                  <c:v>0.68299077094077598</c:v>
                </c:pt>
                <c:pt idx="173">
                  <c:v>0.68299577785332699</c:v>
                </c:pt>
                <c:pt idx="174">
                  <c:v>0.68300067157028099</c:v>
                </c:pt>
                <c:pt idx="175">
                  <c:v>0.68300545493197495</c:v>
                </c:pt>
                <c:pt idx="176">
                  <c:v>0.68301013069972505</c:v>
                </c:pt>
                <c:pt idx="177">
                  <c:v>0.68301470155825295</c:v>
                </c:pt>
                <c:pt idx="178">
                  <c:v>0.68301917011804403</c:v>
                </c:pt>
                <c:pt idx="179">
                  <c:v>0.68302353891761602</c:v>
                </c:pt>
                <c:pt idx="180">
                  <c:v>0.68302781042571403</c:v>
                </c:pt>
                <c:pt idx="181">
                  <c:v>0.68303198704343804</c:v>
                </c:pt>
                <c:pt idx="182">
                  <c:v>0.68303607110629405</c:v>
                </c:pt>
                <c:pt idx="183">
                  <c:v>0.68304006488617697</c:v>
                </c:pt>
                <c:pt idx="184">
                  <c:v>0.68304397059329502</c:v>
                </c:pt>
                <c:pt idx="185">
                  <c:v>0.68304779037801999</c:v>
                </c:pt>
                <c:pt idx="186">
                  <c:v>0.68305152633268795</c:v>
                </c:pt>
                <c:pt idx="187">
                  <c:v>0.68305518049333003</c:v>
                </c:pt>
                <c:pt idx="188">
                  <c:v>0.68305875484135303</c:v>
                </c:pt>
                <c:pt idx="189">
                  <c:v>0.68306225130516796</c:v>
                </c:pt>
                <c:pt idx="190">
                  <c:v>0.68306567176175204</c:v>
                </c:pt>
                <c:pt idx="191">
                  <c:v>0.68306901803817899</c:v>
                </c:pt>
                <c:pt idx="192">
                  <c:v>0.68307229191308105</c:v>
                </c:pt>
                <c:pt idx="193">
                  <c:v>0.68307549511807597</c:v>
                </c:pt>
                <c:pt idx="194">
                  <c:v>0.68307862933914498</c:v>
                </c:pt>
                <c:pt idx="195">
                  <c:v>0.683081696217963</c:v>
                </c:pt>
                <c:pt idx="196">
                  <c:v>0.683084697353188</c:v>
                </c:pt>
                <c:pt idx="197">
                  <c:v>0.68308763430171204</c:v>
                </c:pt>
                <c:pt idx="198">
                  <c:v>0.68309050857986797</c:v>
                </c:pt>
                <c:pt idx="199">
                  <c:v>0.68309332166460002</c:v>
                </c:pt>
                <c:pt idx="200">
                  <c:v>0.68309607499459502</c:v>
                </c:pt>
                <c:pt idx="201">
                  <c:v>0.68309876997138197</c:v>
                </c:pt>
                <c:pt idx="202">
                  <c:v>0.68310140796039198</c:v>
                </c:pt>
                <c:pt idx="203">
                  <c:v>0.68310399029198798</c:v>
                </c:pt>
                <c:pt idx="204">
                  <c:v>0.68310651826246105</c:v>
                </c:pt>
                <c:pt idx="205">
                  <c:v>0.68310899313499296</c:v>
                </c:pt>
                <c:pt idx="206">
                  <c:v>0.68311141614059601</c:v>
                </c:pt>
                <c:pt idx="207">
                  <c:v>0.68311378847901505</c:v>
                </c:pt>
                <c:pt idx="208">
                  <c:v>0.68311611131960603</c:v>
                </c:pt>
                <c:pt idx="209">
                  <c:v>0.68311838580218598</c:v>
                </c:pt>
                <c:pt idx="210">
                  <c:v>0.68312061303785798</c:v>
                </c:pt>
                <c:pt idx="211">
                  <c:v>0.68312279410980903</c:v>
                </c:pt>
                <c:pt idx="212">
                  <c:v>0.68312493007408603</c:v>
                </c:pt>
                <c:pt idx="213">
                  <c:v>0.68312702196034303</c:v>
                </c:pt>
                <c:pt idx="214">
                  <c:v>0.68312907077257301</c:v>
                </c:pt>
                <c:pt idx="215">
                  <c:v>0.68313107748980695</c:v>
                </c:pt>
                <c:pt idx="216">
                  <c:v>0.683133043066807</c:v>
                </c:pt>
                <c:pt idx="217">
                  <c:v>0.68313496843472099</c:v>
                </c:pt>
                <c:pt idx="218">
                  <c:v>0.68313685450173001</c:v>
                </c:pt>
                <c:pt idx="219">
                  <c:v>0.68313870215367201</c:v>
                </c:pt>
                <c:pt idx="220">
                  <c:v>0.683140512254646</c:v>
                </c:pt>
                <c:pt idx="221">
                  <c:v>0.68314228564759905</c:v>
                </c:pt>
                <c:pt idx="222">
                  <c:v>0.68314402315489897</c:v>
                </c:pt>
                <c:pt idx="223">
                  <c:v>0.68314572557888298</c:v>
                </c:pt>
                <c:pt idx="224">
                  <c:v>0.68314739370239397</c:v>
                </c:pt>
                <c:pt idx="225">
                  <c:v>0.68314902828930402</c:v>
                </c:pt>
                <c:pt idx="226">
                  <c:v>0.68315063008501797</c:v>
                </c:pt>
                <c:pt idx="227">
                  <c:v>0.68315219981696296</c:v>
                </c:pt>
                <c:pt idx="228">
                  <c:v>0.68315373819506597</c:v>
                </c:pt>
                <c:pt idx="229">
                  <c:v>0.68315524591221199</c:v>
                </c:pt>
                <c:pt idx="230">
                  <c:v>0.68315672364469904</c:v>
                </c:pt>
                <c:pt idx="231">
                  <c:v>0.68315817205266605</c:v>
                </c:pt>
                <c:pt idx="232">
                  <c:v>0.68315959178052299</c:v>
                </c:pt>
                <c:pt idx="233">
                  <c:v>0.68316098345735599</c:v>
                </c:pt>
                <c:pt idx="234">
                  <c:v>0.68316234769732898</c:v>
                </c:pt>
                <c:pt idx="235">
                  <c:v>0.68316368510007097</c:v>
                </c:pt>
                <c:pt idx="236">
                  <c:v>0.68316499625104998</c:v>
                </c:pt>
                <c:pt idx="237">
                  <c:v>0.68316628172194505</c:v>
                </c:pt>
                <c:pt idx="238">
                  <c:v>0.68316754207099095</c:v>
                </c:pt>
                <c:pt idx="239">
                  <c:v>0.68316877784333496</c:v>
                </c:pt>
                <c:pt idx="240">
                  <c:v>0.68316998957136399</c:v>
                </c:pt>
                <c:pt idx="241">
                  <c:v>0.683171177775032</c:v>
                </c:pt>
                <c:pt idx="242">
                  <c:v>0.68317234296217999</c:v>
                </c:pt>
                <c:pt idx="243">
                  <c:v>0.68317348562884195</c:v>
                </c:pt>
                <c:pt idx="244">
                  <c:v>0.68317460625954196</c:v>
                </c:pt>
                <c:pt idx="245">
                  <c:v>0.68317570532758998</c:v>
                </c:pt>
                <c:pt idx="246">
                  <c:v>0.68317678329535902</c:v>
                </c:pt>
                <c:pt idx="247">
                  <c:v>0.68317784061456499</c:v>
                </c:pt>
                <c:pt idx="248">
                  <c:v>0.68317887772653096</c:v>
                </c:pt>
                <c:pt idx="249">
                  <c:v>0.68317989506244903</c:v>
                </c:pt>
                <c:pt idx="250">
                  <c:v>0.68318089304363205</c:v>
                </c:pt>
                <c:pt idx="251">
                  <c:v>0.68318187208176195</c:v>
                </c:pt>
                <c:pt idx="252">
                  <c:v>0.68318283257912304</c:v>
                </c:pt>
                <c:pt idx="253">
                  <c:v>0.68318377492884397</c:v>
                </c:pt>
                <c:pt idx="254">
                  <c:v>0.68318469951511396</c:v>
                </c:pt>
                <c:pt idx="255">
                  <c:v>0.683185606713412</c:v>
                </c:pt>
                <c:pt idx="256">
                  <c:v>0.68318649689071498</c:v>
                </c:pt>
                <c:pt idx="257">
                  <c:v>0.68318737040570898</c:v>
                </c:pt>
                <c:pt idx="258">
                  <c:v>0.683188227608992</c:v>
                </c:pt>
                <c:pt idx="259">
                  <c:v>0.68318906884327102</c:v>
                </c:pt>
                <c:pt idx="260">
                  <c:v>0.68318989444355505</c:v>
                </c:pt>
                <c:pt idx="261">
                  <c:v>0.68319070473733901</c:v>
                </c:pt>
                <c:pt idx="262">
                  <c:v>0.68319150004479101</c:v>
                </c:pt>
                <c:pt idx="263">
                  <c:v>0.68319228067892501</c:v>
                </c:pt>
                <c:pt idx="264">
                  <c:v>0.68319304694577798</c:v>
                </c:pt>
                <c:pt idx="265">
                  <c:v>0.68319379914457301</c:v>
                </c:pt>
                <c:pt idx="266">
                  <c:v>0.68319453756788495</c:v>
                </c:pt>
                <c:pt idx="267">
                  <c:v>0.68319526250180096</c:v>
                </c:pt>
                <c:pt idx="268">
                  <c:v>0.68319597422607503</c:v>
                </c:pt>
                <c:pt idx="269">
                  <c:v>0.683196673014279</c:v>
                </c:pt>
                <c:pt idx="270">
                  <c:v>0.68319735913394797</c:v>
                </c:pt>
                <c:pt idx="271">
                  <c:v>0.68319803284672598</c:v>
                </c:pt>
                <c:pt idx="272">
                  <c:v>0.683198694408506</c:v>
                </c:pt>
                <c:pt idx="273">
                  <c:v>0.68319934406956295</c:v>
                </c:pt>
                <c:pt idx="274">
                  <c:v>0.68319998207468802</c:v>
                </c:pt>
                <c:pt idx="275">
                  <c:v>0.683200608663321</c:v>
                </c:pt>
                <c:pt idx="276">
                  <c:v>0.68320122406966899</c:v>
                </c:pt>
                <c:pt idx="277">
                  <c:v>0.68320182852283495</c:v>
                </c:pt>
                <c:pt idx="278">
                  <c:v>0.68320242224693495</c:v>
                </c:pt>
                <c:pt idx="279">
                  <c:v>0.68320300546121504</c:v>
                </c:pt>
                <c:pt idx="280">
                  <c:v>0.68320357838016299</c:v>
                </c:pt>
                <c:pt idx="281">
                  <c:v>0.68320414121362205</c:v>
                </c:pt>
                <c:pt idx="282">
                  <c:v>0.683204694166898</c:v>
                </c:pt>
                <c:pt idx="283">
                  <c:v>0.68320523744085904</c:v>
                </c:pt>
                <c:pt idx="284">
                  <c:v>0.68320577123204695</c:v>
                </c:pt>
                <c:pt idx="285">
                  <c:v>0.68320629573277103</c:v>
                </c:pt>
                <c:pt idx="286">
                  <c:v>0.68320681113120496</c:v>
                </c:pt>
                <c:pt idx="287">
                  <c:v>0.68320731761148701</c:v>
                </c:pt>
                <c:pt idx="288">
                  <c:v>0.68320781535380803</c:v>
                </c:pt>
                <c:pt idx="289">
                  <c:v>0.68320830453450099</c:v>
                </c:pt>
                <c:pt idx="290">
                  <c:v>0.68320878532613305</c:v>
                </c:pt>
                <c:pt idx="291">
                  <c:v>0.68320925789759102</c:v>
                </c:pt>
                <c:pt idx="292">
                  <c:v>0.68320972241416</c:v>
                </c:pt>
                <c:pt idx="293">
                  <c:v>0.68321017903761005</c:v>
                </c:pt>
                <c:pt idx="294">
                  <c:v>0.68321062792627596</c:v>
                </c:pt>
                <c:pt idx="295">
                  <c:v>0.68321106923512998</c:v>
                </c:pt>
                <c:pt idx="296">
                  <c:v>0.68321150311586498</c:v>
                </c:pt>
                <c:pt idx="297">
                  <c:v>0.68321192971696199</c:v>
                </c:pt>
                <c:pt idx="298">
                  <c:v>0.68321234918376395</c:v>
                </c:pt>
                <c:pt idx="299">
                  <c:v>0.68321276165855105</c:v>
                </c:pt>
                <c:pt idx="300">
                  <c:v>0.683213167280602</c:v>
                </c:pt>
                <c:pt idx="301">
                  <c:v>0.68321356618626605</c:v>
                </c:pt>
                <c:pt idx="302">
                  <c:v>0.683213958509025</c:v>
                </c:pt>
                <c:pt idx="303">
                  <c:v>0.68321434437956197</c:v>
                </c:pt>
                <c:pt idx="304">
                  <c:v>0.68321472392581895</c:v>
                </c:pt>
                <c:pt idx="305">
                  <c:v>0.68321509727305996</c:v>
                </c:pt>
                <c:pt idx="306">
                  <c:v>0.68321546454392901</c:v>
                </c:pt>
                <c:pt idx="307">
                  <c:v>0.68321582585851004</c:v>
                </c:pt>
                <c:pt idx="308">
                  <c:v>0.683216181334383</c:v>
                </c:pt>
                <c:pt idx="309">
                  <c:v>0.68321653108667701</c:v>
                </c:pt>
                <c:pt idx="310">
                  <c:v>0.68321687522812602</c:v>
                </c:pt>
                <c:pt idx="311">
                  <c:v>0.68321721386912104</c:v>
                </c:pt>
                <c:pt idx="312">
                  <c:v>0.68321754711776495</c:v>
                </c:pt>
                <c:pt idx="313">
                  <c:v>0.68321787507991405</c:v>
                </c:pt>
                <c:pt idx="314">
                  <c:v>0.68321819785923699</c:v>
                </c:pt>
                <c:pt idx="315">
                  <c:v>0.68321851555725599</c:v>
                </c:pt>
                <c:pt idx="316">
                  <c:v>0.68321882827339697</c:v>
                </c:pt>
                <c:pt idx="317">
                  <c:v>0.68321913610503304</c:v>
                </c:pt>
                <c:pt idx="318">
                  <c:v>0.68321943914753103</c:v>
                </c:pt>
                <c:pt idx="319">
                  <c:v>0.68321973749429199</c:v>
                </c:pt>
                <c:pt idx="320">
                  <c:v>0.68322003123679897</c:v>
                </c:pt>
                <c:pt idx="321">
                  <c:v>0.68322032046465297</c:v>
                </c:pt>
                <c:pt idx="322">
                  <c:v>0.68322060526561701</c:v>
                </c:pt>
                <c:pt idx="323">
                  <c:v>0.68322088572565398</c:v>
                </c:pt>
                <c:pt idx="324">
                  <c:v>0.68322116192896798</c:v>
                </c:pt>
                <c:pt idx="325">
                  <c:v>0.68322143395803703</c:v>
                </c:pt>
                <c:pt idx="326">
                  <c:v>0.68322170189365705</c:v>
                </c:pt>
                <c:pt idx="327">
                  <c:v>0.68322196581497296</c:v>
                </c:pt>
                <c:pt idx="328">
                  <c:v>0.68322222579951297</c:v>
                </c:pt>
                <c:pt idx="329">
                  <c:v>0.68322248192322899</c:v>
                </c:pt>
                <c:pt idx="330">
                  <c:v>0.68322273426052504</c:v>
                </c:pt>
                <c:pt idx="331">
                  <c:v>0.68322298288429295</c:v>
                </c:pt>
                <c:pt idx="332">
                  <c:v>0.68322322786594103</c:v>
                </c:pt>
                <c:pt idx="333">
                  <c:v>0.68322346927543098</c:v>
                </c:pt>
                <c:pt idx="334">
                  <c:v>0.68322370718130399</c:v>
                </c:pt>
                <c:pt idx="335">
                  <c:v>0.68322394165071398</c:v>
                </c:pt>
                <c:pt idx="336">
                  <c:v>0.68322417274945402</c:v>
                </c:pt>
                <c:pt idx="337">
                  <c:v>0.68322440054198696</c:v>
                </c:pt>
                <c:pt idx="338">
                  <c:v>0.68322462509147397</c:v>
                </c:pt>
                <c:pt idx="339">
                  <c:v>0.68322484645980097</c:v>
                </c:pt>
                <c:pt idx="340">
                  <c:v>0.68322506470760402</c:v>
                </c:pt>
                <c:pt idx="341">
                  <c:v>0.68322527989430004</c:v>
                </c:pt>
                <c:pt idx="342">
                  <c:v>0.68322549207810701</c:v>
                </c:pt>
                <c:pt idx="343">
                  <c:v>0.68322570131607196</c:v>
                </c:pt>
                <c:pt idx="344">
                  <c:v>0.68322590766409796</c:v>
                </c:pt>
                <c:pt idx="345">
                  <c:v>0.68322611117696097</c:v>
                </c:pt>
                <c:pt idx="346">
                  <c:v>0.68322631190834104</c:v>
                </c:pt>
                <c:pt idx="347">
                  <c:v>0.68322650991084</c:v>
                </c:pt>
                <c:pt idx="348">
                  <c:v>0.68322670523600604</c:v>
                </c:pt>
                <c:pt idx="349">
                  <c:v>0.68322689793435698</c:v>
                </c:pt>
                <c:pt idx="350">
                  <c:v>0.683227088055397</c:v>
                </c:pt>
                <c:pt idx="351">
                  <c:v>0.68322727564764296</c:v>
                </c:pt>
                <c:pt idx="352">
                  <c:v>0.68322746075864205</c:v>
                </c:pt>
                <c:pt idx="353">
                  <c:v>0.68322764343499198</c:v>
                </c:pt>
                <c:pt idx="354">
                  <c:v>0.68322782372236102</c:v>
                </c:pt>
                <c:pt idx="355">
                  <c:v>0.68322800166550801</c:v>
                </c:pt>
                <c:pt idx="356">
                  <c:v>0.68322817730829899</c:v>
                </c:pt>
                <c:pt idx="357">
                  <c:v>0.683228350693729</c:v>
                </c:pt>
                <c:pt idx="358">
                  <c:v>0.68322852186393601</c:v>
                </c:pt>
                <c:pt idx="359">
                  <c:v>0.68322869086022098</c:v>
                </c:pt>
                <c:pt idx="360">
                  <c:v>0.68322885772306496</c:v>
                </c:pt>
                <c:pt idx="361">
                  <c:v>0.68322902249214601</c:v>
                </c:pt>
                <c:pt idx="362">
                  <c:v>0.68322918520635301</c:v>
                </c:pt>
                <c:pt idx="363">
                  <c:v>0.68322934590380602</c:v>
                </c:pt>
                <c:pt idx="364">
                  <c:v>0.68322950462187004</c:v>
                </c:pt>
                <c:pt idx="365">
                  <c:v>0.68322966139716801</c:v>
                </c:pt>
                <c:pt idx="366">
                  <c:v>0.68322981626560098</c:v>
                </c:pt>
                <c:pt idx="367">
                  <c:v>0.68322996926235902</c:v>
                </c:pt>
                <c:pt idx="368">
                  <c:v>0.68323012042193598</c:v>
                </c:pt>
                <c:pt idx="369">
                  <c:v>0.68323026977814605</c:v>
                </c:pt>
                <c:pt idx="370">
                  <c:v>0.68323041736413503</c:v>
                </c:pt>
                <c:pt idx="371">
                  <c:v>0.68323056321239395</c:v>
                </c:pt>
                <c:pt idx="372">
                  <c:v>0.68323070735477598</c:v>
                </c:pt>
                <c:pt idx="373">
                  <c:v>0.68323084982250404</c:v>
                </c:pt>
                <c:pt idx="374">
                  <c:v>0.68323099064618698</c:v>
                </c:pt>
                <c:pt idx="375">
                  <c:v>0.68323112985583201</c:v>
                </c:pt>
                <c:pt idx="376">
                  <c:v>0.68323126748085505</c:v>
                </c:pt>
                <c:pt idx="377">
                  <c:v>0.68323140355009404</c:v>
                </c:pt>
                <c:pt idx="378">
                  <c:v>0.68323153809181902</c:v>
                </c:pt>
                <c:pt idx="379">
                  <c:v>0.68323167113374705</c:v>
                </c:pt>
                <c:pt idx="380">
                  <c:v>0.68323180270304895</c:v>
                </c:pt>
                <c:pt idx="381">
                  <c:v>0.68323193282636396</c:v>
                </c:pt>
                <c:pt idx="382">
                  <c:v>0.68323206152980798</c:v>
                </c:pt>
                <c:pt idx="383">
                  <c:v>0.68323218883898496</c:v>
                </c:pt>
                <c:pt idx="384">
                  <c:v>0.68323231477899704</c:v>
                </c:pt>
                <c:pt idx="385">
                  <c:v>0.68323243937445499</c:v>
                </c:pt>
                <c:pt idx="386">
                  <c:v>0.68323256264948795</c:v>
                </c:pt>
                <c:pt idx="387">
                  <c:v>0.683232684627752</c:v>
                </c:pt>
                <c:pt idx="388">
                  <c:v>0.68323280533244202</c:v>
                </c:pt>
                <c:pt idx="389">
                  <c:v>0.68323292478629805</c:v>
                </c:pt>
                <c:pt idx="390">
                  <c:v>0.68323304301161703</c:v>
                </c:pt>
                <c:pt idx="391">
                  <c:v>0.68323316003025802</c:v>
                </c:pt>
                <c:pt idx="392">
                  <c:v>0.68323327586365601</c:v>
                </c:pt>
                <c:pt idx="393">
                  <c:v>0.68323339053282495</c:v>
                </c:pt>
                <c:pt idx="394">
                  <c:v>0.68323350405837202</c:v>
                </c:pt>
                <c:pt idx="395">
                  <c:v>0.68323361646049896</c:v>
                </c:pt>
                <c:pt idx="396">
                  <c:v>0.68323372775901603</c:v>
                </c:pt>
                <c:pt idx="397">
                  <c:v>0.68323383797334603</c:v>
                </c:pt>
                <c:pt idx="398">
                  <c:v>0.68323394712253405</c:v>
                </c:pt>
                <c:pt idx="399">
                  <c:v>0.68323405522525504</c:v>
                </c:pt>
                <c:pt idx="400">
                  <c:v>0.68323416229981804</c:v>
                </c:pt>
                <c:pt idx="401">
                  <c:v>0.683234268364178</c:v>
                </c:pt>
                <c:pt idx="402">
                  <c:v>0.68323437343593896</c:v>
                </c:pt>
                <c:pt idx="403">
                  <c:v>0.68323447753236399</c:v>
                </c:pt>
                <c:pt idx="404">
                  <c:v>0.68323458067037901</c:v>
                </c:pt>
                <c:pt idx="405">
                  <c:v>0.68323468286658195</c:v>
                </c:pt>
                <c:pt idx="406">
                  <c:v>0.68323478413724903</c:v>
                </c:pt>
                <c:pt idx="407">
                  <c:v>0.68323488449833703</c:v>
                </c:pt>
                <c:pt idx="408">
                  <c:v>0.68323498396549598</c:v>
                </c:pt>
                <c:pt idx="409">
                  <c:v>0.68323508255407195</c:v>
                </c:pt>
                <c:pt idx="410">
                  <c:v>0.68323518027911101</c:v>
                </c:pt>
                <c:pt idx="411">
                  <c:v>0.68323527715536803</c:v>
                </c:pt>
                <c:pt idx="412">
                  <c:v>0.68323537319731398</c:v>
                </c:pt>
                <c:pt idx="413">
                  <c:v>0.68323546841913596</c:v>
                </c:pt>
                <c:pt idx="414">
                  <c:v>0.68323556283474796</c:v>
                </c:pt>
                <c:pt idx="415">
                  <c:v>0.68323565645779305</c:v>
                </c:pt>
                <c:pt idx="416">
                  <c:v>0.68323574930165099</c:v>
                </c:pt>
                <c:pt idx="417">
                  <c:v>0.68323584137944204</c:v>
                </c:pt>
                <c:pt idx="418">
                  <c:v>0.68323593270403105</c:v>
                </c:pt>
                <c:pt idx="419">
                  <c:v>0.68323602328803501</c:v>
                </c:pt>
                <c:pt idx="420">
                  <c:v>0.68323611314382704</c:v>
                </c:pt>
                <c:pt idx="421">
                  <c:v>0.68323620228353998</c:v>
                </c:pt>
                <c:pt idx="422">
                  <c:v>0.68323629071907099</c:v>
                </c:pt>
                <c:pt idx="423">
                  <c:v>0.68323637846208796</c:v>
                </c:pt>
                <c:pt idx="424">
                  <c:v>0.68323646552403405</c:v>
                </c:pt>
                <c:pt idx="425">
                  <c:v>0.68323655191612898</c:v>
                </c:pt>
                <c:pt idx="426">
                  <c:v>0.68323663764937703</c:v>
                </c:pt>
                <c:pt idx="427">
                  <c:v>0.68323672273457003</c:v>
                </c:pt>
                <c:pt idx="428">
                  <c:v>0.68323680718228796</c:v>
                </c:pt>
                <c:pt idx="429">
                  <c:v>0.68323689100291196</c:v>
                </c:pt>
                <c:pt idx="430">
                  <c:v>0.683236974206617</c:v>
                </c:pt>
                <c:pt idx="431">
                  <c:v>0.68323705680338398</c:v>
                </c:pt>
                <c:pt idx="432">
                  <c:v>0.68323713880300097</c:v>
                </c:pt>
                <c:pt idx="433">
                  <c:v>0.68323722021506705</c:v>
                </c:pt>
                <c:pt idx="434">
                  <c:v>0.68323730104899605</c:v>
                </c:pt>
                <c:pt idx="435">
                  <c:v>0.68323738131401801</c:v>
                </c:pt>
                <c:pt idx="436">
                  <c:v>0.68323746101918803</c:v>
                </c:pt>
                <c:pt idx="437">
                  <c:v>0.68323754017338401</c:v>
                </c:pt>
                <c:pt idx="438">
                  <c:v>0.68323761878531297</c:v>
                </c:pt>
                <c:pt idx="439">
                  <c:v>0.68323769686351499</c:v>
                </c:pt>
                <c:pt idx="440">
                  <c:v>0.68323777441636302</c:v>
                </c:pt>
                <c:pt idx="441">
                  <c:v>0.68323785145207105</c:v>
                </c:pt>
                <c:pt idx="442">
                  <c:v>0.68323792797869298</c:v>
                </c:pt>
                <c:pt idx="443">
                  <c:v>0.68323800400412804</c:v>
                </c:pt>
                <c:pt idx="444">
                  <c:v>0.68323807953612303</c:v>
                </c:pt>
                <c:pt idx="445">
                  <c:v>0.68323815458227499</c:v>
                </c:pt>
                <c:pt idx="446">
                  <c:v>0.68323822915003496</c:v>
                </c:pt>
                <c:pt idx="447">
                  <c:v>0.68323830324670998</c:v>
                </c:pt>
                <c:pt idx="448">
                  <c:v>0.68323837687946598</c:v>
                </c:pt>
                <c:pt idx="449">
                  <c:v>0.68323845005533201</c:v>
                </c:pt>
                <c:pt idx="450">
                  <c:v>0.68323852278120001</c:v>
                </c:pt>
                <c:pt idx="451">
                  <c:v>0.68323859506383</c:v>
                </c:pt>
                <c:pt idx="452">
                  <c:v>0.68323866690985202</c:v>
                </c:pt>
                <c:pt idx="453">
                  <c:v>0.68323873832576798</c:v>
                </c:pt>
                <c:pt idx="454">
                  <c:v>0.683238809317953</c:v>
                </c:pt>
                <c:pt idx="455">
                  <c:v>0.68323887989266197</c:v>
                </c:pt>
                <c:pt idx="456">
                  <c:v>0.68323895005602897</c:v>
                </c:pt>
                <c:pt idx="457">
                  <c:v>0.68323901981406798</c:v>
                </c:pt>
                <c:pt idx="458">
                  <c:v>0.68323908917267895</c:v>
                </c:pt>
                <c:pt idx="459">
                  <c:v>0.68323915813764802</c:v>
                </c:pt>
                <c:pt idx="460">
                  <c:v>0.68323922671464798</c:v>
                </c:pt>
                <c:pt idx="461">
                  <c:v>0.68323929490924595</c:v>
                </c:pt>
                <c:pt idx="462">
                  <c:v>0.683239362726899</c:v>
                </c:pt>
                <c:pt idx="463">
                  <c:v>0.68323943017295896</c:v>
                </c:pt>
                <c:pt idx="464">
                  <c:v>0.68323949725267796</c:v>
                </c:pt>
                <c:pt idx="465">
                  <c:v>0.683239563971204</c:v>
                </c:pt>
                <c:pt idx="466">
                  <c:v>0.68323963033358603</c:v>
                </c:pt>
                <c:pt idx="467">
                  <c:v>0.68323969634477799</c:v>
                </c:pt>
                <c:pt idx="468">
                  <c:v>0.68323976200963699</c:v>
                </c:pt>
                <c:pt idx="469">
                  <c:v>0.68323982733292699</c:v>
                </c:pt>
                <c:pt idx="470">
                  <c:v>0.68323989231932003</c:v>
                </c:pt>
                <c:pt idx="471">
                  <c:v>0.68323995697339901</c:v>
                </c:pt>
                <c:pt idx="472">
                  <c:v>0.68324002129965899</c:v>
                </c:pt>
                <c:pt idx="473">
                  <c:v>0.68324008530250602</c:v>
                </c:pt>
                <c:pt idx="474">
                  <c:v>0.68324014898626495</c:v>
                </c:pt>
                <c:pt idx="475">
                  <c:v>0.68324021235517596</c:v>
                </c:pt>
                <c:pt idx="476">
                  <c:v>0.68324027541339705</c:v>
                </c:pt>
                <c:pt idx="477">
                  <c:v>0.68324033816500795</c:v>
                </c:pt>
                <c:pt idx="478">
                  <c:v>0.68324040061400904</c:v>
                </c:pt>
                <c:pt idx="479">
                  <c:v>0.68324046276432304</c:v>
                </c:pt>
                <c:pt idx="480">
                  <c:v>0.68324052461979801</c:v>
                </c:pt>
                <c:pt idx="481">
                  <c:v>0.68324058618421002</c:v>
                </c:pt>
                <c:pt idx="482">
                  <c:v>0.68324064746125901</c:v>
                </c:pt>
                <c:pt idx="483">
                  <c:v>0.68324070845457796</c:v>
                </c:pt>
                <c:pt idx="484">
                  <c:v>0.68324076916772603</c:v>
                </c:pt>
                <c:pt idx="485">
                  <c:v>0.68324082960419796</c:v>
                </c:pt>
                <c:pt idx="486">
                  <c:v>0.68324088976741804</c:v>
                </c:pt>
                <c:pt idx="487">
                  <c:v>0.683240949660747</c:v>
                </c:pt>
                <c:pt idx="488">
                  <c:v>0.68324100928747999</c:v>
                </c:pt>
                <c:pt idx="489">
                  <c:v>0.68324106865085099</c:v>
                </c:pt>
                <c:pt idx="490">
                  <c:v>0.68324112775402901</c:v>
                </c:pt>
                <c:pt idx="491">
                  <c:v>0.68324118660012501</c:v>
                </c:pt>
                <c:pt idx="492">
                  <c:v>0.68324124519218798</c:v>
                </c:pt>
                <c:pt idx="493">
                  <c:v>0.683241303533211</c:v>
                </c:pt>
                <c:pt idx="494">
                  <c:v>0.68324136162612803</c:v>
                </c:pt>
                <c:pt idx="495">
                  <c:v>0.683241419473818</c:v>
                </c:pt>
                <c:pt idx="496">
                  <c:v>0.68324147707910299</c:v>
                </c:pt>
                <c:pt idx="497">
                  <c:v>0.683241534444754</c:v>
                </c:pt>
                <c:pt idx="498">
                  <c:v>0.68324159157348596</c:v>
                </c:pt>
                <c:pt idx="499">
                  <c:v>0.68324164846796398</c:v>
                </c:pt>
                <c:pt idx="500">
                  <c:v>0.68324170513080096</c:v>
                </c:pt>
                <c:pt idx="501">
                  <c:v>0.68324176156456096</c:v>
                </c:pt>
                <c:pt idx="502">
                  <c:v>0.68324181777175896</c:v>
                </c:pt>
                <c:pt idx="503">
                  <c:v>0.68324187375486101</c:v>
                </c:pt>
                <c:pt idx="504">
                  <c:v>0.68324192951628604</c:v>
                </c:pt>
                <c:pt idx="505">
                  <c:v>0.68324198505840905</c:v>
                </c:pt>
                <c:pt idx="506">
                  <c:v>0.68324204038355696</c:v>
                </c:pt>
                <c:pt idx="507">
                  <c:v>0.68324209549401405</c:v>
                </c:pt>
                <c:pt idx="508">
                  <c:v>0.68324215039202096</c:v>
                </c:pt>
                <c:pt idx="509">
                  <c:v>0.68324220507977396</c:v>
                </c:pt>
                <c:pt idx="510">
                  <c:v>0.68324225955943096</c:v>
                </c:pt>
                <c:pt idx="511">
                  <c:v>0.68324231383310496</c:v>
                </c:pt>
                <c:pt idx="512">
                  <c:v>0.68324236790287096</c:v>
                </c:pt>
                <c:pt idx="513">
                  <c:v>0.683242421770766</c:v>
                </c:pt>
                <c:pt idx="514">
                  <c:v>0.68324247543878402</c:v>
                </c:pt>
                <c:pt idx="515">
                  <c:v>0.68324252890888504</c:v>
                </c:pt>
                <c:pt idx="516">
                  <c:v>0.68324258218299105</c:v>
                </c:pt>
                <c:pt idx="517">
                  <c:v>0.68324263526298701</c:v>
                </c:pt>
                <c:pt idx="518">
                  <c:v>0.68324268815072198</c:v>
                </c:pt>
                <c:pt idx="519">
                  <c:v>0.68324274084801095</c:v>
                </c:pt>
                <c:pt idx="520">
                  <c:v>0.68324279335663396</c:v>
                </c:pt>
                <c:pt idx="521">
                  <c:v>0.68324284567833704</c:v>
                </c:pt>
                <c:pt idx="522">
                  <c:v>0.68324289781483505</c:v>
                </c:pt>
                <c:pt idx="523">
                  <c:v>0.68324294976780697</c:v>
                </c:pt>
                <c:pt idx="524">
                  <c:v>0.68324300153890505</c:v>
                </c:pt>
                <c:pt idx="525">
                  <c:v>0.68324305312974598</c:v>
                </c:pt>
                <c:pt idx="526">
                  <c:v>0.68324310454191794</c:v>
                </c:pt>
                <c:pt idx="527">
                  <c:v>0.68324315577698103</c:v>
                </c:pt>
                <c:pt idx="528">
                  <c:v>0.683243206836462</c:v>
                </c:pt>
                <c:pt idx="529">
                  <c:v>0.68324325772186101</c:v>
                </c:pt>
                <c:pt idx="530">
                  <c:v>0.68324330843465297</c:v>
                </c:pt>
                <c:pt idx="531">
                  <c:v>0.68324335897627997</c:v>
                </c:pt>
                <c:pt idx="532">
                  <c:v>0.68324340934815997</c:v>
                </c:pt>
                <c:pt idx="533">
                  <c:v>0.68324345955168497</c:v>
                </c:pt>
                <c:pt idx="534">
                  <c:v>0.683243509588219</c:v>
                </c:pt>
                <c:pt idx="535">
                  <c:v>0.68324355945910298</c:v>
                </c:pt>
                <c:pt idx="536">
                  <c:v>0.68324360916565097</c:v>
                </c:pt>
                <c:pt idx="537">
                  <c:v>0.68324365870915404</c:v>
                </c:pt>
                <c:pt idx="538">
                  <c:v>0.68324370809087798</c:v>
                </c:pt>
                <c:pt idx="539">
                  <c:v>0.68324375731206599</c:v>
                </c:pt>
                <c:pt idx="540">
                  <c:v>0.683243806373938</c:v>
                </c:pt>
                <c:pt idx="541">
                  <c:v>0.68324385527769105</c:v>
                </c:pt>
                <c:pt idx="542">
                  <c:v>0.68324390402450097</c:v>
                </c:pt>
                <c:pt idx="543">
                  <c:v>0.68324395261552195</c:v>
                </c:pt>
                <c:pt idx="544">
                  <c:v>0.68324400105188499</c:v>
                </c:pt>
                <c:pt idx="545">
                  <c:v>0.68324404933470295</c:v>
                </c:pt>
                <c:pt idx="546">
                  <c:v>0.68324409746506598</c:v>
                </c:pt>
                <c:pt idx="547">
                  <c:v>0.68324414544404699</c:v>
                </c:pt>
                <c:pt idx="548">
                  <c:v>0.68324419327269603</c:v>
                </c:pt>
                <c:pt idx="549">
                  <c:v>0.68324424095204705</c:v>
                </c:pt>
                <c:pt idx="550">
                  <c:v>0.68324428848311303</c:v>
                </c:pt>
                <c:pt idx="551">
                  <c:v>0.68324433586688904</c:v>
                </c:pt>
                <c:pt idx="552">
                  <c:v>0.68324438310435298</c:v>
                </c:pt>
                <c:pt idx="553">
                  <c:v>0.68324443019646497</c:v>
                </c:pt>
                <c:pt idx="554">
                  <c:v>0.68324447714416603</c:v>
                </c:pt>
                <c:pt idx="555">
                  <c:v>0.68324452394838198</c:v>
                </c:pt>
                <c:pt idx="556">
                  <c:v>0.68324457061002197</c:v>
                </c:pt>
                <c:pt idx="557">
                  <c:v>0.68324461712997897</c:v>
                </c:pt>
                <c:pt idx="558">
                  <c:v>0.68324466350912805</c:v>
                </c:pt>
                <c:pt idx="559">
                  <c:v>0.68324470974833096</c:v>
                </c:pt>
                <c:pt idx="560">
                  <c:v>0.68324475584843303</c:v>
                </c:pt>
                <c:pt idx="561">
                  <c:v>0.68324480181026503</c:v>
                </c:pt>
                <c:pt idx="562">
                  <c:v>0.68324484763464199</c:v>
                </c:pt>
                <c:pt idx="563">
                  <c:v>0.68324489332236604</c:v>
                </c:pt>
                <c:pt idx="564">
                  <c:v>0.68324493887422499</c:v>
                </c:pt>
                <c:pt idx="565">
                  <c:v>0.68324498429099101</c:v>
                </c:pt>
                <c:pt idx="566">
                  <c:v>0.68324502957342503</c:v>
                </c:pt>
                <c:pt idx="567">
                  <c:v>0.68324507472227303</c:v>
                </c:pt>
                <c:pt idx="568">
                  <c:v>0.68324511973826996</c:v>
                </c:pt>
                <c:pt idx="569">
                  <c:v>0.68324516462213503</c:v>
                </c:pt>
                <c:pt idx="570">
                  <c:v>0.683245209374579</c:v>
                </c:pt>
                <c:pt idx="571">
                  <c:v>0.68324525399629699</c:v>
                </c:pt>
                <c:pt idx="572">
                  <c:v>0.683245298487973</c:v>
                </c:pt>
                <c:pt idx="573">
                  <c:v>0.68324534285028105</c:v>
                </c:pt>
                <c:pt idx="574">
                  <c:v>0.68324538708388105</c:v>
                </c:pt>
                <c:pt idx="575">
                  <c:v>0.68324543118942505</c:v>
                </c:pt>
                <c:pt idx="576">
                  <c:v>0.68324547516754897</c:v>
                </c:pt>
                <c:pt idx="577">
                  <c:v>0.68324551901888397</c:v>
                </c:pt>
                <c:pt idx="578">
                  <c:v>0.68324556274404702</c:v>
                </c:pt>
                <c:pt idx="579">
                  <c:v>0.68324560634364495</c:v>
                </c:pt>
                <c:pt idx="580">
                  <c:v>0.68324564981827496</c:v>
                </c:pt>
                <c:pt idx="581">
                  <c:v>0.68324569316852601</c:v>
                </c:pt>
                <c:pt idx="582">
                  <c:v>0.68324573639497399</c:v>
                </c:pt>
                <c:pt idx="583">
                  <c:v>0.68324577949818899</c:v>
                </c:pt>
                <c:pt idx="584">
                  <c:v>0.683245822478729</c:v>
                </c:pt>
                <c:pt idx="585">
                  <c:v>0.68324586533714404</c:v>
                </c:pt>
                <c:pt idx="586">
                  <c:v>0.68324590807397501</c:v>
                </c:pt>
                <c:pt idx="587">
                  <c:v>0.68324595068975502</c:v>
                </c:pt>
                <c:pt idx="588">
                  <c:v>0.683245993185008</c:v>
                </c:pt>
                <c:pt idx="589">
                  <c:v>0.68324603556024799</c:v>
                </c:pt>
                <c:pt idx="590">
                  <c:v>0.68324607781598301</c:v>
                </c:pt>
                <c:pt idx="591">
                  <c:v>0.683246119952714</c:v>
                </c:pt>
                <c:pt idx="592">
                  <c:v>0.68324616197093002</c:v>
                </c:pt>
                <c:pt idx="593">
                  <c:v>0.68324620387111601</c:v>
                </c:pt>
                <c:pt idx="594">
                  <c:v>0.68324624565374903</c:v>
                </c:pt>
                <c:pt idx="595">
                  <c:v>0.68324628731929704</c:v>
                </c:pt>
                <c:pt idx="596">
                  <c:v>0.68324632886822201</c:v>
                </c:pt>
                <c:pt idx="597">
                  <c:v>0.68324637030098001</c:v>
                </c:pt>
                <c:pt idx="598">
                  <c:v>0.68324641161801802</c:v>
                </c:pt>
                <c:pt idx="599">
                  <c:v>0.68324645281977703</c:v>
                </c:pt>
                <c:pt idx="600">
                  <c:v>0.68324649390669201</c:v>
                </c:pt>
                <c:pt idx="601">
                  <c:v>0.68324653487919196</c:v>
                </c:pt>
                <c:pt idx="602">
                  <c:v>0.68324657573769798</c:v>
                </c:pt>
                <c:pt idx="603">
                  <c:v>0.68324661648262597</c:v>
                </c:pt>
                <c:pt idx="604">
                  <c:v>0.68324665711438604</c:v>
                </c:pt>
                <c:pt idx="605">
                  <c:v>0.68324669763338197</c:v>
                </c:pt>
                <c:pt idx="606">
                  <c:v>0.68324673804001201</c:v>
                </c:pt>
                <c:pt idx="607">
                  <c:v>0.68324677833466796</c:v>
                </c:pt>
                <c:pt idx="608">
                  <c:v>0.68324681851773805</c:v>
                </c:pt>
                <c:pt idx="609">
                  <c:v>0.68324685858960399</c:v>
                </c:pt>
                <c:pt idx="610">
                  <c:v>0.68324689855064002</c:v>
                </c:pt>
                <c:pt idx="611">
                  <c:v>0.68324693840121997</c:v>
                </c:pt>
                <c:pt idx="612">
                  <c:v>0.68324697814170798</c:v>
                </c:pt>
                <c:pt idx="613">
                  <c:v>0.68324701777246599</c:v>
                </c:pt>
                <c:pt idx="614">
                  <c:v>0.68324705729385005</c:v>
                </c:pt>
                <c:pt idx="615">
                  <c:v>0.68324709670621298</c:v>
                </c:pt>
                <c:pt idx="616">
                  <c:v>0.68324713600989995</c:v>
                </c:pt>
                <c:pt idx="617">
                  <c:v>0.68324717520525602</c:v>
                </c:pt>
                <c:pt idx="618">
                  <c:v>0.68324721429261703</c:v>
                </c:pt>
                <c:pt idx="619">
                  <c:v>0.68324725327231695</c:v>
                </c:pt>
                <c:pt idx="620">
                  <c:v>0.68324729214468705</c:v>
                </c:pt>
                <c:pt idx="621">
                  <c:v>0.68324733091005196</c:v>
                </c:pt>
                <c:pt idx="622">
                  <c:v>0.683247369568733</c:v>
                </c:pt>
                <c:pt idx="623">
                  <c:v>0.68324740812104801</c:v>
                </c:pt>
                <c:pt idx="624">
                  <c:v>0.68324744656730996</c:v>
                </c:pt>
                <c:pt idx="625">
                  <c:v>0.68324748490783005</c:v>
                </c:pt>
                <c:pt idx="626">
                  <c:v>0.68324752314291404</c:v>
                </c:pt>
                <c:pt idx="627">
                  <c:v>0.68324756127286501</c:v>
                </c:pt>
                <c:pt idx="628">
                  <c:v>0.68324759929798096</c:v>
                </c:pt>
                <c:pt idx="629">
                  <c:v>0.68324763721855897</c:v>
                </c:pt>
                <c:pt idx="630">
                  <c:v>0.68324767503489203</c:v>
                </c:pt>
                <c:pt idx="631">
                  <c:v>0.68324771274726703</c:v>
                </c:pt>
                <c:pt idx="632">
                  <c:v>0.68324775035597196</c:v>
                </c:pt>
                <c:pt idx="633">
                  <c:v>0.68324778786129003</c:v>
                </c:pt>
                <c:pt idx="634">
                  <c:v>0.68324782526349903</c:v>
                </c:pt>
                <c:pt idx="635">
                  <c:v>0.68324786256287795</c:v>
                </c:pt>
                <c:pt idx="636">
                  <c:v>0.68324789975969902</c:v>
                </c:pt>
                <c:pt idx="637">
                  <c:v>0.68324793685423502</c:v>
                </c:pt>
                <c:pt idx="638">
                  <c:v>0.68324797384675295</c:v>
                </c:pt>
                <c:pt idx="639">
                  <c:v>0.68324801073751995</c:v>
                </c:pt>
                <c:pt idx="640">
                  <c:v>0.68324804752679702</c:v>
                </c:pt>
                <c:pt idx="641">
                  <c:v>0.68324808421484695</c:v>
                </c:pt>
                <c:pt idx="642">
                  <c:v>0.68324812080192598</c:v>
                </c:pt>
                <c:pt idx="643">
                  <c:v>0.68324815728829102</c:v>
                </c:pt>
                <c:pt idx="644">
                  <c:v>0.68324819367419398</c:v>
                </c:pt>
                <c:pt idx="645">
                  <c:v>0.68324822995988699</c:v>
                </c:pt>
                <c:pt idx="646">
                  <c:v>0.68324826614561696</c:v>
                </c:pt>
                <c:pt idx="647">
                  <c:v>0.68324830223163102</c:v>
                </c:pt>
                <c:pt idx="648">
                  <c:v>0.68324833821817299</c:v>
                </c:pt>
                <c:pt idx="649">
                  <c:v>0.683248374105485</c:v>
                </c:pt>
                <c:pt idx="650">
                  <c:v>0.68324840989380797</c:v>
                </c:pt>
                <c:pt idx="651">
                  <c:v>0.68324844558337805</c:v>
                </c:pt>
                <c:pt idx="652">
                  <c:v>0.68324848117443204</c:v>
                </c:pt>
                <c:pt idx="653">
                  <c:v>0.68324851666720399</c:v>
                </c:pt>
                <c:pt idx="654">
                  <c:v>0.68324855206192603</c:v>
                </c:pt>
                <c:pt idx="655">
                  <c:v>0.68324858735882898</c:v>
                </c:pt>
                <c:pt idx="656">
                  <c:v>0.68324862255814101</c:v>
                </c:pt>
                <c:pt idx="657">
                  <c:v>0.68324865766008802</c:v>
                </c:pt>
                <c:pt idx="658">
                  <c:v>0.68324869266489696</c:v>
                </c:pt>
                <c:pt idx="659">
                  <c:v>0.68324872757278998</c:v>
                </c:pt>
                <c:pt idx="660">
                  <c:v>0.68324876238398902</c:v>
                </c:pt>
                <c:pt idx="661">
                  <c:v>0.683248797098715</c:v>
                </c:pt>
                <c:pt idx="662">
                  <c:v>0.68324883171718598</c:v>
                </c:pt>
                <c:pt idx="663">
                  <c:v>0.68324886623962</c:v>
                </c:pt>
                <c:pt idx="664">
                  <c:v>0.68324890066623301</c:v>
                </c:pt>
                <c:pt idx="665">
                  <c:v>0.68324893499723904</c:v>
                </c:pt>
                <c:pt idx="666">
                  <c:v>0.68324896923285094</c:v>
                </c:pt>
                <c:pt idx="667">
                  <c:v>0.68324900337328098</c:v>
                </c:pt>
                <c:pt idx="668">
                  <c:v>0.68324903741873899</c:v>
                </c:pt>
                <c:pt idx="669">
                  <c:v>0.68324907136943402</c:v>
                </c:pt>
                <c:pt idx="670">
                  <c:v>0.68324910522557403</c:v>
                </c:pt>
                <c:pt idx="671">
                  <c:v>0.68324913898736706</c:v>
                </c:pt>
                <c:pt idx="672">
                  <c:v>0.68324917265501806</c:v>
                </c:pt>
                <c:pt idx="673">
                  <c:v>0.68324920622872998</c:v>
                </c:pt>
                <c:pt idx="674">
                  <c:v>0.68324923970870699</c:v>
                </c:pt>
                <c:pt idx="675">
                  <c:v>0.68324927309515204</c:v>
                </c:pt>
                <c:pt idx="676">
                  <c:v>0.68324930638826598</c:v>
                </c:pt>
                <c:pt idx="677">
                  <c:v>0.68324933958824796</c:v>
                </c:pt>
                <c:pt idx="678">
                  <c:v>0.68324937269529795</c:v>
                </c:pt>
                <c:pt idx="679">
                  <c:v>0.68324940570961401</c:v>
                </c:pt>
                <c:pt idx="680">
                  <c:v>0.68324943863139298</c:v>
                </c:pt>
                <c:pt idx="681">
                  <c:v>0.68324947146083204</c:v>
                </c:pt>
                <c:pt idx="682">
                  <c:v>0.68324950419812602</c:v>
                </c:pt>
                <c:pt idx="683">
                  <c:v>0.68324953684346801</c:v>
                </c:pt>
                <c:pt idx="684">
                  <c:v>0.68324956939705395</c:v>
                </c:pt>
                <c:pt idx="685">
                  <c:v>0.68324960185907602</c:v>
                </c:pt>
                <c:pt idx="686">
                  <c:v>0.68324963422972596</c:v>
                </c:pt>
                <c:pt idx="687">
                  <c:v>0.68324966650919505</c:v>
                </c:pt>
                <c:pt idx="688">
                  <c:v>0.68324969869767305</c:v>
                </c:pt>
                <c:pt idx="689">
                  <c:v>0.68324973079535201</c:v>
                </c:pt>
                <c:pt idx="690">
                  <c:v>0.683249762802418</c:v>
                </c:pt>
                <c:pt idx="691">
                  <c:v>0.683249794719062</c:v>
                </c:pt>
                <c:pt idx="692">
                  <c:v>0.68324982654547095</c:v>
                </c:pt>
                <c:pt idx="693">
                  <c:v>0.68324985828183105</c:v>
                </c:pt>
                <c:pt idx="694">
                  <c:v>0.68324988992832902</c:v>
                </c:pt>
                <c:pt idx="695">
                  <c:v>0.68324992148515196</c:v>
                </c:pt>
                <c:pt idx="696">
                  <c:v>0.68324995295248403</c:v>
                </c:pt>
                <c:pt idx="697">
                  <c:v>0.68324998433050899</c:v>
                </c:pt>
                <c:pt idx="698">
                  <c:v>0.68325001561941201</c:v>
                </c:pt>
                <c:pt idx="699">
                  <c:v>0.68325004681937695</c:v>
                </c:pt>
                <c:pt idx="700">
                  <c:v>0.68325007793058601</c:v>
                </c:pt>
                <c:pt idx="701">
                  <c:v>0.68325010895322202</c:v>
                </c:pt>
                <c:pt idx="702">
                  <c:v>0.68325013988746597</c:v>
                </c:pt>
                <c:pt idx="703">
                  <c:v>0.68325017073350103</c:v>
                </c:pt>
                <c:pt idx="704">
                  <c:v>0.68325020149150795</c:v>
                </c:pt>
                <c:pt idx="705">
                  <c:v>0.68325023216166503</c:v>
                </c:pt>
                <c:pt idx="706">
                  <c:v>0.68325026274415501</c:v>
                </c:pt>
                <c:pt idx="707">
                  <c:v>0.68325029323915698</c:v>
                </c:pt>
                <c:pt idx="708">
                  <c:v>0.68325032364684901</c:v>
                </c:pt>
                <c:pt idx="709">
                  <c:v>0.68325035396741096</c:v>
                </c:pt>
                <c:pt idx="710">
                  <c:v>0.68325038420102102</c:v>
                </c:pt>
                <c:pt idx="711">
                  <c:v>0.68325041434785705</c:v>
                </c:pt>
                <c:pt idx="712">
                  <c:v>0.68325044440809701</c:v>
                </c:pt>
                <c:pt idx="713">
                  <c:v>0.68325047438191899</c:v>
                </c:pt>
                <c:pt idx="714">
                  <c:v>0.68325050426949796</c:v>
                </c:pt>
                <c:pt idx="715">
                  <c:v>0.68325053407101299</c:v>
                </c:pt>
                <c:pt idx="716">
                  <c:v>0.68325056378663895</c:v>
                </c:pt>
                <c:pt idx="717">
                  <c:v>0.68325059341655203</c:v>
                </c:pt>
                <c:pt idx="718">
                  <c:v>0.68325062296092798</c:v>
                </c:pt>
                <c:pt idx="719">
                  <c:v>0.68325065241994298</c:v>
                </c:pt>
                <c:pt idx="720">
                  <c:v>0.68325068179377102</c:v>
                </c:pt>
                <c:pt idx="721">
                  <c:v>0.68325071108258795</c:v>
                </c:pt>
                <c:pt idx="722">
                  <c:v>0.68325074028656796</c:v>
                </c:pt>
                <c:pt idx="723">
                  <c:v>0.68325076940588503</c:v>
                </c:pt>
                <c:pt idx="724">
                  <c:v>0.68325079844071401</c:v>
                </c:pt>
                <c:pt idx="725">
                  <c:v>0.683250827391228</c:v>
                </c:pt>
                <c:pt idx="726">
                  <c:v>0.68325085625760196</c:v>
                </c:pt>
                <c:pt idx="727">
                  <c:v>0.68325088504000697</c:v>
                </c:pt>
                <c:pt idx="728">
                  <c:v>0.68325091373861802</c:v>
                </c:pt>
                <c:pt idx="729">
                  <c:v>0.68325094235360795</c:v>
                </c:pt>
                <c:pt idx="730">
                  <c:v>0.68325097088514797</c:v>
                </c:pt>
                <c:pt idx="731">
                  <c:v>0.68325099933341205</c:v>
                </c:pt>
                <c:pt idx="732">
                  <c:v>0.68325102769857304</c:v>
                </c:pt>
                <c:pt idx="733">
                  <c:v>0.68325105598080205</c:v>
                </c:pt>
                <c:pt idx="734">
                  <c:v>0.68325108418027103</c:v>
                </c:pt>
                <c:pt idx="735">
                  <c:v>0.68325111229715196</c:v>
                </c:pt>
                <c:pt idx="736">
                  <c:v>0.68325114033161605</c:v>
                </c:pt>
                <c:pt idx="737">
                  <c:v>0.68325116828383603</c:v>
                </c:pt>
                <c:pt idx="738">
                  <c:v>0.683251196153982</c:v>
                </c:pt>
                <c:pt idx="739">
                  <c:v>0.68325122394222604</c:v>
                </c:pt>
                <c:pt idx="740">
                  <c:v>0.68325125164873801</c:v>
                </c:pt>
                <c:pt idx="741">
                  <c:v>0.68325127927369</c:v>
                </c:pt>
                <c:pt idx="742">
                  <c:v>0.68325130681725199</c:v>
                </c:pt>
                <c:pt idx="743">
                  <c:v>0.68325133427959495</c:v>
                </c:pt>
                <c:pt idx="744">
                  <c:v>0.68325136166088896</c:v>
                </c:pt>
                <c:pt idx="745">
                  <c:v>0.683251388961304</c:v>
                </c:pt>
                <c:pt idx="746">
                  <c:v>0.68325141618101104</c:v>
                </c:pt>
                <c:pt idx="747">
                  <c:v>0.68325144332017995</c:v>
                </c:pt>
                <c:pt idx="748">
                  <c:v>0.68325147037898104</c:v>
                </c:pt>
                <c:pt idx="749">
                  <c:v>0.68325149735758295</c:v>
                </c:pt>
                <c:pt idx="750">
                  <c:v>0.68325152425615698</c:v>
                </c:pt>
                <c:pt idx="751">
                  <c:v>0.68325155107487101</c:v>
                </c:pt>
                <c:pt idx="752">
                  <c:v>0.683251577813896</c:v>
                </c:pt>
                <c:pt idx="753">
                  <c:v>0.68325160447340105</c:v>
                </c:pt>
                <c:pt idx="754">
                  <c:v>0.68325163105355502</c:v>
                </c:pt>
                <c:pt idx="755">
                  <c:v>0.68325165755452799</c:v>
                </c:pt>
                <c:pt idx="756">
                  <c:v>0.68325168397648794</c:v>
                </c:pt>
                <c:pt idx="757">
                  <c:v>0.68325171031960497</c:v>
                </c:pt>
                <c:pt idx="758">
                  <c:v>0.68325173658404803</c:v>
                </c:pt>
                <c:pt idx="759">
                  <c:v>0.683251762769985</c:v>
                </c:pt>
                <c:pt idx="760">
                  <c:v>0.68325178887758597</c:v>
                </c:pt>
                <c:pt idx="761">
                  <c:v>0.68325181490701803</c:v>
                </c:pt>
                <c:pt idx="762">
                  <c:v>0.68325184085845103</c:v>
                </c:pt>
                <c:pt idx="763">
                  <c:v>0.68325186673205296</c:v>
                </c:pt>
                <c:pt idx="764">
                  <c:v>0.68325189252799301</c:v>
                </c:pt>
                <c:pt idx="765">
                  <c:v>0.68325191824643905</c:v>
                </c:pt>
                <c:pt idx="766">
                  <c:v>0.68325194388756005</c:v>
                </c:pt>
                <c:pt idx="767">
                  <c:v>0.683251969451522</c:v>
                </c:pt>
                <c:pt idx="768">
                  <c:v>0.68325199493849598</c:v>
                </c:pt>
                <c:pt idx="769">
                  <c:v>0.68325202034864896</c:v>
                </c:pt>
                <c:pt idx="770">
                  <c:v>0.68325204568214803</c:v>
                </c:pt>
                <c:pt idx="771">
                  <c:v>0.68325207093916296</c:v>
                </c:pt>
                <c:pt idx="772">
                  <c:v>0.68325209611986004</c:v>
                </c:pt>
                <c:pt idx="773">
                  <c:v>0.68325212122440804</c:v>
                </c:pt>
                <c:pt idx="774">
                  <c:v>0.68325214625297404</c:v>
                </c:pt>
                <c:pt idx="775">
                  <c:v>0.68325217120572601</c:v>
                </c:pt>
                <c:pt idx="776">
                  <c:v>0.68325219608283205</c:v>
                </c:pt>
                <c:pt idx="777">
                  <c:v>0.68325222088445903</c:v>
                </c:pt>
                <c:pt idx="778">
                  <c:v>0.68325224561077502</c:v>
                </c:pt>
                <c:pt idx="779">
                  <c:v>0.68325227026194801</c:v>
                </c:pt>
                <c:pt idx="780">
                  <c:v>0.68325229483814398</c:v>
                </c:pt>
                <c:pt idx="781">
                  <c:v>0.68325231933953101</c:v>
                </c:pt>
                <c:pt idx="782">
                  <c:v>0.68325234376627597</c:v>
                </c:pt>
                <c:pt idx="783">
                  <c:v>0.68325236811854595</c:v>
                </c:pt>
                <c:pt idx="784">
                  <c:v>0.68325239239650903</c:v>
                </c:pt>
                <c:pt idx="785">
                  <c:v>0.68325241660033098</c:v>
                </c:pt>
                <c:pt idx="786">
                  <c:v>0.68325244073017999</c:v>
                </c:pt>
                <c:pt idx="787">
                  <c:v>0.68325246478622303</c:v>
                </c:pt>
                <c:pt idx="788">
                  <c:v>0.68325248876862499</c:v>
                </c:pt>
                <c:pt idx="789">
                  <c:v>0.68325251267755505</c:v>
                </c:pt>
                <c:pt idx="790">
                  <c:v>0.68325253651317897</c:v>
                </c:pt>
                <c:pt idx="791">
                  <c:v>0.68325256027566394</c:v>
                </c:pt>
                <c:pt idx="792">
                  <c:v>0.68325258396517496</c:v>
                </c:pt>
                <c:pt idx="793">
                  <c:v>0.68325260758188</c:v>
                </c:pt>
                <c:pt idx="794">
                  <c:v>0.68325263112594603</c:v>
                </c:pt>
                <c:pt idx="795">
                  <c:v>0.68325265459753803</c:v>
                </c:pt>
                <c:pt idx="796">
                  <c:v>0.68325267799682299</c:v>
                </c:pt>
                <c:pt idx="797">
                  <c:v>0.68325270132396798</c:v>
                </c:pt>
                <c:pt idx="798">
                  <c:v>0.68325272457913799</c:v>
                </c:pt>
                <c:pt idx="799">
                  <c:v>0.683252747762499</c:v>
                </c:pt>
                <c:pt idx="800">
                  <c:v>0.68325277087421799</c:v>
                </c:pt>
                <c:pt idx="801">
                  <c:v>0.68325279391446103</c:v>
                </c:pt>
                <c:pt idx="802">
                  <c:v>0.68325281688339401</c:v>
                </c:pt>
                <c:pt idx="803">
                  <c:v>0.68325283978118201</c:v>
                </c:pt>
                <c:pt idx="804">
                  <c:v>0.68325286260799101</c:v>
                </c:pt>
                <c:pt idx="805">
                  <c:v>0.68325288536398698</c:v>
                </c:pt>
                <c:pt idx="806">
                  <c:v>0.68325290804933603</c:v>
                </c:pt>
                <c:pt idx="807">
                  <c:v>0.68325293066420301</c:v>
                </c:pt>
                <c:pt idx="808">
                  <c:v>0.68325295320875301</c:v>
                </c:pt>
                <c:pt idx="809">
                  <c:v>0.68325297568315302</c:v>
                </c:pt>
                <c:pt idx="810">
                  <c:v>0.68325299808756701</c:v>
                </c:pt>
                <c:pt idx="811">
                  <c:v>0.68325302042216096</c:v>
                </c:pt>
                <c:pt idx="812">
                  <c:v>0.68325304268709897</c:v>
                </c:pt>
                <c:pt idx="813">
                  <c:v>0.683253064882548</c:v>
                </c:pt>
                <c:pt idx="814">
                  <c:v>0.68325308700867105</c:v>
                </c:pt>
                <c:pt idx="815">
                  <c:v>0.68325310906563397</c:v>
                </c:pt>
                <c:pt idx="816">
                  <c:v>0.68325313105360197</c:v>
                </c:pt>
                <c:pt idx="817">
                  <c:v>0.68325315297273903</c:v>
                </c:pt>
                <c:pt idx="818">
                  <c:v>0.68325317482321002</c:v>
                </c:pt>
                <c:pt idx="819">
                  <c:v>0.68325319660518002</c:v>
                </c:pt>
                <c:pt idx="820">
                  <c:v>0.68325321831881303</c:v>
                </c:pt>
                <c:pt idx="821">
                  <c:v>0.68325323996427301</c:v>
                </c:pt>
                <c:pt idx="822">
                  <c:v>0.68325326154172505</c:v>
                </c:pt>
                <c:pt idx="823">
                  <c:v>0.68325328305133304</c:v>
                </c:pt>
                <c:pt idx="824">
                  <c:v>0.68325330449326105</c:v>
                </c:pt>
                <c:pt idx="825">
                  <c:v>0.68325332586767296</c:v>
                </c:pt>
                <c:pt idx="826">
                  <c:v>0.68325334717473196</c:v>
                </c:pt>
                <c:pt idx="827">
                  <c:v>0.68325336841460405</c:v>
                </c:pt>
                <c:pt idx="828">
                  <c:v>0.68325338958745097</c:v>
                </c:pt>
                <c:pt idx="829">
                  <c:v>0.68325341069343704</c:v>
                </c:pt>
                <c:pt idx="830">
                  <c:v>0.68325343173272601</c:v>
                </c:pt>
                <c:pt idx="831">
                  <c:v>0.68325345270547999</c:v>
                </c:pt>
                <c:pt idx="832">
                  <c:v>0.68325347361186395</c:v>
                </c:pt>
                <c:pt idx="833">
                  <c:v>0.68325349445203998</c:v>
                </c:pt>
                <c:pt idx="834">
                  <c:v>0.68325351522617195</c:v>
                </c:pt>
                <c:pt idx="835">
                  <c:v>0.68325353593442195</c:v>
                </c:pt>
                <c:pt idx="836">
                  <c:v>0.68325355657695297</c:v>
                </c:pt>
                <c:pt idx="837">
                  <c:v>0.68325357715392798</c:v>
                </c:pt>
                <c:pt idx="838">
                  <c:v>0.68325359766550997</c:v>
                </c:pt>
                <c:pt idx="839">
                  <c:v>0.68325361811186003</c:v>
                </c:pt>
                <c:pt idx="840">
                  <c:v>0.68325363849314202</c:v>
                </c:pt>
                <c:pt idx="841">
                  <c:v>0.68325365880951805</c:v>
                </c:pt>
                <c:pt idx="842">
                  <c:v>0.68325367906114998</c:v>
                </c:pt>
                <c:pt idx="843">
                  <c:v>0.68325369924819901</c:v>
                </c:pt>
                <c:pt idx="844">
                  <c:v>0.68325371937082802</c:v>
                </c:pt>
                <c:pt idx="845">
                  <c:v>0.68325373942919798</c:v>
                </c:pt>
                <c:pt idx="846">
                  <c:v>0.683253759423472</c:v>
                </c:pt>
                <c:pt idx="847">
                  <c:v>0.68325377935381004</c:v>
                </c:pt>
                <c:pt idx="848">
                  <c:v>0.68325379922037399</c:v>
                </c:pt>
                <c:pt idx="849">
                  <c:v>0.68325381902332505</c:v>
                </c:pt>
                <c:pt idx="850">
                  <c:v>0.68325383876282397</c:v>
                </c:pt>
                <c:pt idx="851">
                  <c:v>0.68325385843903297</c:v>
                </c:pt>
                <c:pt idx="852">
                  <c:v>0.68325387805211202</c:v>
                </c:pt>
                <c:pt idx="853">
                  <c:v>0.68325389760222099</c:v>
                </c:pt>
                <c:pt idx="854">
                  <c:v>0.68325391708952199</c:v>
                </c:pt>
                <c:pt idx="855">
                  <c:v>0.68325393651417399</c:v>
                </c:pt>
                <c:pt idx="856">
                  <c:v>0.68325395587633897</c:v>
                </c:pt>
                <c:pt idx="857">
                  <c:v>0.68325397517617503</c:v>
                </c:pt>
                <c:pt idx="858">
                  <c:v>0.68325399441384405</c:v>
                </c:pt>
                <c:pt idx="859">
                  <c:v>0.68325401358950399</c:v>
                </c:pt>
                <c:pt idx="860">
                  <c:v>0.68325403270331597</c:v>
                </c:pt>
                <c:pt idx="861">
                  <c:v>0.68325405175543996</c:v>
                </c:pt>
                <c:pt idx="862">
                  <c:v>0.68325407074603295</c:v>
                </c:pt>
                <c:pt idx="863">
                  <c:v>0.68325408967525703</c:v>
                </c:pt>
                <c:pt idx="864">
                  <c:v>0.68325410854326896</c:v>
                </c:pt>
                <c:pt idx="865">
                  <c:v>0.68325412735022895</c:v>
                </c:pt>
                <c:pt idx="866">
                  <c:v>0.68325414609629498</c:v>
                </c:pt>
                <c:pt idx="867">
                  <c:v>0.68325416478162604</c:v>
                </c:pt>
                <c:pt idx="868">
                  <c:v>0.683254183406381</c:v>
                </c:pt>
                <c:pt idx="869">
                  <c:v>0.68325420197071696</c:v>
                </c:pt>
                <c:pt idx="870">
                  <c:v>0.68325422047479401</c:v>
                </c:pt>
                <c:pt idx="871">
                  <c:v>0.68325423891876802</c:v>
                </c:pt>
                <c:pt idx="872">
                  <c:v>0.68325425730279798</c:v>
                </c:pt>
                <c:pt idx="873">
                  <c:v>0.683254275627041</c:v>
                </c:pt>
                <c:pt idx="874">
                  <c:v>0.68325429389165404</c:v>
                </c:pt>
                <c:pt idx="875">
                  <c:v>0.68325431209679599</c:v>
                </c:pt>
                <c:pt idx="876">
                  <c:v>0.68325433024262205</c:v>
                </c:pt>
                <c:pt idx="877">
                  <c:v>0.68325434832929</c:v>
                </c:pt>
                <c:pt idx="878">
                  <c:v>0.68325436635695702</c:v>
                </c:pt>
                <c:pt idx="879">
                  <c:v>0.68325438432578001</c:v>
                </c:pt>
                <c:pt idx="880">
                  <c:v>0.68325440223591405</c:v>
                </c:pt>
                <c:pt idx="881">
                  <c:v>0.68325442008751502</c:v>
                </c:pt>
                <c:pt idx="882">
                  <c:v>0.68325443788074103</c:v>
                </c:pt>
                <c:pt idx="883">
                  <c:v>0.68325445561574605</c:v>
                </c:pt>
                <c:pt idx="884">
                  <c:v>0.68325447329268696</c:v>
                </c:pt>
                <c:pt idx="885">
                  <c:v>0.68325449091171797</c:v>
                </c:pt>
                <c:pt idx="886">
                  <c:v>0.68325450847299596</c:v>
                </c:pt>
                <c:pt idx="887">
                  <c:v>0.68325452597667502</c:v>
                </c:pt>
                <c:pt idx="888">
                  <c:v>0.68325454342291003</c:v>
                </c:pt>
                <c:pt idx="889">
                  <c:v>0.68325456081185598</c:v>
                </c:pt>
                <c:pt idx="890">
                  <c:v>0.68325457814366697</c:v>
                </c:pt>
                <c:pt idx="891">
                  <c:v>0.68325459541849898</c:v>
                </c:pt>
                <c:pt idx="892">
                  <c:v>0.683254612636504</c:v>
                </c:pt>
                <c:pt idx="893">
                  <c:v>0.68325462979783702</c:v>
                </c:pt>
                <c:pt idx="894">
                  <c:v>0.68325464690265203</c:v>
                </c:pt>
                <c:pt idx="895">
                  <c:v>0.68325466395110201</c:v>
                </c:pt>
                <c:pt idx="896">
                  <c:v>0.68325468094333996</c:v>
                </c:pt>
                <c:pt idx="897">
                  <c:v>0.68325469787952098</c:v>
                </c:pt>
                <c:pt idx="898">
                  <c:v>0.68325471475979604</c:v>
                </c:pt>
                <c:pt idx="899">
                  <c:v>0.68325473158431804</c:v>
                </c:pt>
                <c:pt idx="900">
                  <c:v>0.68325474835323996</c:v>
                </c:pt>
                <c:pt idx="901">
                  <c:v>0.68325476506671501</c:v>
                </c:pt>
                <c:pt idx="902">
                  <c:v>0.68325478172489496</c:v>
                </c:pt>
                <c:pt idx="903">
                  <c:v>0.68325479832793001</c:v>
                </c:pt>
                <c:pt idx="904">
                  <c:v>0.68325481487597395</c:v>
                </c:pt>
                <c:pt idx="905">
                  <c:v>0.68325483136917697</c:v>
                </c:pt>
                <c:pt idx="906">
                  <c:v>0.68325484780769197</c:v>
                </c:pt>
                <c:pt idx="907">
                  <c:v>0.68325486419166803</c:v>
                </c:pt>
                <c:pt idx="908">
                  <c:v>0.68325488052125705</c:v>
                </c:pt>
                <c:pt idx="909">
                  <c:v>0.68325489679661</c:v>
                </c:pt>
                <c:pt idx="910">
                  <c:v>0.683254913017877</c:v>
                </c:pt>
                <c:pt idx="911">
                  <c:v>0.68325492918520903</c:v>
                </c:pt>
                <c:pt idx="912">
                  <c:v>0.68325494529875397</c:v>
                </c:pt>
                <c:pt idx="913">
                  <c:v>0.68325496135866304</c:v>
                </c:pt>
                <c:pt idx="914">
                  <c:v>0.683254977365086</c:v>
                </c:pt>
                <c:pt idx="915">
                  <c:v>0.68325499331817197</c:v>
                </c:pt>
                <c:pt idx="916">
                  <c:v>0.68325500921807003</c:v>
                </c:pt>
                <c:pt idx="917">
                  <c:v>0.68325502506492897</c:v>
                </c:pt>
                <c:pt idx="918">
                  <c:v>0.68325504085889799</c:v>
                </c:pt>
                <c:pt idx="919">
                  <c:v>0.68325505660012398</c:v>
                </c:pt>
                <c:pt idx="920">
                  <c:v>0.68325507228875704</c:v>
                </c:pt>
                <c:pt idx="921">
                  <c:v>0.68325508792494505</c:v>
                </c:pt>
                <c:pt idx="922">
                  <c:v>0.68325510350883401</c:v>
                </c:pt>
                <c:pt idx="923">
                  <c:v>0.68325511904057301</c:v>
                </c:pt>
                <c:pt idx="924">
                  <c:v>0.68325513452030895</c:v>
                </c:pt>
                <c:pt idx="925">
                  <c:v>0.68325514994818903</c:v>
                </c:pt>
                <c:pt idx="926">
                  <c:v>0.68325516532435904</c:v>
                </c:pt>
                <c:pt idx="927">
                  <c:v>0.68325518064896695</c:v>
                </c:pt>
                <c:pt idx="928">
                  <c:v>0.683255195922159</c:v>
                </c:pt>
                <c:pt idx="929">
                  <c:v>0.68325521114408105</c:v>
                </c:pt>
                <c:pt idx="930">
                  <c:v>0.68325522631487801</c:v>
                </c:pt>
                <c:pt idx="931">
                  <c:v>0.68325524143469796</c:v>
                </c:pt>
                <c:pt idx="932">
                  <c:v>0.68325525650368402</c:v>
                </c:pt>
                <c:pt idx="933">
                  <c:v>0.68325527152198196</c:v>
                </c:pt>
                <c:pt idx="934">
                  <c:v>0.68325528648973699</c:v>
                </c:pt>
                <c:pt idx="935">
                  <c:v>0.68325530140709401</c:v>
                </c:pt>
                <c:pt idx="936">
                  <c:v>0.683255316274197</c:v>
                </c:pt>
                <c:pt idx="937">
                  <c:v>0.68325533109118997</c:v>
                </c:pt>
                <c:pt idx="938">
                  <c:v>0.68325534585821801</c:v>
                </c:pt>
                <c:pt idx="939">
                  <c:v>0.68325536057542402</c:v>
                </c:pt>
                <c:pt idx="940">
                  <c:v>0.68325537524295199</c:v>
                </c:pt>
                <c:pt idx="941">
                  <c:v>0.68325538986094403</c:v>
                </c:pt>
                <c:pt idx="942">
                  <c:v>0.68325540442954502</c:v>
                </c:pt>
                <c:pt idx="943">
                  <c:v>0.68325541894889597</c:v>
                </c:pt>
                <c:pt idx="944">
                  <c:v>0.68325543341913997</c:v>
                </c:pt>
                <c:pt idx="945">
                  <c:v>0.68325544784041903</c:v>
                </c:pt>
                <c:pt idx="946">
                  <c:v>0.68325546221287603</c:v>
                </c:pt>
                <c:pt idx="947">
                  <c:v>0.68325547653665197</c:v>
                </c:pt>
                <c:pt idx="948">
                  <c:v>0.68325549081188797</c:v>
                </c:pt>
                <c:pt idx="949">
                  <c:v>0.68325550503872601</c:v>
                </c:pt>
                <c:pt idx="950">
                  <c:v>0.68325551921730698</c:v>
                </c:pt>
                <c:pt idx="951">
                  <c:v>0.683255533347772</c:v>
                </c:pt>
                <c:pt idx="952">
                  <c:v>0.68325554743026096</c:v>
                </c:pt>
                <c:pt idx="953">
                  <c:v>0.68325556146491295</c:v>
                </c:pt>
                <c:pt idx="954">
                  <c:v>0.68325557545186999</c:v>
                </c:pt>
                <c:pt idx="955">
                  <c:v>0.68325558939127096</c:v>
                </c:pt>
                <c:pt idx="956">
                  <c:v>0.68325560328325596</c:v>
                </c:pt>
                <c:pt idx="957">
                  <c:v>0.68325561712796301</c:v>
                </c:pt>
                <c:pt idx="958">
                  <c:v>0.68325563092553099</c:v>
                </c:pt>
                <c:pt idx="959">
                  <c:v>0.6832556446761</c:v>
                </c:pt>
                <c:pt idx="960">
                  <c:v>0.68325565837980695</c:v>
                </c:pt>
                <c:pt idx="961">
                  <c:v>0.68325567203679205</c:v>
                </c:pt>
                <c:pt idx="962">
                  <c:v>0.68325568564719097</c:v>
                </c:pt>
                <c:pt idx="963">
                  <c:v>0.68325569921114204</c:v>
                </c:pt>
                <c:pt idx="964">
                  <c:v>0.68325571272878305</c:v>
                </c:pt>
                <c:pt idx="965">
                  <c:v>0.68325572620025099</c:v>
                </c:pt>
                <c:pt idx="966">
                  <c:v>0.68325573962568298</c:v>
                </c:pt>
                <c:pt idx="967">
                  <c:v>0.68325575300521402</c:v>
                </c:pt>
                <c:pt idx="968">
                  <c:v>0.68325576633898299</c:v>
                </c:pt>
                <c:pt idx="969">
                  <c:v>0.68325577962712403</c:v>
                </c:pt>
                <c:pt idx="970">
                  <c:v>0.683255792869774</c:v>
                </c:pt>
                <c:pt idx="971">
                  <c:v>0.68325580606706804</c:v>
                </c:pt>
                <c:pt idx="972">
                  <c:v>0.68325581921914103</c:v>
                </c:pt>
                <c:pt idx="973">
                  <c:v>0.68325583232612797</c:v>
                </c:pt>
                <c:pt idx="974">
                  <c:v>0.68325584538816397</c:v>
                </c:pt>
                <c:pt idx="975">
                  <c:v>0.68325585840538405</c:v>
                </c:pt>
                <c:pt idx="976">
                  <c:v>0.68325587137792199</c:v>
                </c:pt>
                <c:pt idx="977">
                  <c:v>0.683255884305911</c:v>
                </c:pt>
                <c:pt idx="978">
                  <c:v>0.68325589718948498</c:v>
                </c:pt>
                <c:pt idx="979">
                  <c:v>0.68325591002877795</c:v>
                </c:pt>
                <c:pt idx="980">
                  <c:v>0.683255922823923</c:v>
                </c:pt>
                <c:pt idx="981">
                  <c:v>0.68325593557505204</c:v>
                </c:pt>
                <c:pt idx="982">
                  <c:v>0.68325594828229896</c:v>
                </c:pt>
                <c:pt idx="983">
                  <c:v>0.68325596094579499</c:v>
                </c:pt>
                <c:pt idx="984">
                  <c:v>0.68325597356567203</c:v>
                </c:pt>
                <c:pt idx="985">
                  <c:v>0.68325598614206295</c:v>
                </c:pt>
                <c:pt idx="986">
                  <c:v>0.68325599867509901</c:v>
                </c:pt>
                <c:pt idx="987">
                  <c:v>0.68325601116490997</c:v>
                </c:pt>
                <c:pt idx="988">
                  <c:v>0.68325602361162896</c:v>
                </c:pt>
                <c:pt idx="989">
                  <c:v>0.68325603601538498</c:v>
                </c:pt>
                <c:pt idx="990">
                  <c:v>0.68325604837630904</c:v>
                </c:pt>
                <c:pt idx="991">
                  <c:v>0.68325606069453204</c:v>
                </c:pt>
                <c:pt idx="992">
                  <c:v>0.68325607297018198</c:v>
                </c:pt>
                <c:pt idx="993">
                  <c:v>0.68325608520338998</c:v>
                </c:pt>
                <c:pt idx="994">
                  <c:v>0.68325609739428494</c:v>
                </c:pt>
                <c:pt idx="995">
                  <c:v>0.68325610954299598</c:v>
                </c:pt>
                <c:pt idx="996">
                  <c:v>0.68325612164965099</c:v>
                </c:pt>
                <c:pt idx="997">
                  <c:v>0.68325613371437999</c:v>
                </c:pt>
                <c:pt idx="998">
                  <c:v>0.68325614573730997</c:v>
                </c:pt>
                <c:pt idx="999">
                  <c:v>0.68325615771856896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D-4843-B9A6-93CAEA4BC3AB}"/>
            </c:ext>
          </c:extLst>
        </c:ser>
        <c:ser>
          <c:idx val="1"/>
          <c:order val="2"/>
          <c:tx>
            <c:strRef>
              <c:f>'[Auto-Reg Data.xlsx]Iter 14'!$H$1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14'!$I$3:$I$1002</c:f>
              <c:numCache>
                <c:formatCode>#,##0.000</c:formatCode>
                <c:ptCount val="1000"/>
                <c:pt idx="0">
                  <c:v>0.871737023468659</c:v>
                </c:pt>
                <c:pt idx="1">
                  <c:v>0.84101709852481799</c:v>
                </c:pt>
                <c:pt idx="2">
                  <c:v>0.82623987250608</c:v>
                </c:pt>
                <c:pt idx="3">
                  <c:v>0.81435455190639106</c:v>
                </c:pt>
                <c:pt idx="4">
                  <c:v>0.80442217169015096</c:v>
                </c:pt>
                <c:pt idx="5">
                  <c:v>0.79575968007488096</c:v>
                </c:pt>
                <c:pt idx="6">
                  <c:v>0.787949194466249</c:v>
                </c:pt>
                <c:pt idx="7">
                  <c:v>0.78076704645731598</c:v>
                </c:pt>
                <c:pt idx="8">
                  <c:v>0.77410398128860702</c:v>
                </c:pt>
                <c:pt idx="9">
                  <c:v>0.76790838093410796</c:v>
                </c:pt>
                <c:pt idx="10">
                  <c:v>0.76215359153308804</c:v>
                </c:pt>
                <c:pt idx="11">
                  <c:v>0.75682138163815305</c:v>
                </c:pt>
                <c:pt idx="12">
                  <c:v>0.75189449969373001</c:v>
                </c:pt>
                <c:pt idx="13">
                  <c:v>0.74735392443232995</c:v>
                </c:pt>
                <c:pt idx="14">
                  <c:v>0.74317836256293102</c:v>
                </c:pt>
                <c:pt idx="15">
                  <c:v>0.73934471120666301</c:v>
                </c:pt>
                <c:pt idx="16">
                  <c:v>0.73582883939466104</c:v>
                </c:pt>
                <c:pt idx="17">
                  <c:v>0.73260638063810501</c:v>
                </c:pt>
                <c:pt idx="18">
                  <c:v>0.72965340457595795</c:v>
                </c:pt>
                <c:pt idx="19">
                  <c:v>0.72694692559737795</c:v>
                </c:pt>
                <c:pt idx="20">
                  <c:v>0.72446525040190701</c:v>
                </c:pt>
                <c:pt idx="21">
                  <c:v>0.722188186073491</c:v>
                </c:pt>
                <c:pt idx="22">
                  <c:v>0.72009713687112498</c:v>
                </c:pt>
                <c:pt idx="23">
                  <c:v>0.718175117857344</c:v>
                </c:pt>
                <c:pt idx="24">
                  <c:v>0.71640671020650204</c:v>
                </c:pt>
                <c:pt idx="25">
                  <c:v>0.71477797854097003</c:v>
                </c:pt>
                <c:pt idx="26">
                  <c:v>0.71327636603493705</c:v>
                </c:pt>
                <c:pt idx="27">
                  <c:v>0.71189057887033902</c:v>
                </c:pt>
                <c:pt idx="28">
                  <c:v>0.71061046816953799</c:v>
                </c:pt>
                <c:pt idx="29">
                  <c:v>0.70942691481116205</c:v>
                </c:pt>
                <c:pt idx="30">
                  <c:v>0.70833172049802695</c:v>
                </c:pt>
                <c:pt idx="31">
                  <c:v>0.70731750697908302</c:v>
                </c:pt>
                <c:pt idx="32">
                  <c:v>0.70637762430897499</c:v>
                </c:pt>
                <c:pt idx="33">
                  <c:v>0.70550606834645102</c:v>
                </c:pt>
                <c:pt idx="34">
                  <c:v>0.704697407252877</c:v>
                </c:pt>
                <c:pt idx="35">
                  <c:v>0.70394671648234397</c:v>
                </c:pt>
                <c:pt idx="36">
                  <c:v>0.70324952160200005</c:v>
                </c:pt>
                <c:pt idx="37">
                  <c:v>0.70260174820800902</c:v>
                </c:pt>
                <c:pt idx="38">
                  <c:v>0.70199967818276798</c:v>
                </c:pt>
                <c:pt idx="39">
                  <c:v>0.70143991155491603</c:v>
                </c:pt>
                <c:pt idx="40">
                  <c:v>0.70091933326272005</c:v>
                </c:pt>
                <c:pt idx="41">
                  <c:v>0.70043508417482103</c:v>
                </c:pt>
                <c:pt idx="42">
                  <c:v>0.69998453578355702</c:v>
                </c:pt>
                <c:pt idx="43">
                  <c:v>0.69956526805060204</c:v>
                </c:pt>
                <c:pt idx="44">
                  <c:v>0.69917504994871305</c:v>
                </c:pt>
                <c:pt idx="45">
                  <c:v>0.69881182230486705</c:v>
                </c:pt>
                <c:pt idx="46">
                  <c:v>0.69847368260693998</c:v>
                </c:pt>
                <c:pt idx="47">
                  <c:v>0.69815887148765798</c:v>
                </c:pt>
                <c:pt idx="48">
                  <c:v>0.69786576064508599</c:v>
                </c:pt>
                <c:pt idx="49">
                  <c:v>0.69759284199851401</c:v>
                </c:pt>
                <c:pt idx="50">
                  <c:v>0.697338717912388</c:v>
                </c:pt>
                <c:pt idx="51">
                  <c:v>0.69710209234932896</c:v>
                </c:pt>
                <c:pt idx="52">
                  <c:v>0.69688176283685899</c:v>
                </c:pt>
                <c:pt idx="53">
                  <c:v>0.69667661315182905</c:v>
                </c:pt>
                <c:pt idx="54">
                  <c:v>0.69648560664221704</c:v>
                </c:pt>
                <c:pt idx="55">
                  <c:v>0.69630778011868699</c:v>
                </c:pt>
                <c:pt idx="56">
                  <c:v>0.69614223825843702</c:v>
                </c:pt>
                <c:pt idx="57">
                  <c:v>0.69598814847201895</c:v>
                </c:pt>
                <c:pt idx="58">
                  <c:v>0.69584473619031995</c:v>
                </c:pt>
                <c:pt idx="59">
                  <c:v>0.69571128053412201</c:v>
                </c:pt>
                <c:pt idx="60">
                  <c:v>0.69558711033291798</c:v>
                </c:pt>
                <c:pt idx="61">
                  <c:v>0.69547160046313306</c:v>
                </c:pt>
                <c:pt idx="62">
                  <c:v>0.69536416847879201</c:v>
                </c:pt>
                <c:pt idx="63">
                  <c:v>0.695264271510173</c:v>
                </c:pt>
                <c:pt idx="64">
                  <c:v>0.69517140340806005</c:v>
                </c:pt>
                <c:pt idx="65">
                  <c:v>0.69508509211314395</c:v>
                </c:pt>
                <c:pt idx="66">
                  <c:v>0.69500489723176495</c:v>
                </c:pt>
                <c:pt idx="67">
                  <c:v>0.69493040780072601</c:v>
                </c:pt>
                <c:pt idx="68">
                  <c:v>0.69486124022533602</c:v>
                </c:pt>
                <c:pt idx="69">
                  <c:v>0.69479703637610402</c:v>
                </c:pt>
                <c:pt idx="70">
                  <c:v>0.69473746183073604</c:v>
                </c:pt>
                <c:pt idx="71">
                  <c:v>0.69468220424920801</c:v>
                </c:pt>
                <c:pt idx="72">
                  <c:v>0.69463097187072897</c:v>
                </c:pt>
                <c:pt idx="73">
                  <c:v>0.69458349212236403</c:v>
                </c:pt>
                <c:pt idx="74">
                  <c:v>0.69453951033001005</c:v>
                </c:pt>
                <c:pt idx="75">
                  <c:v>0.69449878852322899</c:v>
                </c:pt>
                <c:pt idx="76">
                  <c:v>0.694461104326206</c:v>
                </c:pt>
                <c:pt idx="77">
                  <c:v>0.694426249927804</c:v>
                </c:pt>
                <c:pt idx="78">
                  <c:v>0.69439403112432996</c:v>
                </c:pt>
                <c:pt idx="79">
                  <c:v>0.69436426642918503</c:v>
                </c:pt>
                <c:pt idx="80">
                  <c:v>0.69433678624413697</c:v>
                </c:pt>
                <c:pt idx="81">
                  <c:v>0.69431143208739299</c:v>
                </c:pt>
                <c:pt idx="82">
                  <c:v>0.69428805587411802</c:v>
                </c:pt>
                <c:pt idx="83">
                  <c:v>0.69426651924540195</c:v>
                </c:pt>
                <c:pt idx="84">
                  <c:v>0.69424669294205499</c:v>
                </c:pt>
                <c:pt idx="85">
                  <c:v>0.69422845621992901</c:v>
                </c:pt>
                <c:pt idx="86">
                  <c:v>0.69421169630370905</c:v>
                </c:pt>
                <c:pt idx="87">
                  <c:v>0.69419630787644504</c:v>
                </c:pt>
                <c:pt idx="88">
                  <c:v>0.694182192602251</c:v>
                </c:pt>
                <c:pt idx="89">
                  <c:v>0.69416925867986501</c:v>
                </c:pt>
                <c:pt idx="90">
                  <c:v>0.69415742042492401</c:v>
                </c:pt>
                <c:pt idx="91">
                  <c:v>0.69414659787898203</c:v>
                </c:pt>
                <c:pt idx="92">
                  <c:v>0.69413671644345398</c:v>
                </c:pt>
                <c:pt idx="93">
                  <c:v>0.69412770653682299</c:v>
                </c:pt>
                <c:pt idx="94">
                  <c:v>0.69411950327354399</c:v>
                </c:pt>
                <c:pt idx="95">
                  <c:v>0.69411204616323396</c:v>
                </c:pt>
                <c:pt idx="96">
                  <c:v>0.69410527882879502</c:v>
                </c:pt>
                <c:pt idx="97">
                  <c:v>0.69409914874226197</c:v>
                </c:pt>
                <c:pt idx="98">
                  <c:v>0.694093606977226</c:v>
                </c:pt>
                <c:pt idx="99">
                  <c:v>0.69408860797676397</c:v>
                </c:pt>
                <c:pt idx="100">
                  <c:v>0.69408410933589104</c:v>
                </c:pt>
                <c:pt idx="101">
                  <c:v>0.69408007159762097</c:v>
                </c:pt>
                <c:pt idx="102">
                  <c:v>0.69407645806176799</c:v>
                </c:pt>
                <c:pt idx="103">
                  <c:v>0.69407323460570103</c:v>
                </c:pt>
                <c:pt idx="104">
                  <c:v>0.69407036951628698</c:v>
                </c:pt>
                <c:pt idx="105">
                  <c:v>0.694067833332351</c:v>
                </c:pt>
                <c:pt idx="106">
                  <c:v>0.69406559869697204</c:v>
                </c:pt>
                <c:pt idx="107">
                  <c:v>0.69406364021903899</c:v>
                </c:pt>
                <c:pt idx="108">
                  <c:v>0.69406193434345897</c:v>
                </c:pt>
                <c:pt idx="109">
                  <c:v>0.69406045922952098</c:v>
                </c:pt>
                <c:pt idx="110">
                  <c:v>0.69405919463688903</c:v>
                </c:pt>
                <c:pt idx="111">
                  <c:v>0.69405812181876303</c:v>
                </c:pt>
                <c:pt idx="112">
                  <c:v>0.694057223421781</c:v>
                </c:pt>
                <c:pt idx="113">
                  <c:v>0.69405648339223003</c:v>
                </c:pt>
                <c:pt idx="114">
                  <c:v>0.69405588688819397</c:v>
                </c:pt>
                <c:pt idx="115">
                  <c:v>0.69405542019727495</c:v>
                </c:pt>
                <c:pt idx="116">
                  <c:v>0.69405507065953398</c:v>
                </c:pt>
                <c:pt idx="117">
                  <c:v>0.694054826595354</c:v>
                </c:pt>
                <c:pt idx="118">
                  <c:v>0.69405467723790404</c:v>
                </c:pt>
                <c:pt idx="119">
                  <c:v>0.69405461266993596</c:v>
                </c:pt>
                <c:pt idx="120">
                  <c:v>0.694054623764638</c:v>
                </c:pt>
                <c:pt idx="121">
                  <c:v>0.69405470213031195</c:v>
                </c:pt>
                <c:pt idx="122">
                  <c:v>0.69405484005861795</c:v>
                </c:pt>
                <c:pt idx="123">
                  <c:v>0.694055030476188</c:v>
                </c:pt>
                <c:pt idx="124">
                  <c:v>0.69405526689938901</c:v>
                </c:pt>
                <c:pt idx="125">
                  <c:v>0.69405554339204201</c:v>
                </c:pt>
                <c:pt idx="126">
                  <c:v>0.694055854525921</c:v>
                </c:pt>
                <c:pt idx="127">
                  <c:v>0.69405619534384999</c:v>
                </c:pt>
                <c:pt idx="128">
                  <c:v>0.69405656132525195</c:v>
                </c:pt>
                <c:pt idx="129">
                  <c:v>0.69405694835397203</c:v>
                </c:pt>
                <c:pt idx="130">
                  <c:v>0.69405735268826296</c:v>
                </c:pt>
                <c:pt idx="131">
                  <c:v>0.69405777093277599</c:v>
                </c:pt>
                <c:pt idx="132">
                  <c:v>0.69405820001243901</c:v>
                </c:pt>
                <c:pt idx="133">
                  <c:v>0.69405863714810301</c:v>
                </c:pt>
                <c:pt idx="134">
                  <c:v>0.69405907983384596</c:v>
                </c:pt>
                <c:pt idx="135">
                  <c:v>0.69405952581582597</c:v>
                </c:pt>
                <c:pt idx="136">
                  <c:v>0.69405997307259104</c:v>
                </c:pt>
                <c:pt idx="137">
                  <c:v>0.69406041979674304</c:v>
                </c:pt>
                <c:pt idx="138">
                  <c:v>0.69406086437788295</c:v>
                </c:pt>
                <c:pt idx="139">
                  <c:v>0.69406130538674105</c:v>
                </c:pt>
                <c:pt idx="140">
                  <c:v>0.69406174156042599</c:v>
                </c:pt>
                <c:pt idx="141">
                  <c:v>0.69406217178871499</c:v>
                </c:pt>
                <c:pt idx="142">
                  <c:v>0.69406259510131896</c:v>
                </c:pt>
                <c:pt idx="143">
                  <c:v>0.69406301065605902</c:v>
                </c:pt>
                <c:pt idx="144">
                  <c:v>0.69406341772789804</c:v>
                </c:pt>
                <c:pt idx="145">
                  <c:v>0.69406381569876197</c:v>
                </c:pt>
                <c:pt idx="146">
                  <c:v>0.69406420404811298</c:v>
                </c:pt>
                <c:pt idx="147">
                  <c:v>0.69406458234420798</c:v>
                </c:pt>
                <c:pt idx="148">
                  <c:v>0.69406495023601</c:v>
                </c:pt>
                <c:pt idx="149">
                  <c:v>0.69406530744570405</c:v>
                </c:pt>
                <c:pt idx="150">
                  <c:v>0.69406565376177498</c:v>
                </c:pt>
                <c:pt idx="151">
                  <c:v>0.69406598903261196</c:v>
                </c:pt>
                <c:pt idx="152">
                  <c:v>0.69406631316060297</c:v>
                </c:pt>
                <c:pt idx="153">
                  <c:v>0.69406662609668801</c:v>
                </c:pt>
                <c:pt idx="154">
                  <c:v>0.69406692783533197</c:v>
                </c:pt>
                <c:pt idx="155">
                  <c:v>0.69406721840990104</c:v>
                </c:pt>
                <c:pt idx="156">
                  <c:v>0.69406749788840005</c:v>
                </c:pt>
                <c:pt idx="157">
                  <c:v>0.69406776636956002</c:v>
                </c:pt>
                <c:pt idx="158">
                  <c:v>0.69406802397923695</c:v>
                </c:pt>
                <c:pt idx="159">
                  <c:v>0.69406827086711398</c:v>
                </c:pt>
                <c:pt idx="160">
                  <c:v>0.69406850720367097</c:v>
                </c:pt>
                <c:pt idx="161">
                  <c:v>0.69406873317741802</c:v>
                </c:pt>
                <c:pt idx="162">
                  <c:v>0.69406894899236005</c:v>
                </c:pt>
                <c:pt idx="163">
                  <c:v>0.69406915486568399</c:v>
                </c:pt>
                <c:pt idx="164">
                  <c:v>0.69406935102564804</c:v>
                </c:pt>
                <c:pt idx="165">
                  <c:v>0.69406953770965996</c:v>
                </c:pt>
                <c:pt idx="166">
                  <c:v>0.69406971516253202</c:v>
                </c:pt>
                <c:pt idx="167">
                  <c:v>0.69406988363490096</c:v>
                </c:pt>
                <c:pt idx="168">
                  <c:v>0.69407004338178302</c:v>
                </c:pt>
                <c:pt idx="169">
                  <c:v>0.69407019466129005</c:v>
                </c:pt>
                <c:pt idx="170">
                  <c:v>0.69407033773345095</c:v>
                </c:pt>
                <c:pt idx="171">
                  <c:v>0.69407047285916701</c:v>
                </c:pt>
                <c:pt idx="172">
                  <c:v>0.69407060029926804</c:v>
                </c:pt>
                <c:pt idx="173">
                  <c:v>0.69407072031366701</c:v>
                </c:pt>
                <c:pt idx="174">
                  <c:v>0.69407083316061802</c:v>
                </c:pt>
                <c:pt idx="175">
                  <c:v>0.694070939096043</c:v>
                </c:pt>
                <c:pt idx="176">
                  <c:v>0.69407103837294903</c:v>
                </c:pt>
                <c:pt idx="177">
                  <c:v>0.69407113124091202</c:v>
                </c:pt>
                <c:pt idx="178">
                  <c:v>0.69407121794562499</c:v>
                </c:pt>
                <c:pt idx="179">
                  <c:v>0.69407129872850704</c:v>
                </c:pt>
                <c:pt idx="180">
                  <c:v>0.69407137382637296</c:v>
                </c:pt>
                <c:pt idx="181">
                  <c:v>0.69407144347114003</c:v>
                </c:pt>
                <c:pt idx="182">
                  <c:v>0.69407150788959604</c:v>
                </c:pt>
                <c:pt idx="183">
                  <c:v>0.69407156730319397</c:v>
                </c:pt>
                <c:pt idx="184">
                  <c:v>0.69407162192789695</c:v>
                </c:pt>
                <c:pt idx="185">
                  <c:v>0.69407167197405095</c:v>
                </c:pt>
                <c:pt idx="186">
                  <c:v>0.69407171764628794</c:v>
                </c:pt>
                <c:pt idx="187">
                  <c:v>0.69407175914346197</c:v>
                </c:pt>
                <c:pt idx="188">
                  <c:v>0.69407179665860697</c:v>
                </c:pt>
                <c:pt idx="189">
                  <c:v>0.69407183037891396</c:v>
                </c:pt>
                <c:pt idx="190">
                  <c:v>0.69407186048574099</c:v>
                </c:pt>
                <c:pt idx="191">
                  <c:v>0.69407188715462598</c:v>
                </c:pt>
                <c:pt idx="192">
                  <c:v>0.69407191055532602</c:v>
                </c:pt>
                <c:pt idx="193">
                  <c:v>0.69407193085186702</c:v>
                </c:pt>
                <c:pt idx="194">
                  <c:v>0.69407194820261198</c:v>
                </c:pt>
                <c:pt idx="195">
                  <c:v>0.69407196276032701</c:v>
                </c:pt>
                <c:pt idx="196">
                  <c:v>0.69407197467227399</c:v>
                </c:pt>
                <c:pt idx="197">
                  <c:v>0.69407198408030002</c:v>
                </c:pt>
                <c:pt idx="198">
                  <c:v>0.69407199112093798</c:v>
                </c:pt>
                <c:pt idx="199">
                  <c:v>0.69407199592551505</c:v>
                </c:pt>
                <c:pt idx="200">
                  <c:v>0.69407199862026103</c:v>
                </c:pt>
                <c:pt idx="201">
                  <c:v>0.69407199932642905</c:v>
                </c:pt>
                <c:pt idx="202">
                  <c:v>0.69407199816041099</c:v>
                </c:pt>
                <c:pt idx="203">
                  <c:v>0.69407199523386498</c:v>
                </c:pt>
                <c:pt idx="204">
                  <c:v>0.69407199065383396</c:v>
                </c:pt>
                <c:pt idx="205">
                  <c:v>0.69407198452287799</c:v>
                </c:pt>
                <c:pt idx="206">
                  <c:v>0.69407197693919698</c:v>
                </c:pt>
                <c:pt idx="207">
                  <c:v>0.69407196799675996</c:v>
                </c:pt>
                <c:pt idx="208">
                  <c:v>0.69407195778543396</c:v>
                </c:pt>
                <c:pt idx="209">
                  <c:v>0.69407194639110703</c:v>
                </c:pt>
                <c:pt idx="210">
                  <c:v>0.694071933895819</c:v>
                </c:pt>
                <c:pt idx="211">
                  <c:v>0.69407192037788501</c:v>
                </c:pt>
                <c:pt idx="212">
                  <c:v>0.69407190591201995</c:v>
                </c:pt>
                <c:pt idx="213">
                  <c:v>0.69407189056945995</c:v>
                </c:pt>
                <c:pt idx="214">
                  <c:v>0.69407187441808404</c:v>
                </c:pt>
                <c:pt idx="215">
                  <c:v>0.69407185752253298</c:v>
                </c:pt>
                <c:pt idx="216">
                  <c:v>0.69407183994432398</c:v>
                </c:pt>
                <c:pt idx="217">
                  <c:v>0.69407182174196802</c:v>
                </c:pt>
                <c:pt idx="218">
                  <c:v>0.69407180297107895</c:v>
                </c:pt>
                <c:pt idx="219">
                  <c:v>0.69407178368448497</c:v>
                </c:pt>
                <c:pt idx="220">
                  <c:v>0.69407176393233105</c:v>
                </c:pt>
                <c:pt idx="221">
                  <c:v>0.69407174376219005</c:v>
                </c:pt>
                <c:pt idx="222">
                  <c:v>0.69407172321916</c:v>
                </c:pt>
                <c:pt idx="223">
                  <c:v>0.69407170234596105</c:v>
                </c:pt>
                <c:pt idx="224">
                  <c:v>0.69407168118303497</c:v>
                </c:pt>
                <c:pt idx="225">
                  <c:v>0.69407165976863905</c:v>
                </c:pt>
                <c:pt idx="226">
                  <c:v>0.69407163813893302</c:v>
                </c:pt>
                <c:pt idx="227">
                  <c:v>0.69407161632806802</c:v>
                </c:pt>
                <c:pt idx="228">
                  <c:v>0.69407159436827504</c:v>
                </c:pt>
                <c:pt idx="229">
                  <c:v>0.69407157228994298</c:v>
                </c:pt>
                <c:pt idx="230">
                  <c:v>0.69407155012169897</c:v>
                </c:pt>
                <c:pt idx="231">
                  <c:v>0.69407152789048898</c:v>
                </c:pt>
                <c:pt idx="232">
                  <c:v>0.69407150562164799</c:v>
                </c:pt>
                <c:pt idx="233">
                  <c:v>0.69407148333897395</c:v>
                </c:pt>
                <c:pt idx="234">
                  <c:v>0.694071461064797</c:v>
                </c:pt>
                <c:pt idx="235">
                  <c:v>0.69407143882004696</c:v>
                </c:pt>
                <c:pt idx="236">
                  <c:v>0.69407141662431704</c:v>
                </c:pt>
                <c:pt idx="237">
                  <c:v>0.69407139449592403</c:v>
                </c:pt>
                <c:pt idx="238">
                  <c:v>0.69407137245197204</c:v>
                </c:pt>
                <c:pt idx="239">
                  <c:v>0.69407135050840696</c:v>
                </c:pt>
                <c:pt idx="240">
                  <c:v>0.69407132868007504</c:v>
                </c:pt>
                <c:pt idx="241">
                  <c:v>0.69407130698077002</c:v>
                </c:pt>
                <c:pt idx="242">
                  <c:v>0.69407128542329299</c:v>
                </c:pt>
                <c:pt idx="243">
                  <c:v>0.69407126401949304</c:v>
                </c:pt>
                <c:pt idx="244">
                  <c:v>0.69407124278031895</c:v>
                </c:pt>
                <c:pt idx="245">
                  <c:v>0.694071221715863</c:v>
                </c:pt>
                <c:pt idx="246">
                  <c:v>0.69407120083540796</c:v>
                </c:pt>
                <c:pt idx="247">
                  <c:v>0.69407118014746105</c:v>
                </c:pt>
                <c:pt idx="248">
                  <c:v>0.69407115965980104</c:v>
                </c:pt>
                <c:pt idx="249">
                  <c:v>0.69407113937951204</c:v>
                </c:pt>
                <c:pt idx="250">
                  <c:v>0.69407111931302401</c:v>
                </c:pt>
                <c:pt idx="251">
                  <c:v>0.69407109946614198</c:v>
                </c:pt>
                <c:pt idx="252">
                  <c:v>0.694071079844086</c:v>
                </c:pt>
                <c:pt idx="253">
                  <c:v>0.69407106045151701</c:v>
                </c:pt>
                <c:pt idx="254">
                  <c:v>0.69407104129257302</c:v>
                </c:pt>
                <c:pt idx="255">
                  <c:v>0.69407102237089502</c:v>
                </c:pt>
                <c:pt idx="256">
                  <c:v>0.69407100368965502</c:v>
                </c:pt>
                <c:pt idx="257">
                  <c:v>0.69407098525158195</c:v>
                </c:pt>
                <c:pt idx="258">
                  <c:v>0.69407096705899196</c:v>
                </c:pt>
                <c:pt idx="259">
                  <c:v>0.69407094911380596</c:v>
                </c:pt>
                <c:pt idx="260">
                  <c:v>0.69407093141757703</c:v>
                </c:pt>
                <c:pt idx="261">
                  <c:v>0.69407091397151199</c:v>
                </c:pt>
                <c:pt idx="262">
                  <c:v>0.69407089677649103</c:v>
                </c:pt>
                <c:pt idx="263">
                  <c:v>0.69407087983308902</c:v>
                </c:pt>
                <c:pt idx="264">
                  <c:v>0.69407086314159505</c:v>
                </c:pt>
                <c:pt idx="265">
                  <c:v>0.69407084670202801</c:v>
                </c:pt>
                <c:pt idx="266">
                  <c:v>0.69407083051415597</c:v>
                </c:pt>
                <c:pt idx="267">
                  <c:v>0.69407081457751396</c:v>
                </c:pt>
                <c:pt idx="268">
                  <c:v>0.69407079889141599</c:v>
                </c:pt>
                <c:pt idx="269">
                  <c:v>0.69407078345497297</c:v>
                </c:pt>
                <c:pt idx="270">
                  <c:v>0.69407076826710401</c:v>
                </c:pt>
                <c:pt idx="271">
                  <c:v>0.69407075332655499</c:v>
                </c:pt>
                <c:pt idx="272">
                  <c:v>0.69407073863190405</c:v>
                </c:pt>
                <c:pt idx="273">
                  <c:v>0.69407072418158</c:v>
                </c:pt>
                <c:pt idx="274">
                  <c:v>0.69407070997386899</c:v>
                </c:pt>
                <c:pt idx="275">
                  <c:v>0.69407069600693105</c:v>
                </c:pt>
                <c:pt idx="276">
                  <c:v>0.69407068227880198</c:v>
                </c:pt>
                <c:pt idx="277">
                  <c:v>0.69407066878741397</c:v>
                </c:pt>
                <c:pt idx="278">
                  <c:v>0.69407065553059399</c:v>
                </c:pt>
                <c:pt idx="279">
                  <c:v>0.69407064250607997</c:v>
                </c:pt>
                <c:pt idx="280">
                  <c:v>0.694070629711527</c:v>
                </c:pt>
                <c:pt idx="281">
                  <c:v>0.69407061714451201</c:v>
                </c:pt>
                <c:pt idx="282">
                  <c:v>0.69407060480254601</c:v>
                </c:pt>
                <c:pt idx="283">
                  <c:v>0.69407059268308002</c:v>
                </c:pt>
                <c:pt idx="284">
                  <c:v>0.69407058078350803</c:v>
                </c:pt>
                <c:pt idx="285">
                  <c:v>0.69407056910117604</c:v>
                </c:pt>
                <c:pt idx="286">
                  <c:v>0.69407055763338998</c:v>
                </c:pt>
                <c:pt idx="287">
                  <c:v>0.69407054637741605</c:v>
                </c:pt>
                <c:pt idx="288">
                  <c:v>0.69407053533049001</c:v>
                </c:pt>
                <c:pt idx="289">
                  <c:v>0.69407052448982098</c:v>
                </c:pt>
                <c:pt idx="290">
                  <c:v>0.69407051385259499</c:v>
                </c:pt>
                <c:pt idx="291">
                  <c:v>0.69407050341597998</c:v>
                </c:pt>
                <c:pt idx="292">
                  <c:v>0.69407049317713199</c:v>
                </c:pt>
                <c:pt idx="293">
                  <c:v>0.69407048313319497</c:v>
                </c:pt>
                <c:pt idx="294">
                  <c:v>0.694070473281306</c:v>
                </c:pt>
                <c:pt idx="295">
                  <c:v>0.69407046361860003</c:v>
                </c:pt>
                <c:pt idx="296">
                  <c:v>0.69407045414221102</c:v>
                </c:pt>
                <c:pt idx="297">
                  <c:v>0.69407044484927705</c:v>
                </c:pt>
                <c:pt idx="298">
                  <c:v>0.69407043573694005</c:v>
                </c:pt>
                <c:pt idx="299">
                  <c:v>0.69407042680235198</c:v>
                </c:pt>
                <c:pt idx="300">
                  <c:v>0.694070418042672</c:v>
                </c:pt>
                <c:pt idx="301">
                  <c:v>0.69407040945507503</c:v>
                </c:pt>
                <c:pt idx="302">
                  <c:v>0.694070401036749</c:v>
                </c:pt>
                <c:pt idx="303">
                  <c:v>0.69407039278489902</c:v>
                </c:pt>
                <c:pt idx="304">
                  <c:v>0.69407038469674598</c:v>
                </c:pt>
                <c:pt idx="305">
                  <c:v>0.69407037676953398</c:v>
                </c:pt>
                <c:pt idx="306">
                  <c:v>0.69407036900052699</c:v>
                </c:pt>
                <c:pt idx="307">
                  <c:v>0.69407036138700995</c:v>
                </c:pt>
                <c:pt idx="308">
                  <c:v>0.69407035392629501</c:v>
                </c:pt>
                <c:pt idx="309">
                  <c:v>0.69407034661571698</c:v>
                </c:pt>
                <c:pt idx="310">
                  <c:v>0.69407033945263596</c:v>
                </c:pt>
                <c:pt idx="311">
                  <c:v>0.69407033243444205</c:v>
                </c:pt>
                <c:pt idx="312">
                  <c:v>0.69407032555854997</c:v>
                </c:pt>
                <c:pt idx="313">
                  <c:v>0.694070318822405</c:v>
                </c:pt>
                <c:pt idx="314">
                  <c:v>0.69407031222348203</c:v>
                </c:pt>
                <c:pt idx="315">
                  <c:v>0.69407030575928297</c:v>
                </c:pt>
                <c:pt idx="316">
                  <c:v>0.694070299427344</c:v>
                </c:pt>
                <c:pt idx="317">
                  <c:v>0.69407029322522895</c:v>
                </c:pt>
                <c:pt idx="318">
                  <c:v>0.69407028715053598</c:v>
                </c:pt>
                <c:pt idx="319">
                  <c:v>0.69407028120089098</c:v>
                </c:pt>
                <c:pt idx="320">
                  <c:v>0.69407027537395605</c:v>
                </c:pt>
                <c:pt idx="321">
                  <c:v>0.69407026966742302</c:v>
                </c:pt>
                <c:pt idx="322">
                  <c:v>0.69407026407901495</c:v>
                </c:pt>
                <c:pt idx="323">
                  <c:v>0.69407025860649096</c:v>
                </c:pt>
                <c:pt idx="324">
                  <c:v>0.69407025324764005</c:v>
                </c:pt>
                <c:pt idx="325">
                  <c:v>0.69407024800028505</c:v>
                </c:pt>
                <c:pt idx="326">
                  <c:v>0.69407024286228003</c:v>
                </c:pt>
                <c:pt idx="327">
                  <c:v>0.694070237831515</c:v>
                </c:pt>
                <c:pt idx="328">
                  <c:v>0.69407023290590797</c:v>
                </c:pt>
                <c:pt idx="329">
                  <c:v>0.69407022808341301</c:v>
                </c:pt>
                <c:pt idx="330">
                  <c:v>0.69407022336201696</c:v>
                </c:pt>
                <c:pt idx="331">
                  <c:v>0.69407021873973596</c:v>
                </c:pt>
                <c:pt idx="332">
                  <c:v>0.69407021421462101</c:v>
                </c:pt>
                <c:pt idx="333">
                  <c:v>0.69407020978475398</c:v>
                </c:pt>
                <c:pt idx="334">
                  <c:v>0.69407020544824904</c:v>
                </c:pt>
                <c:pt idx="335">
                  <c:v>0.69407020120325102</c:v>
                </c:pt>
                <c:pt idx="336">
                  <c:v>0.69407019704793904</c:v>
                </c:pt>
                <c:pt idx="337">
                  <c:v>0.69407019298051797</c:v>
                </c:pt>
                <c:pt idx="338">
                  <c:v>0.69407018899923001</c:v>
                </c:pt>
                <c:pt idx="339">
                  <c:v>0.69407018510234197</c:v>
                </c:pt>
                <c:pt idx="340">
                  <c:v>0.69407018128815601</c:v>
                </c:pt>
                <c:pt idx="341">
                  <c:v>0.694070177555</c:v>
                </c:pt>
                <c:pt idx="342">
                  <c:v>0.69407017390123404</c:v>
                </c:pt>
                <c:pt idx="343">
                  <c:v>0.69407017032524698</c:v>
                </c:pt>
                <c:pt idx="344">
                  <c:v>0.69407016682545697</c:v>
                </c:pt>
                <c:pt idx="345">
                  <c:v>0.69407016340031102</c:v>
                </c:pt>
                <c:pt idx="346">
                  <c:v>0.69407016004828304</c:v>
                </c:pt>
                <c:pt idx="347">
                  <c:v>0.69407015676787598</c:v>
                </c:pt>
                <c:pt idx="348">
                  <c:v>0.69407015355762003</c:v>
                </c:pt>
                <c:pt idx="349">
                  <c:v>0.69407015041607401</c:v>
                </c:pt>
                <c:pt idx="350">
                  <c:v>0.69407014734182204</c:v>
                </c:pt>
                <c:pt idx="351">
                  <c:v>0.69407014433347602</c:v>
                </c:pt>
                <c:pt idx="352">
                  <c:v>0.69407014138967205</c:v>
                </c:pt>
                <c:pt idx="353">
                  <c:v>0.69407013850907395</c:v>
                </c:pt>
                <c:pt idx="354">
                  <c:v>0.69407013569037102</c:v>
                </c:pt>
                <c:pt idx="355">
                  <c:v>0.69407013293227604</c:v>
                </c:pt>
                <c:pt idx="356">
                  <c:v>0.69407013023352804</c:v>
                </c:pt>
                <c:pt idx="357">
                  <c:v>0.694070127592889</c:v>
                </c:pt>
                <c:pt idx="358">
                  <c:v>0.694070125009145</c:v>
                </c:pt>
                <c:pt idx="359">
                  <c:v>0.694070122481108</c:v>
                </c:pt>
                <c:pt idx="360">
                  <c:v>0.69407012000761104</c:v>
                </c:pt>
                <c:pt idx="361">
                  <c:v>0.69407011758750903</c:v>
                </c:pt>
                <c:pt idx="362">
                  <c:v>0.69407011521968198</c:v>
                </c:pt>
                <c:pt idx="363">
                  <c:v>0.694070112903029</c:v>
                </c:pt>
                <c:pt idx="364">
                  <c:v>0.69407011063647495</c:v>
                </c:pt>
                <c:pt idx="365">
                  <c:v>0.694070108418961</c:v>
                </c:pt>
                <c:pt idx="366">
                  <c:v>0.69407010624945398</c:v>
                </c:pt>
                <c:pt idx="367">
                  <c:v>0.69407010412693904</c:v>
                </c:pt>
                <c:pt idx="368">
                  <c:v>0.69407010205042097</c:v>
                </c:pt>
                <c:pt idx="369">
                  <c:v>0.694070100018926</c:v>
                </c:pt>
                <c:pt idx="370">
                  <c:v>0.69407009803149899</c:v>
                </c:pt>
                <c:pt idx="371">
                  <c:v>0.69407009608720605</c:v>
                </c:pt>
                <c:pt idx="372">
                  <c:v>0.69407009418512899</c:v>
                </c:pt>
                <c:pt idx="373">
                  <c:v>0.69407009232437</c:v>
                </c:pt>
                <c:pt idx="374">
                  <c:v>0.69407009050405</c:v>
                </c:pt>
                <c:pt idx="375">
                  <c:v>0.694070088723307</c:v>
                </c:pt>
                <c:pt idx="376">
                  <c:v>0.69407008698129602</c:v>
                </c:pt>
                <c:pt idx="377">
                  <c:v>0.69407008527719105</c:v>
                </c:pt>
                <c:pt idx="378">
                  <c:v>0.69407008361018097</c:v>
                </c:pt>
                <c:pt idx="379">
                  <c:v>0.69407008197947395</c:v>
                </c:pt>
                <c:pt idx="380">
                  <c:v>0.69407008038429097</c:v>
                </c:pt>
                <c:pt idx="381">
                  <c:v>0.69407007882387195</c:v>
                </c:pt>
                <c:pt idx="382">
                  <c:v>0.69407007729747106</c:v>
                </c:pt>
                <c:pt idx="383">
                  <c:v>0.69407007580435898</c:v>
                </c:pt>
                <c:pt idx="384">
                  <c:v>0.69407007434381995</c:v>
                </c:pt>
                <c:pt idx="385">
                  <c:v>0.69407007291515399</c:v>
                </c:pt>
                <c:pt idx="386">
                  <c:v>0.69407007151767697</c:v>
                </c:pt>
                <c:pt idx="387">
                  <c:v>0.69407007015071598</c:v>
                </c:pt>
                <c:pt idx="388">
                  <c:v>0.69407006881361599</c:v>
                </c:pt>
                <c:pt idx="389">
                  <c:v>0.69407006750573097</c:v>
                </c:pt>
                <c:pt idx="390">
                  <c:v>0.69407006622643197</c:v>
                </c:pt>
                <c:pt idx="391">
                  <c:v>0.69407006497510304</c:v>
                </c:pt>
                <c:pt idx="392">
                  <c:v>0.694070063751139</c:v>
                </c:pt>
                <c:pt idx="393">
                  <c:v>0.69407006255394899</c:v>
                </c:pt>
                <c:pt idx="394">
                  <c:v>0.69407006138295502</c:v>
                </c:pt>
                <c:pt idx="395">
                  <c:v>0.69407006023758999</c:v>
                </c:pt>
                <c:pt idx="396">
                  <c:v>0.69407005911729802</c:v>
                </c:pt>
                <c:pt idx="397">
                  <c:v>0.69407005802153798</c:v>
                </c:pt>
                <c:pt idx="398">
                  <c:v>0.69407005694977897</c:v>
                </c:pt>
                <c:pt idx="399">
                  <c:v>0.69407005590149795</c:v>
                </c:pt>
                <c:pt idx="400">
                  <c:v>0.694070054876188</c:v>
                </c:pt>
                <c:pt idx="401">
                  <c:v>0.69407005387334997</c:v>
                </c:pt>
                <c:pt idx="402">
                  <c:v>0.69407005289249701</c:v>
                </c:pt>
                <c:pt idx="403">
                  <c:v>0.69407005193314997</c:v>
                </c:pt>
                <c:pt idx="404">
                  <c:v>0.69407005099484198</c:v>
                </c:pt>
                <c:pt idx="405">
                  <c:v>0.69407005007711697</c:v>
                </c:pt>
                <c:pt idx="406">
                  <c:v>0.69407004917952697</c:v>
                </c:pt>
                <c:pt idx="407">
                  <c:v>0.69407004830163299</c:v>
                </c:pt>
                <c:pt idx="408">
                  <c:v>0.69407004744300604</c:v>
                </c:pt>
                <c:pt idx="409">
                  <c:v>0.69407004660322802</c:v>
                </c:pt>
                <c:pt idx="410">
                  <c:v>0.69407004578188802</c:v>
                </c:pt>
                <c:pt idx="411">
                  <c:v>0.69407004497858404</c:v>
                </c:pt>
                <c:pt idx="412">
                  <c:v>0.69407004419292295</c:v>
                </c:pt>
                <c:pt idx="413">
                  <c:v>0.69407004342451994</c:v>
                </c:pt>
                <c:pt idx="414">
                  <c:v>0.69407004267299799</c:v>
                </c:pt>
                <c:pt idx="415">
                  <c:v>0.69407004193799005</c:v>
                </c:pt>
                <c:pt idx="416">
                  <c:v>0.69407004121913396</c:v>
                </c:pt>
                <c:pt idx="417">
                  <c:v>0.69407004051607901</c:v>
                </c:pt>
                <c:pt idx="418">
                  <c:v>0.69407003982847804</c:v>
                </c:pt>
                <c:pt idx="419">
                  <c:v>0.69407003915599497</c:v>
                </c:pt>
                <c:pt idx="420">
                  <c:v>0.69407003849829796</c:v>
                </c:pt>
                <c:pt idx="421">
                  <c:v>0.69407003785506505</c:v>
                </c:pt>
                <c:pt idx="422">
                  <c:v>0.69407003722597904</c:v>
                </c:pt>
                <c:pt idx="423">
                  <c:v>0.69407003661073197</c:v>
                </c:pt>
                <c:pt idx="424">
                  <c:v>0.69407003600901795</c:v>
                </c:pt>
                <c:pt idx="425">
                  <c:v>0.69407003542054402</c:v>
                </c:pt>
                <c:pt idx="426">
                  <c:v>0.69407003484501795</c:v>
                </c:pt>
                <c:pt idx="427">
                  <c:v>0.69407003428215797</c:v>
                </c:pt>
                <c:pt idx="428">
                  <c:v>0.69407003373168497</c:v>
                </c:pt>
                <c:pt idx="429">
                  <c:v>0.69407003319332905</c:v>
                </c:pt>
                <c:pt idx="430">
                  <c:v>0.69407003266682399</c:v>
                </c:pt>
                <c:pt idx="431">
                  <c:v>0.69407003215190899</c:v>
                </c:pt>
                <c:pt idx="432">
                  <c:v>0.69407003164833203</c:v>
                </c:pt>
                <c:pt idx="433">
                  <c:v>0.69407003115584298</c:v>
                </c:pt>
                <c:pt idx="434">
                  <c:v>0.69407003067419903</c:v>
                </c:pt>
                <c:pt idx="435">
                  <c:v>0.69407003020316205</c:v>
                </c:pt>
                <c:pt idx="436">
                  <c:v>0.69407002974249998</c:v>
                </c:pt>
                <c:pt idx="437">
                  <c:v>0.69407002929198403</c:v>
                </c:pt>
                <c:pt idx="438">
                  <c:v>0.69407002885139202</c:v>
                </c:pt>
                <c:pt idx="439">
                  <c:v>0.69407002842050602</c:v>
                </c:pt>
                <c:pt idx="440">
                  <c:v>0.69407002799911299</c:v>
                </c:pt>
                <c:pt idx="441">
                  <c:v>0.69407002758700498</c:v>
                </c:pt>
                <c:pt idx="442">
                  <c:v>0.69407002718397703</c:v>
                </c:pt>
                <c:pt idx="443">
                  <c:v>0.69407002678982899</c:v>
                </c:pt>
                <c:pt idx="444">
                  <c:v>0.69407002640436799</c:v>
                </c:pt>
                <c:pt idx="445">
                  <c:v>0.69407002602740098</c:v>
                </c:pt>
                <c:pt idx="446">
                  <c:v>0.69407002565874198</c:v>
                </c:pt>
                <c:pt idx="447">
                  <c:v>0.69407002529820805</c:v>
                </c:pt>
                <c:pt idx="448">
                  <c:v>0.69407002494562198</c:v>
                </c:pt>
                <c:pt idx="449">
                  <c:v>0.69407002460080702</c:v>
                </c:pt>
                <c:pt idx="450">
                  <c:v>0.69407002426359299</c:v>
                </c:pt>
                <c:pt idx="451">
                  <c:v>0.69407002393381301</c:v>
                </c:pt>
                <c:pt idx="452">
                  <c:v>0.69407002361130299</c:v>
                </c:pt>
                <c:pt idx="453">
                  <c:v>0.69407002329590295</c:v>
                </c:pt>
                <c:pt idx="454">
                  <c:v>0.69407002298745701</c:v>
                </c:pt>
                <c:pt idx="455">
                  <c:v>0.69407002268581197</c:v>
                </c:pt>
                <c:pt idx="456">
                  <c:v>0.69407002239081805</c:v>
                </c:pt>
                <c:pt idx="457">
                  <c:v>0.69407002210232804</c:v>
                </c:pt>
                <c:pt idx="458">
                  <c:v>0.69407002182019895</c:v>
                </c:pt>
                <c:pt idx="459">
                  <c:v>0.69407002154429198</c:v>
                </c:pt>
                <c:pt idx="460">
                  <c:v>0.69407002127446904</c:v>
                </c:pt>
                <c:pt idx="461">
                  <c:v>0.694070021010597</c:v>
                </c:pt>
                <c:pt idx="462">
                  <c:v>0.69407002075254298</c:v>
                </c:pt>
                <c:pt idx="463">
                  <c:v>0.69407002050017996</c:v>
                </c:pt>
                <c:pt idx="464">
                  <c:v>0.69407002025338305</c:v>
                </c:pt>
                <c:pt idx="465">
                  <c:v>0.694070020012029</c:v>
                </c:pt>
                <c:pt idx="466">
                  <c:v>0.69407001977599803</c:v>
                </c:pt>
                <c:pt idx="467">
                  <c:v>0.694070019545173</c:v>
                </c:pt>
                <c:pt idx="468">
                  <c:v>0.69407001931943901</c:v>
                </c:pt>
                <c:pt idx="469">
                  <c:v>0.69407001909868304</c:v>
                </c:pt>
                <c:pt idx="470">
                  <c:v>0.69407001888279696</c:v>
                </c:pt>
                <c:pt idx="471">
                  <c:v>0.69407001867167195</c:v>
                </c:pt>
                <c:pt idx="472">
                  <c:v>0.694070018465204</c:v>
                </c:pt>
                <c:pt idx="473">
                  <c:v>0.69407001826328996</c:v>
                </c:pt>
                <c:pt idx="474">
                  <c:v>0.69407001806582902</c:v>
                </c:pt>
                <c:pt idx="475">
                  <c:v>0.69407001787272404</c:v>
                </c:pt>
                <c:pt idx="476">
                  <c:v>0.69407001768387899</c:v>
                </c:pt>
                <c:pt idx="477">
                  <c:v>0.69407001749919806</c:v>
                </c:pt>
                <c:pt idx="478">
                  <c:v>0.69407001731859197</c:v>
                </c:pt>
                <c:pt idx="479">
                  <c:v>0.69407001714196903</c:v>
                </c:pt>
                <c:pt idx="480">
                  <c:v>0.69407001696924198</c:v>
                </c:pt>
                <c:pt idx="481">
                  <c:v>0.69407001680032498</c:v>
                </c:pt>
                <c:pt idx="482">
                  <c:v>0.69407001663513401</c:v>
                </c:pt>
                <c:pt idx="483">
                  <c:v>0.69407001647358701</c:v>
                </c:pt>
                <c:pt idx="484">
                  <c:v>0.69407001631560294</c:v>
                </c:pt>
                <c:pt idx="485">
                  <c:v>0.69407001616110398</c:v>
                </c:pt>
                <c:pt idx="486">
                  <c:v>0.69407001601001195</c:v>
                </c:pt>
                <c:pt idx="487">
                  <c:v>0.69407001586225303</c:v>
                </c:pt>
                <c:pt idx="488">
                  <c:v>0.69407001571775395</c:v>
                </c:pt>
                <c:pt idx="489">
                  <c:v>0.69407001557644099</c:v>
                </c:pt>
                <c:pt idx="490">
                  <c:v>0.69407001543824598</c:v>
                </c:pt>
                <c:pt idx="491">
                  <c:v>0.69407001530309798</c:v>
                </c:pt>
                <c:pt idx="492">
                  <c:v>0.69407001517093103</c:v>
                </c:pt>
                <c:pt idx="493">
                  <c:v>0.69407001504167998</c:v>
                </c:pt>
                <c:pt idx="494">
                  <c:v>0.69407001491527898</c:v>
                </c:pt>
                <c:pt idx="495">
                  <c:v>0.69407001479166597</c:v>
                </c:pt>
                <c:pt idx="496">
                  <c:v>0.694070014670779</c:v>
                </c:pt>
                <c:pt idx="497">
                  <c:v>0.69407001455255801</c:v>
                </c:pt>
                <c:pt idx="498">
                  <c:v>0.69407001443694505</c:v>
                </c:pt>
                <c:pt idx="499">
                  <c:v>0.69407001432388105</c:v>
                </c:pt>
                <c:pt idx="500">
                  <c:v>0.69407001421331105</c:v>
                </c:pt>
                <c:pt idx="501">
                  <c:v>0.69407001410517899</c:v>
                </c:pt>
                <c:pt idx="502">
                  <c:v>0.69407001399943102</c:v>
                </c:pt>
                <c:pt idx="503">
                  <c:v>0.69407001389601597</c:v>
                </c:pt>
                <c:pt idx="504">
                  <c:v>0.69407001379488098</c:v>
                </c:pt>
                <c:pt idx="505">
                  <c:v>0.69407001369597698</c:v>
                </c:pt>
                <c:pt idx="506">
                  <c:v>0.69407001359925302</c:v>
                </c:pt>
                <c:pt idx="507">
                  <c:v>0.69407001350466202</c:v>
                </c:pt>
                <c:pt idx="508">
                  <c:v>0.69407001341215702</c:v>
                </c:pt>
                <c:pt idx="509">
                  <c:v>0.69407001332169105</c:v>
                </c:pt>
                <c:pt idx="510">
                  <c:v>0.69407001323322004</c:v>
                </c:pt>
                <c:pt idx="511">
                  <c:v>0.69407001314670003</c:v>
                </c:pt>
                <c:pt idx="512">
                  <c:v>0.69407001306208704</c:v>
                </c:pt>
                <c:pt idx="513">
                  <c:v>0.69407001297933901</c:v>
                </c:pt>
                <c:pt idx="514">
                  <c:v>0.69407001289841597</c:v>
                </c:pt>
                <c:pt idx="515">
                  <c:v>0.69407001281927705</c:v>
                </c:pt>
                <c:pt idx="516">
                  <c:v>0.69407001274188296</c:v>
                </c:pt>
                <c:pt idx="517">
                  <c:v>0.69407001266619495</c:v>
                </c:pt>
                <c:pt idx="518">
                  <c:v>0.69407001259217505</c:v>
                </c:pt>
                <c:pt idx="519">
                  <c:v>0.69407001251978695</c:v>
                </c:pt>
                <c:pt idx="520">
                  <c:v>0.69407001244899402</c:v>
                </c:pt>
                <c:pt idx="521">
                  <c:v>0.69407001237976196</c:v>
                </c:pt>
                <c:pt idx="522">
                  <c:v>0.69407001231205601</c:v>
                </c:pt>
                <c:pt idx="523">
                  <c:v>0.69407001224584197</c:v>
                </c:pt>
                <c:pt idx="524">
                  <c:v>0.69407001218108699</c:v>
                </c:pt>
                <c:pt idx="525">
                  <c:v>0.69407001211775998</c:v>
                </c:pt>
                <c:pt idx="526">
                  <c:v>0.69407001205582797</c:v>
                </c:pt>
                <c:pt idx="527">
                  <c:v>0.69407001199526097</c:v>
                </c:pt>
                <c:pt idx="528">
                  <c:v>0.69407001193602802</c:v>
                </c:pt>
                <c:pt idx="529">
                  <c:v>0.69407001187810102</c:v>
                </c:pt>
                <c:pt idx="530">
                  <c:v>0.69407001182145101</c:v>
                </c:pt>
                <c:pt idx="531">
                  <c:v>0.69407001176604799</c:v>
                </c:pt>
                <c:pt idx="532">
                  <c:v>0.694070011711867</c:v>
                </c:pt>
                <c:pt idx="533">
                  <c:v>0.69407001165887905</c:v>
                </c:pt>
                <c:pt idx="534">
                  <c:v>0.69407001160705795</c:v>
                </c:pt>
                <c:pt idx="535">
                  <c:v>0.69407001155637904</c:v>
                </c:pt>
                <c:pt idx="536">
                  <c:v>0.69407001150681702</c:v>
                </c:pt>
                <c:pt idx="537">
                  <c:v>0.69407001145834701</c:v>
                </c:pt>
                <c:pt idx="538">
                  <c:v>0.69407001141094404</c:v>
                </c:pt>
                <c:pt idx="539">
                  <c:v>0.69407001136458502</c:v>
                </c:pt>
                <c:pt idx="540">
                  <c:v>0.69407001131924795</c:v>
                </c:pt>
                <c:pt idx="541">
                  <c:v>0.69407001127490897</c:v>
                </c:pt>
                <c:pt idx="542">
                  <c:v>0.69407001123154699</c:v>
                </c:pt>
                <c:pt idx="543">
                  <c:v>0.69407001118914002</c:v>
                </c:pt>
                <c:pt idx="544">
                  <c:v>0.69407001114766698</c:v>
                </c:pt>
                <c:pt idx="545">
                  <c:v>0.69407001110710698</c:v>
                </c:pt>
                <c:pt idx="546">
                  <c:v>0.69407001106744004</c:v>
                </c:pt>
                <c:pt idx="547">
                  <c:v>0.69407001102864696</c:v>
                </c:pt>
                <c:pt idx="548">
                  <c:v>0.69407001099070798</c:v>
                </c:pt>
                <c:pt idx="549">
                  <c:v>0.69407001095360399</c:v>
                </c:pt>
                <c:pt idx="550">
                  <c:v>0.69407001091731801</c:v>
                </c:pt>
                <c:pt idx="551">
                  <c:v>0.69407001088182996</c:v>
                </c:pt>
                <c:pt idx="552">
                  <c:v>0.69407001084712405</c:v>
                </c:pt>
                <c:pt idx="553">
                  <c:v>0.69407001081318098</c:v>
                </c:pt>
                <c:pt idx="554">
                  <c:v>0.69407001077998598</c:v>
                </c:pt>
                <c:pt idx="555">
                  <c:v>0.69407001074752195</c:v>
                </c:pt>
                <c:pt idx="556">
                  <c:v>0.69407001071577201</c:v>
                </c:pt>
                <c:pt idx="557">
                  <c:v>0.69407001068472096</c:v>
                </c:pt>
                <c:pt idx="558">
                  <c:v>0.69407001065435403</c:v>
                </c:pt>
                <c:pt idx="559">
                  <c:v>0.69407001062465501</c:v>
                </c:pt>
                <c:pt idx="560">
                  <c:v>0.69407001059561002</c:v>
                </c:pt>
                <c:pt idx="561">
                  <c:v>0.69407001056720397</c:v>
                </c:pt>
                <c:pt idx="562">
                  <c:v>0.69407001053942297</c:v>
                </c:pt>
                <c:pt idx="563">
                  <c:v>0.69407001051225303</c:v>
                </c:pt>
                <c:pt idx="564">
                  <c:v>0.69407001048568095</c:v>
                </c:pt>
                <c:pt idx="565">
                  <c:v>0.69407001045969396</c:v>
                </c:pt>
                <c:pt idx="566">
                  <c:v>0.69407001043427896</c:v>
                </c:pt>
                <c:pt idx="567">
                  <c:v>0.69407001040942296</c:v>
                </c:pt>
                <c:pt idx="568">
                  <c:v>0.69407001038511296</c:v>
                </c:pt>
                <c:pt idx="569">
                  <c:v>0.69407001036133897</c:v>
                </c:pt>
                <c:pt idx="570">
                  <c:v>0.69407001033808702</c:v>
                </c:pt>
                <c:pt idx="571">
                  <c:v>0.69407001031534699</c:v>
                </c:pt>
                <c:pt idx="572">
                  <c:v>0.694070010293108</c:v>
                </c:pt>
                <c:pt idx="573">
                  <c:v>0.69407001027135695</c:v>
                </c:pt>
                <c:pt idx="574">
                  <c:v>0.69407001025008497</c:v>
                </c:pt>
                <c:pt idx="575">
                  <c:v>0.69407001022928005</c:v>
                </c:pt>
                <c:pt idx="576">
                  <c:v>0.694070010208934</c:v>
                </c:pt>
                <c:pt idx="577">
                  <c:v>0.69407001018903403</c:v>
                </c:pt>
                <c:pt idx="578">
                  <c:v>0.69407001016957304</c:v>
                </c:pt>
                <c:pt idx="579">
                  <c:v>0.69407001015053904</c:v>
                </c:pt>
                <c:pt idx="580">
                  <c:v>0.69407001013192404</c:v>
                </c:pt>
                <c:pt idx="581">
                  <c:v>0.69407001011371805</c:v>
                </c:pt>
                <c:pt idx="582">
                  <c:v>0.69407001009591196</c:v>
                </c:pt>
                <c:pt idx="583">
                  <c:v>0.694070010078498</c:v>
                </c:pt>
                <c:pt idx="584">
                  <c:v>0.69407001006146696</c:v>
                </c:pt>
                <c:pt idx="585">
                  <c:v>0.69407001004480995</c:v>
                </c:pt>
                <c:pt idx="586">
                  <c:v>0.69407001002851898</c:v>
                </c:pt>
                <c:pt idx="587">
                  <c:v>0.69407001001258695</c:v>
                </c:pt>
                <c:pt idx="588">
                  <c:v>0.69407000999700497</c:v>
                </c:pt>
                <c:pt idx="589">
                  <c:v>0.69407000998176405</c:v>
                </c:pt>
                <c:pt idx="590">
                  <c:v>0.69407000996685997</c:v>
                </c:pt>
                <c:pt idx="591">
                  <c:v>0.69407000995228196</c:v>
                </c:pt>
                <c:pt idx="592">
                  <c:v>0.69407000993802503</c:v>
                </c:pt>
                <c:pt idx="593">
                  <c:v>0.69407000992408197</c:v>
                </c:pt>
                <c:pt idx="594">
                  <c:v>0.69407000991044399</c:v>
                </c:pt>
                <c:pt idx="595">
                  <c:v>0.69407000989710699</c:v>
                </c:pt>
                <c:pt idx="596">
                  <c:v>0.69407000988406198</c:v>
                </c:pt>
                <c:pt idx="597">
                  <c:v>0.69407000987130396</c:v>
                </c:pt>
                <c:pt idx="598">
                  <c:v>0.69407000985882605</c:v>
                </c:pt>
                <c:pt idx="599">
                  <c:v>0.69407000984662304</c:v>
                </c:pt>
                <c:pt idx="600">
                  <c:v>0.69407000983468703</c:v>
                </c:pt>
                <c:pt idx="601">
                  <c:v>0.69407000982301403</c:v>
                </c:pt>
                <c:pt idx="602">
                  <c:v>0.69407000981159706</c:v>
                </c:pt>
                <c:pt idx="603">
                  <c:v>0.69407000980043099</c:v>
                </c:pt>
                <c:pt idx="604">
                  <c:v>0.69407000978950995</c:v>
                </c:pt>
                <c:pt idx="605">
                  <c:v>0.69407000977883004</c:v>
                </c:pt>
                <c:pt idx="606">
                  <c:v>0.69407000976838296</c:v>
                </c:pt>
                <c:pt idx="607">
                  <c:v>0.69407000975816602</c:v>
                </c:pt>
                <c:pt idx="608">
                  <c:v>0.69407000974817401</c:v>
                </c:pt>
                <c:pt idx="609">
                  <c:v>0.69407000973840005</c:v>
                </c:pt>
                <c:pt idx="610">
                  <c:v>0.69407000972884203</c:v>
                </c:pt>
                <c:pt idx="611">
                  <c:v>0.69407000971949295</c:v>
                </c:pt>
                <c:pt idx="612">
                  <c:v>0.69407000971035004</c:v>
                </c:pt>
                <c:pt idx="613">
                  <c:v>0.69407000970140698</c:v>
                </c:pt>
                <c:pt idx="614">
                  <c:v>0.69407000969266097</c:v>
                </c:pt>
                <c:pt idx="615">
                  <c:v>0.69407000968410604</c:v>
                </c:pt>
                <c:pt idx="616">
                  <c:v>0.69407000967573995</c:v>
                </c:pt>
                <c:pt idx="617">
                  <c:v>0.69407000966755705</c:v>
                </c:pt>
                <c:pt idx="618">
                  <c:v>0.69407000965955301</c:v>
                </c:pt>
                <c:pt idx="619">
                  <c:v>0.69407000965172605</c:v>
                </c:pt>
                <c:pt idx="620">
                  <c:v>0.69407000964406995</c:v>
                </c:pt>
                <c:pt idx="621">
                  <c:v>0.69407000963658205</c:v>
                </c:pt>
                <c:pt idx="622">
                  <c:v>0.69407000962925802</c:v>
                </c:pt>
                <c:pt idx="623">
                  <c:v>0.69407000962209597</c:v>
                </c:pt>
                <c:pt idx="624">
                  <c:v>0.69407000961509002</c:v>
                </c:pt>
                <c:pt idx="625">
                  <c:v>0.69407000960823795</c:v>
                </c:pt>
                <c:pt idx="626">
                  <c:v>0.69407000960153697</c:v>
                </c:pt>
                <c:pt idx="627">
                  <c:v>0.694070009594982</c:v>
                </c:pt>
                <c:pt idx="628">
                  <c:v>0.69407000958857101</c:v>
                </c:pt>
                <c:pt idx="629">
                  <c:v>0.69407000958230103</c:v>
                </c:pt>
                <c:pt idx="630">
                  <c:v>0.69407000957616904</c:v>
                </c:pt>
                <c:pt idx="631">
                  <c:v>0.69407000957017095</c:v>
                </c:pt>
                <c:pt idx="632">
                  <c:v>0.69407000956430398</c:v>
                </c:pt>
                <c:pt idx="633">
                  <c:v>0.69407000955856601</c:v>
                </c:pt>
                <c:pt idx="634">
                  <c:v>0.69407000955295495</c:v>
                </c:pt>
                <c:pt idx="635">
                  <c:v>0.694070009547466</c:v>
                </c:pt>
                <c:pt idx="636">
                  <c:v>0.69407000954209697</c:v>
                </c:pt>
                <c:pt idx="637">
                  <c:v>0.69407000953684606</c:v>
                </c:pt>
                <c:pt idx="638">
                  <c:v>0.69407000953171105</c:v>
                </c:pt>
                <c:pt idx="639">
                  <c:v>0.69407000952668796</c:v>
                </c:pt>
                <c:pt idx="640">
                  <c:v>0.694070009521775</c:v>
                </c:pt>
                <c:pt idx="641">
                  <c:v>0.69407000951696995</c:v>
                </c:pt>
                <c:pt idx="642">
                  <c:v>0.69407000951227005</c:v>
                </c:pt>
                <c:pt idx="643">
                  <c:v>0.69407000950767395</c:v>
                </c:pt>
                <c:pt idx="644">
                  <c:v>0.69407000950317699</c:v>
                </c:pt>
                <c:pt idx="645">
                  <c:v>0.69407000949877995</c:v>
                </c:pt>
                <c:pt idx="646">
                  <c:v>0.69407000949447895</c:v>
                </c:pt>
                <c:pt idx="647">
                  <c:v>0.69407000949027198</c:v>
                </c:pt>
                <c:pt idx="648">
                  <c:v>0.69407000948615805</c:v>
                </c:pt>
                <c:pt idx="649">
                  <c:v>0.69407000948213304</c:v>
                </c:pt>
                <c:pt idx="650">
                  <c:v>0.69407000947819697</c:v>
                </c:pt>
                <c:pt idx="651">
                  <c:v>0.69407000947434705</c:v>
                </c:pt>
                <c:pt idx="652">
                  <c:v>0.69407000947058195</c:v>
                </c:pt>
                <c:pt idx="653">
                  <c:v>0.69407000946689901</c:v>
                </c:pt>
                <c:pt idx="654">
                  <c:v>0.694070009463297</c:v>
                </c:pt>
                <c:pt idx="655">
                  <c:v>0.69407000945977304</c:v>
                </c:pt>
                <c:pt idx="656">
                  <c:v>0.69407000945632702</c:v>
                </c:pt>
                <c:pt idx="657">
                  <c:v>0.69407000945295705</c:v>
                </c:pt>
                <c:pt idx="658">
                  <c:v>0.69407000944966002</c:v>
                </c:pt>
                <c:pt idx="659">
                  <c:v>0.69407000944643504</c:v>
                </c:pt>
                <c:pt idx="660">
                  <c:v>0.69407000944328101</c:v>
                </c:pt>
                <c:pt idx="661">
                  <c:v>0.69407000944019603</c:v>
                </c:pt>
                <c:pt idx="662">
                  <c:v>0.694070009437179</c:v>
                </c:pt>
                <c:pt idx="663">
                  <c:v>0.69407000943422803</c:v>
                </c:pt>
                <c:pt idx="664">
                  <c:v>0.69407000943134201</c:v>
                </c:pt>
                <c:pt idx="665">
                  <c:v>0.69407000942851804</c:v>
                </c:pt>
                <c:pt idx="666">
                  <c:v>0.69407000942575703</c:v>
                </c:pt>
                <c:pt idx="667">
                  <c:v>0.69407000942305597</c:v>
                </c:pt>
                <c:pt idx="668">
                  <c:v>0.69407000942041397</c:v>
                </c:pt>
                <c:pt idx="669">
                  <c:v>0.69407000941783004</c:v>
                </c:pt>
                <c:pt idx="670">
                  <c:v>0.69407000941530295</c:v>
                </c:pt>
                <c:pt idx="671">
                  <c:v>0.69407000941283103</c:v>
                </c:pt>
                <c:pt idx="672">
                  <c:v>0.69407000941041297</c:v>
                </c:pt>
                <c:pt idx="673">
                  <c:v>0.69407000940804797</c:v>
                </c:pt>
                <c:pt idx="674">
                  <c:v>0.69407000940573405</c:v>
                </c:pt>
                <c:pt idx="675">
                  <c:v>0.69407000940347197</c:v>
                </c:pt>
                <c:pt idx="676">
                  <c:v>0.69407000940125896</c:v>
                </c:pt>
                <c:pt idx="677">
                  <c:v>0.69407000939909402</c:v>
                </c:pt>
                <c:pt idx="678">
                  <c:v>0.69407000939697705</c:v>
                </c:pt>
                <c:pt idx="679">
                  <c:v>0.69407000939490604</c:v>
                </c:pt>
                <c:pt idx="680">
                  <c:v>0.69407000939288099</c:v>
                </c:pt>
                <c:pt idx="681">
                  <c:v>0.69407000939089902</c:v>
                </c:pt>
                <c:pt idx="682">
                  <c:v>0.69407000938896102</c:v>
                </c:pt>
                <c:pt idx="683">
                  <c:v>0.69407000938706598</c:v>
                </c:pt>
                <c:pt idx="684">
                  <c:v>0.69407000938521202</c:v>
                </c:pt>
                <c:pt idx="685">
                  <c:v>0.69407000938339902</c:v>
                </c:pt>
                <c:pt idx="686">
                  <c:v>0.694070009381625</c:v>
                </c:pt>
                <c:pt idx="687">
                  <c:v>0.69407000937989005</c:v>
                </c:pt>
                <c:pt idx="688">
                  <c:v>0.69407000937819296</c:v>
                </c:pt>
                <c:pt idx="689">
                  <c:v>0.69407000937653296</c:v>
                </c:pt>
                <c:pt idx="690">
                  <c:v>0.69407000937491004</c:v>
                </c:pt>
                <c:pt idx="691">
                  <c:v>0.69407000937332197</c:v>
                </c:pt>
                <c:pt idx="692">
                  <c:v>0.69407000937176899</c:v>
                </c:pt>
                <c:pt idx="693">
                  <c:v>0.69407000937024999</c:v>
                </c:pt>
                <c:pt idx="694">
                  <c:v>0.69407000936876395</c:v>
                </c:pt>
                <c:pt idx="695">
                  <c:v>0.69407000936731</c:v>
                </c:pt>
                <c:pt idx="696">
                  <c:v>0.69407000936588803</c:v>
                </c:pt>
                <c:pt idx="697">
                  <c:v>0.69407000936449803</c:v>
                </c:pt>
                <c:pt idx="698">
                  <c:v>0.69407000936313701</c:v>
                </c:pt>
                <c:pt idx="699">
                  <c:v>0.69407000936180696</c:v>
                </c:pt>
                <c:pt idx="700">
                  <c:v>0.694070009360506</c:v>
                </c:pt>
                <c:pt idx="701">
                  <c:v>0.69407000935923302</c:v>
                </c:pt>
                <c:pt idx="702">
                  <c:v>0.69407000935798802</c:v>
                </c:pt>
                <c:pt idx="703">
                  <c:v>0.69407000935676999</c:v>
                </c:pt>
                <c:pt idx="704">
                  <c:v>0.69407000935557805</c:v>
                </c:pt>
                <c:pt idx="705">
                  <c:v>0.69407000935441299</c:v>
                </c:pt>
                <c:pt idx="706">
                  <c:v>0.69407000935327401</c:v>
                </c:pt>
                <c:pt idx="707">
                  <c:v>0.69407000935215901</c:v>
                </c:pt>
                <c:pt idx="708">
                  <c:v>0.69407000935106899</c:v>
                </c:pt>
                <c:pt idx="709">
                  <c:v>0.69407000935000196</c:v>
                </c:pt>
                <c:pt idx="710">
                  <c:v>0.69407000934895902</c:v>
                </c:pt>
                <c:pt idx="711">
                  <c:v>0.69407000934793806</c:v>
                </c:pt>
                <c:pt idx="712">
                  <c:v>0.69407000934693996</c:v>
                </c:pt>
                <c:pt idx="713">
                  <c:v>0.69407000934596397</c:v>
                </c:pt>
                <c:pt idx="714">
                  <c:v>0.69407000934500895</c:v>
                </c:pt>
                <c:pt idx="715">
                  <c:v>0.69407000934407503</c:v>
                </c:pt>
                <c:pt idx="716">
                  <c:v>0.69407000934316099</c:v>
                </c:pt>
                <c:pt idx="717">
                  <c:v>0.69407000934226704</c:v>
                </c:pt>
                <c:pt idx="718">
                  <c:v>0.69407000934139296</c:v>
                </c:pt>
                <c:pt idx="719">
                  <c:v>0.69407000934053797</c:v>
                </c:pt>
                <c:pt idx="720">
                  <c:v>0.69407000933970198</c:v>
                </c:pt>
                <c:pt idx="721">
                  <c:v>0.69407000933888396</c:v>
                </c:pt>
                <c:pt idx="722">
                  <c:v>0.69407000933808305</c:v>
                </c:pt>
                <c:pt idx="723">
                  <c:v>0.69407000933730101</c:v>
                </c:pt>
                <c:pt idx="724">
                  <c:v>0.69407000933653495</c:v>
                </c:pt>
                <c:pt idx="725">
                  <c:v>0.694070009335786</c:v>
                </c:pt>
                <c:pt idx="726">
                  <c:v>0.69407000933505403</c:v>
                </c:pt>
                <c:pt idx="727">
                  <c:v>0.69407000933433705</c:v>
                </c:pt>
                <c:pt idx="728">
                  <c:v>0.69407000933363605</c:v>
                </c:pt>
                <c:pt idx="729">
                  <c:v>0.69407000933295004</c:v>
                </c:pt>
                <c:pt idx="730">
                  <c:v>0.69407000933228002</c:v>
                </c:pt>
                <c:pt idx="731">
                  <c:v>0.69407000933162399</c:v>
                </c:pt>
                <c:pt idx="732">
                  <c:v>0.69407000933098195</c:v>
                </c:pt>
                <c:pt idx="733">
                  <c:v>0.69407000933035501</c:v>
                </c:pt>
                <c:pt idx="734">
                  <c:v>0.69407000932974094</c:v>
                </c:pt>
                <c:pt idx="735">
                  <c:v>0.69407000932913998</c:v>
                </c:pt>
                <c:pt idx="736">
                  <c:v>0.69407000932855301</c:v>
                </c:pt>
                <c:pt idx="737">
                  <c:v>0.69407000932797802</c:v>
                </c:pt>
                <c:pt idx="738">
                  <c:v>0.69407000932741603</c:v>
                </c:pt>
                <c:pt idx="739">
                  <c:v>0.69407000932686702</c:v>
                </c:pt>
                <c:pt idx="740">
                  <c:v>0.69407000932632901</c:v>
                </c:pt>
                <c:pt idx="741">
                  <c:v>0.69407000932580298</c:v>
                </c:pt>
                <c:pt idx="742">
                  <c:v>0.69407000932528795</c:v>
                </c:pt>
                <c:pt idx="743">
                  <c:v>0.69407000932478502</c:v>
                </c:pt>
                <c:pt idx="744">
                  <c:v>0.69407000932429297</c:v>
                </c:pt>
                <c:pt idx="745">
                  <c:v>0.69407000932381102</c:v>
                </c:pt>
                <c:pt idx="746">
                  <c:v>0.69407000932333995</c:v>
                </c:pt>
                <c:pt idx="747">
                  <c:v>0.69407000932287899</c:v>
                </c:pt>
                <c:pt idx="748">
                  <c:v>0.69407000932242902</c:v>
                </c:pt>
                <c:pt idx="749">
                  <c:v>0.69407000932198804</c:v>
                </c:pt>
                <c:pt idx="750">
                  <c:v>0.69407000932155705</c:v>
                </c:pt>
                <c:pt idx="751">
                  <c:v>0.69407000932113505</c:v>
                </c:pt>
                <c:pt idx="752">
                  <c:v>0.69407000932072205</c:v>
                </c:pt>
                <c:pt idx="753">
                  <c:v>0.69407000932031904</c:v>
                </c:pt>
                <c:pt idx="754">
                  <c:v>0.69407000931992402</c:v>
                </c:pt>
                <c:pt idx="755">
                  <c:v>0.69407000931953799</c:v>
                </c:pt>
                <c:pt idx="756">
                  <c:v>0.69407000931915996</c:v>
                </c:pt>
                <c:pt idx="757">
                  <c:v>0.69407000931879004</c:v>
                </c:pt>
                <c:pt idx="758">
                  <c:v>0.69407000931842899</c:v>
                </c:pt>
                <c:pt idx="759">
                  <c:v>0.69407000931807505</c:v>
                </c:pt>
                <c:pt idx="760">
                  <c:v>0.69407000931773</c:v>
                </c:pt>
                <c:pt idx="761">
                  <c:v>0.69407000931739105</c:v>
                </c:pt>
                <c:pt idx="762">
                  <c:v>0.69407000931706098</c:v>
                </c:pt>
                <c:pt idx="763">
                  <c:v>0.69407000931673701</c:v>
                </c:pt>
                <c:pt idx="764">
                  <c:v>0.69407000931642004</c:v>
                </c:pt>
                <c:pt idx="765">
                  <c:v>0.69407000931610996</c:v>
                </c:pt>
                <c:pt idx="766">
                  <c:v>0.69407000931580798</c:v>
                </c:pt>
                <c:pt idx="767">
                  <c:v>0.69407000931551099</c:v>
                </c:pt>
                <c:pt idx="768">
                  <c:v>0.694070009315221</c:v>
                </c:pt>
                <c:pt idx="769">
                  <c:v>0.69407000931493801</c:v>
                </c:pt>
                <c:pt idx="770">
                  <c:v>0.69407000931466001</c:v>
                </c:pt>
                <c:pt idx="771">
                  <c:v>0.694070009314389</c:v>
                </c:pt>
                <c:pt idx="772">
                  <c:v>0.69407000931412399</c:v>
                </c:pt>
                <c:pt idx="773">
                  <c:v>0.69407000931386398</c:v>
                </c:pt>
                <c:pt idx="774">
                  <c:v>0.69407000931360996</c:v>
                </c:pt>
                <c:pt idx="775">
                  <c:v>0.69407000931336205</c:v>
                </c:pt>
                <c:pt idx="776">
                  <c:v>0.69407000931311902</c:v>
                </c:pt>
                <c:pt idx="777">
                  <c:v>0.69407000931288099</c:v>
                </c:pt>
                <c:pt idx="778">
                  <c:v>0.69407000931264895</c:v>
                </c:pt>
                <c:pt idx="779">
                  <c:v>0.69407000931242102</c:v>
                </c:pt>
                <c:pt idx="780">
                  <c:v>0.69407000931219798</c:v>
                </c:pt>
                <c:pt idx="781">
                  <c:v>0.69407000931198104</c:v>
                </c:pt>
                <c:pt idx="782">
                  <c:v>0.69407000931176799</c:v>
                </c:pt>
                <c:pt idx="783">
                  <c:v>0.69407000931156004</c:v>
                </c:pt>
                <c:pt idx="784">
                  <c:v>0.69407000931135598</c:v>
                </c:pt>
                <c:pt idx="785">
                  <c:v>0.69407000931115703</c:v>
                </c:pt>
                <c:pt idx="786">
                  <c:v>0.69407000931096197</c:v>
                </c:pt>
                <c:pt idx="787">
                  <c:v>0.69407000931077101</c:v>
                </c:pt>
                <c:pt idx="788">
                  <c:v>0.69407000931058505</c:v>
                </c:pt>
                <c:pt idx="789">
                  <c:v>0.69407000931040197</c:v>
                </c:pt>
                <c:pt idx="790">
                  <c:v>0.694070009310224</c:v>
                </c:pt>
                <c:pt idx="791">
                  <c:v>0.69407000931004903</c:v>
                </c:pt>
                <c:pt idx="792">
                  <c:v>0.69407000930987806</c:v>
                </c:pt>
                <c:pt idx="793">
                  <c:v>0.69407000930971197</c:v>
                </c:pt>
                <c:pt idx="794">
                  <c:v>0.69407000930954799</c:v>
                </c:pt>
                <c:pt idx="795">
                  <c:v>0.694070009309388</c:v>
                </c:pt>
                <c:pt idx="796">
                  <c:v>0.69407000930923202</c:v>
                </c:pt>
                <c:pt idx="797">
                  <c:v>0.69407000930907903</c:v>
                </c:pt>
                <c:pt idx="798">
                  <c:v>0.69407000930892904</c:v>
                </c:pt>
                <c:pt idx="799">
                  <c:v>0.69407000930878304</c:v>
                </c:pt>
                <c:pt idx="800">
                  <c:v>0.69407000930864005</c:v>
                </c:pt>
                <c:pt idx="801">
                  <c:v>0.69407000930850005</c:v>
                </c:pt>
                <c:pt idx="802">
                  <c:v>0.69407000930836305</c:v>
                </c:pt>
                <c:pt idx="803">
                  <c:v>0.69407000930822904</c:v>
                </c:pt>
                <c:pt idx="804">
                  <c:v>0.69407000930809803</c:v>
                </c:pt>
                <c:pt idx="805">
                  <c:v>0.69407000930796903</c:v>
                </c:pt>
                <c:pt idx="806">
                  <c:v>0.69407000930784402</c:v>
                </c:pt>
                <c:pt idx="807">
                  <c:v>0.694070009307721</c:v>
                </c:pt>
                <c:pt idx="808">
                  <c:v>0.69407000930760099</c:v>
                </c:pt>
                <c:pt idx="809">
                  <c:v>0.69407000930748397</c:v>
                </c:pt>
                <c:pt idx="810">
                  <c:v>0.69407000930736895</c:v>
                </c:pt>
                <c:pt idx="811">
                  <c:v>0.69407000930725604</c:v>
                </c:pt>
                <c:pt idx="812">
                  <c:v>0.69407000930714702</c:v>
                </c:pt>
                <c:pt idx="813">
                  <c:v>0.69407000930703899</c:v>
                </c:pt>
                <c:pt idx="814">
                  <c:v>0.69407000930693397</c:v>
                </c:pt>
                <c:pt idx="815">
                  <c:v>0.69407000930683105</c:v>
                </c:pt>
                <c:pt idx="816">
                  <c:v>0.69407000930673002</c:v>
                </c:pt>
                <c:pt idx="817">
                  <c:v>0.69407000930663199</c:v>
                </c:pt>
                <c:pt idx="818">
                  <c:v>0.69407000930653595</c:v>
                </c:pt>
                <c:pt idx="819">
                  <c:v>0.69407000930644103</c:v>
                </c:pt>
                <c:pt idx="820">
                  <c:v>0.69407000930634899</c:v>
                </c:pt>
                <c:pt idx="821">
                  <c:v>0.69407000930625895</c:v>
                </c:pt>
                <c:pt idx="822">
                  <c:v>0.69407000930617102</c:v>
                </c:pt>
                <c:pt idx="823">
                  <c:v>0.69407000930608498</c:v>
                </c:pt>
                <c:pt idx="824">
                  <c:v>0.69407000930600005</c:v>
                </c:pt>
                <c:pt idx="825">
                  <c:v>0.694070009305918</c:v>
                </c:pt>
                <c:pt idx="826">
                  <c:v>0.69407000930583695</c:v>
                </c:pt>
                <c:pt idx="827">
                  <c:v>0.69407000930575802</c:v>
                </c:pt>
                <c:pt idx="828">
                  <c:v>0.69407000930568097</c:v>
                </c:pt>
                <c:pt idx="829">
                  <c:v>0.69407000930560503</c:v>
                </c:pt>
                <c:pt idx="830">
                  <c:v>0.69407000930553098</c:v>
                </c:pt>
                <c:pt idx="831">
                  <c:v>0.69407000930545903</c:v>
                </c:pt>
                <c:pt idx="832">
                  <c:v>0.69407000930538798</c:v>
                </c:pt>
                <c:pt idx="833">
                  <c:v>0.69407000930531904</c:v>
                </c:pt>
                <c:pt idx="834">
                  <c:v>0.69407000930525098</c:v>
                </c:pt>
                <c:pt idx="835">
                  <c:v>0.69407000930518503</c:v>
                </c:pt>
                <c:pt idx="836">
                  <c:v>0.69407000930511997</c:v>
                </c:pt>
                <c:pt idx="837">
                  <c:v>0.69407000930505702</c:v>
                </c:pt>
                <c:pt idx="838">
                  <c:v>0.69407000930499496</c:v>
                </c:pt>
                <c:pt idx="839">
                  <c:v>0.69407000930493401</c:v>
                </c:pt>
                <c:pt idx="840">
                  <c:v>0.69407000930487495</c:v>
                </c:pt>
                <c:pt idx="841">
                  <c:v>0.69407000930481699</c:v>
                </c:pt>
                <c:pt idx="842">
                  <c:v>0.69407000930476004</c:v>
                </c:pt>
                <c:pt idx="843">
                  <c:v>0.69407000930470497</c:v>
                </c:pt>
                <c:pt idx="844">
                  <c:v>0.69407000930465002</c:v>
                </c:pt>
                <c:pt idx="845">
                  <c:v>0.69407000930459695</c:v>
                </c:pt>
                <c:pt idx="846">
                  <c:v>0.69407000930454499</c:v>
                </c:pt>
                <c:pt idx="847">
                  <c:v>0.69407000930449403</c:v>
                </c:pt>
                <c:pt idx="848">
                  <c:v>0.69407000930444496</c:v>
                </c:pt>
                <c:pt idx="849">
                  <c:v>0.694070009304396</c:v>
                </c:pt>
                <c:pt idx="850">
                  <c:v>0.69407000930434803</c:v>
                </c:pt>
                <c:pt idx="851">
                  <c:v>0.69407000930430196</c:v>
                </c:pt>
                <c:pt idx="852">
                  <c:v>0.694070009304256</c:v>
                </c:pt>
                <c:pt idx="853">
                  <c:v>0.69407000930421203</c:v>
                </c:pt>
                <c:pt idx="854">
                  <c:v>0.69407000930416796</c:v>
                </c:pt>
                <c:pt idx="855">
                  <c:v>0.69407000930412499</c:v>
                </c:pt>
                <c:pt idx="856">
                  <c:v>0.69407000930408402</c:v>
                </c:pt>
                <c:pt idx="857">
                  <c:v>0.69407000930404295</c:v>
                </c:pt>
                <c:pt idx="858">
                  <c:v>0.69407000930400298</c:v>
                </c:pt>
                <c:pt idx="859">
                  <c:v>0.69407000930396401</c:v>
                </c:pt>
                <c:pt idx="860">
                  <c:v>0.69407000930392604</c:v>
                </c:pt>
                <c:pt idx="861">
                  <c:v>0.69407000930388796</c:v>
                </c:pt>
                <c:pt idx="862">
                  <c:v>0.69407000930385199</c:v>
                </c:pt>
                <c:pt idx="863">
                  <c:v>0.69407000930381602</c:v>
                </c:pt>
                <c:pt idx="864">
                  <c:v>0.69407000930378104</c:v>
                </c:pt>
                <c:pt idx="865">
                  <c:v>0.69407000930374696</c:v>
                </c:pt>
                <c:pt idx="866">
                  <c:v>0.69407000930371299</c:v>
                </c:pt>
                <c:pt idx="867">
                  <c:v>0.69407000930368001</c:v>
                </c:pt>
                <c:pt idx="868">
                  <c:v>0.69407000930364804</c:v>
                </c:pt>
                <c:pt idx="869">
                  <c:v>0.69407000930361695</c:v>
                </c:pt>
                <c:pt idx="870">
                  <c:v>0.69407000930358598</c:v>
                </c:pt>
                <c:pt idx="871">
                  <c:v>0.694070009303556</c:v>
                </c:pt>
                <c:pt idx="872">
                  <c:v>0.69407000930352702</c:v>
                </c:pt>
                <c:pt idx="873">
                  <c:v>0.69407000930349805</c:v>
                </c:pt>
                <c:pt idx="874">
                  <c:v>0.69407000930346996</c:v>
                </c:pt>
                <c:pt idx="875">
                  <c:v>0.69407000930344298</c:v>
                </c:pt>
                <c:pt idx="876">
                  <c:v>0.694070009303416</c:v>
                </c:pt>
                <c:pt idx="877">
                  <c:v>0.69407000930339002</c:v>
                </c:pt>
                <c:pt idx="878">
                  <c:v>0.69407000930336404</c:v>
                </c:pt>
                <c:pt idx="879">
                  <c:v>0.69407000930333895</c:v>
                </c:pt>
                <c:pt idx="880">
                  <c:v>0.69407000930331397</c:v>
                </c:pt>
                <c:pt idx="881">
                  <c:v>0.69407000930328999</c:v>
                </c:pt>
                <c:pt idx="882">
                  <c:v>0.69407000930326701</c:v>
                </c:pt>
                <c:pt idx="883">
                  <c:v>0.69407000930324303</c:v>
                </c:pt>
                <c:pt idx="884">
                  <c:v>0.69407000930322105</c:v>
                </c:pt>
                <c:pt idx="885">
                  <c:v>0.69407000930319895</c:v>
                </c:pt>
                <c:pt idx="886">
                  <c:v>0.69407000930317697</c:v>
                </c:pt>
                <c:pt idx="887">
                  <c:v>0.69407000930315599</c:v>
                </c:pt>
                <c:pt idx="888">
                  <c:v>0.694070009303136</c:v>
                </c:pt>
                <c:pt idx="889">
                  <c:v>0.69407000930311502</c:v>
                </c:pt>
                <c:pt idx="890">
                  <c:v>0.69407000930309604</c:v>
                </c:pt>
                <c:pt idx="891">
                  <c:v>0.69407000930307605</c:v>
                </c:pt>
                <c:pt idx="892">
                  <c:v>0.69407000930305796</c:v>
                </c:pt>
                <c:pt idx="893">
                  <c:v>0.69407000930303897</c:v>
                </c:pt>
                <c:pt idx="894">
                  <c:v>0.69407000930302098</c:v>
                </c:pt>
                <c:pt idx="895">
                  <c:v>0.694070009303003</c:v>
                </c:pt>
                <c:pt idx="896">
                  <c:v>0.69407000930298601</c:v>
                </c:pt>
                <c:pt idx="897">
                  <c:v>0.69407000930296903</c:v>
                </c:pt>
                <c:pt idx="898">
                  <c:v>0.69407000930295204</c:v>
                </c:pt>
                <c:pt idx="899">
                  <c:v>0.69407000930293605</c:v>
                </c:pt>
                <c:pt idx="900">
                  <c:v>0.69407000930291995</c:v>
                </c:pt>
                <c:pt idx="901">
                  <c:v>0.69407000930290497</c:v>
                </c:pt>
                <c:pt idx="902">
                  <c:v>0.69407000930288998</c:v>
                </c:pt>
                <c:pt idx="903">
                  <c:v>0.69407000930287499</c:v>
                </c:pt>
                <c:pt idx="904">
                  <c:v>0.69407000930286</c:v>
                </c:pt>
                <c:pt idx="905">
                  <c:v>0.69407000930284601</c:v>
                </c:pt>
                <c:pt idx="906">
                  <c:v>0.69407000930283202</c:v>
                </c:pt>
                <c:pt idx="907">
                  <c:v>0.69407000930281904</c:v>
                </c:pt>
                <c:pt idx="908">
                  <c:v>0.69407000930280505</c:v>
                </c:pt>
                <c:pt idx="909">
                  <c:v>0.69407000930279195</c:v>
                </c:pt>
                <c:pt idx="910">
                  <c:v>0.69407000930277996</c:v>
                </c:pt>
                <c:pt idx="911">
                  <c:v>0.69407000930276697</c:v>
                </c:pt>
                <c:pt idx="912">
                  <c:v>0.69407000930275498</c:v>
                </c:pt>
                <c:pt idx="913">
                  <c:v>0.69407000930274299</c:v>
                </c:pt>
                <c:pt idx="914">
                  <c:v>0.69407000930273099</c:v>
                </c:pt>
                <c:pt idx="915">
                  <c:v>0.69407000930272</c:v>
                </c:pt>
                <c:pt idx="916">
                  <c:v>0.69407000930270901</c:v>
                </c:pt>
                <c:pt idx="917">
                  <c:v>0.69407000930269802</c:v>
                </c:pt>
                <c:pt idx="918">
                  <c:v>0.69407000930268703</c:v>
                </c:pt>
                <c:pt idx="919">
                  <c:v>0.69407000930267704</c:v>
                </c:pt>
                <c:pt idx="920">
                  <c:v>0.69407000930266705</c:v>
                </c:pt>
                <c:pt idx="921">
                  <c:v>0.69407000930265705</c:v>
                </c:pt>
                <c:pt idx="922">
                  <c:v>0.69407000930264695</c:v>
                </c:pt>
                <c:pt idx="923">
                  <c:v>0.69407000930263696</c:v>
                </c:pt>
                <c:pt idx="924">
                  <c:v>0.69407000930262797</c:v>
                </c:pt>
                <c:pt idx="925">
                  <c:v>0.69407000930261897</c:v>
                </c:pt>
                <c:pt idx="926">
                  <c:v>0.69407000930260998</c:v>
                </c:pt>
                <c:pt idx="927">
                  <c:v>0.69407000930260099</c:v>
                </c:pt>
                <c:pt idx="928">
                  <c:v>0.69407000930259199</c:v>
                </c:pt>
                <c:pt idx="929">
                  <c:v>0.694070009302584</c:v>
                </c:pt>
                <c:pt idx="930">
                  <c:v>0.69407000930257601</c:v>
                </c:pt>
                <c:pt idx="931">
                  <c:v>0.69407000930256801</c:v>
                </c:pt>
                <c:pt idx="932">
                  <c:v>0.69407000930256002</c:v>
                </c:pt>
                <c:pt idx="933">
                  <c:v>0.69407000930255203</c:v>
                </c:pt>
                <c:pt idx="934">
                  <c:v>0.69407000930254503</c:v>
                </c:pt>
                <c:pt idx="935">
                  <c:v>0.69407000930253704</c:v>
                </c:pt>
                <c:pt idx="936">
                  <c:v>0.69407000930253004</c:v>
                </c:pt>
                <c:pt idx="937">
                  <c:v>0.69407000930252305</c:v>
                </c:pt>
                <c:pt idx="938">
                  <c:v>0.69407000930251606</c:v>
                </c:pt>
                <c:pt idx="939">
                  <c:v>0.69407000930250995</c:v>
                </c:pt>
                <c:pt idx="940">
                  <c:v>0.69407000930250295</c:v>
                </c:pt>
                <c:pt idx="941">
                  <c:v>0.69407000930249696</c:v>
                </c:pt>
                <c:pt idx="942">
                  <c:v>0.69407000930248997</c:v>
                </c:pt>
                <c:pt idx="943">
                  <c:v>0.69407000930248397</c:v>
                </c:pt>
                <c:pt idx="944">
                  <c:v>0.69407000930247797</c:v>
                </c:pt>
                <c:pt idx="945">
                  <c:v>0.69407000930247198</c:v>
                </c:pt>
                <c:pt idx="946">
                  <c:v>0.69407000930246598</c:v>
                </c:pt>
                <c:pt idx="947">
                  <c:v>0.69407000930246099</c:v>
                </c:pt>
                <c:pt idx="948">
                  <c:v>0.69407000930245499</c:v>
                </c:pt>
                <c:pt idx="949">
                  <c:v>0.69407000930245</c:v>
                </c:pt>
                <c:pt idx="950">
                  <c:v>0.694070009302445</c:v>
                </c:pt>
                <c:pt idx="951">
                  <c:v>0.69407000930244001</c:v>
                </c:pt>
                <c:pt idx="952">
                  <c:v>0.69407000930243401</c:v>
                </c:pt>
                <c:pt idx="953">
                  <c:v>0.69407000930242901</c:v>
                </c:pt>
                <c:pt idx="954">
                  <c:v>0.69407000930242502</c:v>
                </c:pt>
                <c:pt idx="955">
                  <c:v>0.69407000930242002</c:v>
                </c:pt>
                <c:pt idx="956">
                  <c:v>0.69407000930241503</c:v>
                </c:pt>
                <c:pt idx="957">
                  <c:v>0.69407000930241103</c:v>
                </c:pt>
                <c:pt idx="958">
                  <c:v>0.69407000930240603</c:v>
                </c:pt>
                <c:pt idx="959">
                  <c:v>0.69407000930240204</c:v>
                </c:pt>
                <c:pt idx="960">
                  <c:v>0.69407000930239804</c:v>
                </c:pt>
                <c:pt idx="961">
                  <c:v>0.69407000930239404</c:v>
                </c:pt>
                <c:pt idx="962">
                  <c:v>0.69407000930238905</c:v>
                </c:pt>
                <c:pt idx="963">
                  <c:v>0.69407000930238505</c:v>
                </c:pt>
                <c:pt idx="964">
                  <c:v>0.69407000930238205</c:v>
                </c:pt>
                <c:pt idx="965">
                  <c:v>0.69407000930237805</c:v>
                </c:pt>
                <c:pt idx="966">
                  <c:v>0.69407000930237395</c:v>
                </c:pt>
                <c:pt idx="967">
                  <c:v>0.69407000930237095</c:v>
                </c:pt>
                <c:pt idx="968">
                  <c:v>0.69407000930236695</c:v>
                </c:pt>
                <c:pt idx="969">
                  <c:v>0.69407000930236296</c:v>
                </c:pt>
                <c:pt idx="970">
                  <c:v>0.69407000930235996</c:v>
                </c:pt>
                <c:pt idx="971">
                  <c:v>0.69407000930235696</c:v>
                </c:pt>
                <c:pt idx="972">
                  <c:v>0.69407000930235296</c:v>
                </c:pt>
                <c:pt idx="973">
                  <c:v>0.69407000930234997</c:v>
                </c:pt>
                <c:pt idx="974">
                  <c:v>0.69407000930234697</c:v>
                </c:pt>
                <c:pt idx="975">
                  <c:v>0.69407000930234397</c:v>
                </c:pt>
                <c:pt idx="976">
                  <c:v>0.69407000930234097</c:v>
                </c:pt>
                <c:pt idx="977">
                  <c:v>0.69407000930233798</c:v>
                </c:pt>
                <c:pt idx="978">
                  <c:v>0.69407000930233498</c:v>
                </c:pt>
                <c:pt idx="979">
                  <c:v>0.69407000930233298</c:v>
                </c:pt>
                <c:pt idx="980">
                  <c:v>0.69407000930232998</c:v>
                </c:pt>
                <c:pt idx="981">
                  <c:v>0.69407000930232698</c:v>
                </c:pt>
                <c:pt idx="982">
                  <c:v>0.69407000930232499</c:v>
                </c:pt>
                <c:pt idx="983">
                  <c:v>0.69407000930232199</c:v>
                </c:pt>
                <c:pt idx="984">
                  <c:v>0.69407000930231899</c:v>
                </c:pt>
                <c:pt idx="985">
                  <c:v>0.69407000930231699</c:v>
                </c:pt>
                <c:pt idx="986">
                  <c:v>0.69407000930231499</c:v>
                </c:pt>
                <c:pt idx="987">
                  <c:v>0.694070009302312</c:v>
                </c:pt>
                <c:pt idx="988">
                  <c:v>0.69407000930231</c:v>
                </c:pt>
                <c:pt idx="989">
                  <c:v>0.694070009302308</c:v>
                </c:pt>
                <c:pt idx="990">
                  <c:v>0.694070009302306</c:v>
                </c:pt>
                <c:pt idx="991">
                  <c:v>0.694070009302303</c:v>
                </c:pt>
                <c:pt idx="992">
                  <c:v>0.69407000930230101</c:v>
                </c:pt>
                <c:pt idx="993">
                  <c:v>0.69407000930229901</c:v>
                </c:pt>
                <c:pt idx="994">
                  <c:v>0.69407000930229701</c:v>
                </c:pt>
                <c:pt idx="995">
                  <c:v>0.69407000930229501</c:v>
                </c:pt>
                <c:pt idx="996">
                  <c:v>0.69407000930229301</c:v>
                </c:pt>
                <c:pt idx="997">
                  <c:v>0.69407000930229101</c:v>
                </c:pt>
                <c:pt idx="998">
                  <c:v>0.69407000930229001</c:v>
                </c:pt>
                <c:pt idx="999">
                  <c:v>0.69407000930228802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D-4843-B9A6-93CAEA4BC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ax val="1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Validation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Auto-Regularization vs. Grid Search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 b="0" i="0" baseline="0">
                <a:effectLst/>
              </a:rPr>
              <a:t>Ridge Weight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/>
              <a:t>Dataset Iteration 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14'!$L$2</c:f>
              <c:strCache>
                <c:ptCount val="1"/>
                <c:pt idx="0">
                  <c:v>Auto-Reg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14'!$M$3:$M$1002</c:f>
              <c:numCache>
                <c:formatCode>#,##0.000</c:formatCode>
                <c:ptCount val="1000"/>
                <c:pt idx="0">
                  <c:v>1.0007498253876428</c:v>
                </c:pt>
                <c:pt idx="1">
                  <c:v>1.2878498166745891</c:v>
                </c:pt>
                <c:pt idx="2">
                  <c:v>9.8198876330558527</c:v>
                </c:pt>
                <c:pt idx="3">
                  <c:v>9.3838069988301083</c:v>
                </c:pt>
                <c:pt idx="4">
                  <c:v>9.282235986088736</c:v>
                </c:pt>
                <c:pt idx="5">
                  <c:v>9.4060580905569253</c:v>
                </c:pt>
                <c:pt idx="6">
                  <c:v>9.6444613546806206</c:v>
                </c:pt>
                <c:pt idx="7">
                  <c:v>9.9118191273260923</c:v>
                </c:pt>
                <c:pt idx="8">
                  <c:v>10.157454419944743</c:v>
                </c:pt>
                <c:pt idx="9">
                  <c:v>10.357940347908775</c:v>
                </c:pt>
                <c:pt idx="10">
                  <c:v>10.505952222716999</c:v>
                </c:pt>
                <c:pt idx="11">
                  <c:v>10.602322472624168</c:v>
                </c:pt>
                <c:pt idx="12">
                  <c:v>10.651568929974992</c:v>
                </c:pt>
                <c:pt idx="13">
                  <c:v>10.659636835490307</c:v>
                </c:pt>
                <c:pt idx="14">
                  <c:v>10.632822501709715</c:v>
                </c:pt>
                <c:pt idx="15">
                  <c:v>10.577273771859479</c:v>
                </c:pt>
                <c:pt idx="16">
                  <c:v>10.498756414139361</c:v>
                </c:pt>
                <c:pt idx="17">
                  <c:v>10.40254005580673</c:v>
                </c:pt>
                <c:pt idx="18">
                  <c:v>10.293340432505778</c:v>
                </c:pt>
                <c:pt idx="19">
                  <c:v>10.175293140597965</c:v>
                </c:pt>
                <c:pt idx="20">
                  <c:v>10.051949761511016</c:v>
                </c:pt>
                <c:pt idx="21">
                  <c:v>9.9262923766771767</c:v>
                </c:pt>
                <c:pt idx="22">
                  <c:v>9.8007634232139775</c:v>
                </c:pt>
                <c:pt idx="23">
                  <c:v>9.6773075417151642</c:v>
                </c:pt>
                <c:pt idx="24">
                  <c:v>9.5574217571597107</c:v>
                </c:pt>
                <c:pt idx="25">
                  <c:v>9.4422103683328622</c:v>
                </c:pt>
                <c:pt idx="26">
                  <c:v>9.3324412909895003</c:v>
                </c:pt>
                <c:pt idx="27">
                  <c:v>9.228601180339929</c:v>
                </c:pt>
                <c:pt idx="28">
                  <c:v>9.1309473192890174</c:v>
                </c:pt>
                <c:pt idx="29">
                  <c:v>9.0395549033577964</c:v>
                </c:pt>
                <c:pt idx="30">
                  <c:v>8.9543589228633049</c:v>
                </c:pt>
                <c:pt idx="31">
                  <c:v>8.8751903103624166</c:v>
                </c:pt>
                <c:pt idx="32">
                  <c:v>8.8018063805831268</c:v>
                </c:pt>
                <c:pt idx="33">
                  <c:v>8.7339158479298948</c:v>
                </c:pt>
                <c:pt idx="34">
                  <c:v>8.6711988766726211</c:v>
                </c:pt>
                <c:pt idx="35">
                  <c:v>8.6133227170822408</c:v>
                </c:pt>
                <c:pt idx="36">
                  <c:v>8.5599535230353876</c:v>
                </c:pt>
                <c:pt idx="37">
                  <c:v>8.5107649475088714</c:v>
                </c:pt>
                <c:pt idx="38">
                  <c:v>8.4654440843631953</c:v>
                </c:pt>
                <c:pt idx="39">
                  <c:v>8.4236952780659582</c:v>
                </c:pt>
                <c:pt idx="40">
                  <c:v>8.3852422655105681</c:v>
                </c:pt>
                <c:pt idx="41">
                  <c:v>8.3498290519134777</c:v>
                </c:pt>
                <c:pt idx="42">
                  <c:v>8.3172198603075174</c:v>
                </c:pt>
                <c:pt idx="43">
                  <c:v>8.2871984344643241</c:v>
                </c:pt>
                <c:pt idx="44">
                  <c:v>8.2595669201477779</c:v>
                </c:pt>
                <c:pt idx="45">
                  <c:v>8.234144500599621</c:v>
                </c:pt>
                <c:pt idx="46">
                  <c:v>8.2107659196206928</c:v>
                </c:pt>
                <c:pt idx="47">
                  <c:v>8.1892799896181057</c:v>
                </c:pt>
                <c:pt idx="48">
                  <c:v>8.1695481522979581</c:v>
                </c:pt>
                <c:pt idx="49">
                  <c:v>8.1514431358296111</c:v>
                </c:pt>
                <c:pt idx="50">
                  <c:v>8.1348477336842731</c:v>
                </c:pt>
                <c:pt idx="51">
                  <c:v>8.1196537162892195</c:v>
                </c:pt>
                <c:pt idx="52">
                  <c:v>8.1057608764475955</c:v>
                </c:pt>
                <c:pt idx="53">
                  <c:v>8.0930762024700353</c:v>
                </c:pt>
                <c:pt idx="54">
                  <c:v>8.0815131685249622</c:v>
                </c:pt>
                <c:pt idx="55">
                  <c:v>8.07099112926179</c:v>
                </c:pt>
                <c:pt idx="56">
                  <c:v>8.0614348048041773</c:v>
                </c:pt>
                <c:pt idx="57">
                  <c:v>8.0527738423201267</c:v>
                </c:pt>
                <c:pt idx="58">
                  <c:v>8.0449424412085477</c:v>
                </c:pt>
                <c:pt idx="59">
                  <c:v>8.0378790302147891</c:v>
                </c:pt>
                <c:pt idx="60">
                  <c:v>8.031525986291479</c:v>
                </c:pt>
                <c:pt idx="61">
                  <c:v>8.0258293865930188</c:v>
                </c:pt>
                <c:pt idx="62">
                  <c:v>8.0207387865177608</c:v>
                </c:pt>
                <c:pt idx="63">
                  <c:v>8.016207018126364</c:v>
                </c:pt>
                <c:pt idx="64">
                  <c:v>8.0121900045124121</c:v>
                </c:pt>
                <c:pt idx="65">
                  <c:v>8.0086465867758694</c:v>
                </c:pt>
                <c:pt idx="66">
                  <c:v>8.0055383611336293</c:v>
                </c:pt>
                <c:pt idx="67">
                  <c:v>8.0028295244175425</c:v>
                </c:pt>
                <c:pt idx="68">
                  <c:v>8.0004867267650646</c:v>
                </c:pt>
                <c:pt idx="69">
                  <c:v>7.9984789307225572</c:v>
                </c:pt>
                <c:pt idx="70">
                  <c:v>7.9967772762856111</c:v>
                </c:pt>
                <c:pt idx="71">
                  <c:v>7.9953549516048827</c:v>
                </c:pt>
                <c:pt idx="72">
                  <c:v>7.9941870692175199</c:v>
                </c:pt>
                <c:pt idx="73">
                  <c:v>7.9932505477420932</c:v>
                </c:pt>
                <c:pt idx="74">
                  <c:v>7.9925239990054884</c:v>
                </c:pt>
                <c:pt idx="75">
                  <c:v>7.9919876205785112</c:v>
                </c:pt>
                <c:pt idx="76">
                  <c:v>7.9916230936822945</c:v>
                </c:pt>
                <c:pt idx="77">
                  <c:v>7.9914134864042028</c:v>
                </c:pt>
                <c:pt idx="78">
                  <c:v>7.9913431621354194</c:v>
                </c:pt>
                <c:pt idx="79">
                  <c:v>7.9913976931110442</c:v>
                </c:pt>
                <c:pt idx="80">
                  <c:v>7.9915637789091969</c:v>
                </c:pt>
                <c:pt idx="81">
                  <c:v>7.991829169741977</c:v>
                </c:pt>
                <c:pt idx="82">
                  <c:v>7.9921825943536673</c:v>
                </c:pt>
                <c:pt idx="83">
                  <c:v>7.9926136923272901</c:v>
                </c:pt>
                <c:pt idx="84">
                  <c:v>7.9931129505935345</c:v>
                </c:pt>
                <c:pt idx="85">
                  <c:v>7.9936716439316671</c:v>
                </c:pt>
                <c:pt idx="86">
                  <c:v>7.9942817792502572</c:v>
                </c:pt>
                <c:pt idx="87">
                  <c:v>7.9949360434396812</c:v>
                </c:pt>
                <c:pt idx="88">
                  <c:v>7.995627754592892</c:v>
                </c:pt>
                <c:pt idx="89">
                  <c:v>7.9963508163957453</c:v>
                </c:pt>
                <c:pt idx="90">
                  <c:v>7.9970996754992951</c:v>
                </c:pt>
                <c:pt idx="91">
                  <c:v>7.9978692816928376</c:v>
                </c:pt>
                <c:pt idx="92">
                  <c:v>7.9986550507052048</c:v>
                </c:pt>
                <c:pt idx="93">
                  <c:v>7.9994528294741496</c:v>
                </c:pt>
                <c:pt idx="94">
                  <c:v>8.0002588637287353</c:v>
                </c:pt>
                <c:pt idx="95">
                  <c:v>8.0010697677426847</c:v>
                </c:pt>
                <c:pt idx="96">
                  <c:v>8.0018824961213895</c:v>
                </c:pt>
                <c:pt idx="97">
                  <c:v>8.002694317497042</c:v>
                </c:pt>
                <c:pt idx="98">
                  <c:v>8.0035027900110194</c:v>
                </c:pt>
                <c:pt idx="99">
                  <c:v>8.0043057384728087</c:v>
                </c:pt>
                <c:pt idx="100">
                  <c:v>8.0051012330886397</c:v>
                </c:pt>
                <c:pt idx="101">
                  <c:v>8.0058875696622458</c:v>
                </c:pt>
                <c:pt idx="102">
                  <c:v>8.0066632511739382</c:v>
                </c:pt>
                <c:pt idx="103">
                  <c:v>8.0074269706508083</c:v>
                </c:pt>
                <c:pt idx="104">
                  <c:v>8.0081775952463996</c:v>
                </c:pt>
                <c:pt idx="105">
                  <c:v>8.0089141514519024</c:v>
                </c:pt>
                <c:pt idx="106">
                  <c:v>8.0096358113669108</c:v>
                </c:pt>
                <c:pt idx="107">
                  <c:v>8.0103418799607322</c:v>
                </c:pt>
                <c:pt idx="108">
                  <c:v>8.0110317832606199</c:v>
                </c:pt>
                <c:pt idx="109">
                  <c:v>8.0117050574066475</c:v>
                </c:pt>
                <c:pt idx="110">
                  <c:v>8.0123613385152375</c:v>
                </c:pt>
                <c:pt idx="111">
                  <c:v>8.0130003532993985</c:v>
                </c:pt>
                <c:pt idx="112">
                  <c:v>8.0136219103948623</c:v>
                </c:pt>
                <c:pt idx="113">
                  <c:v>8.0142258923442906</c:v>
                </c:pt>
                <c:pt idx="114">
                  <c:v>8.0148122481964741</c:v>
                </c:pt>
                <c:pt idx="115">
                  <c:v>8.0153809866784691</c:v>
                </c:pt>
                <c:pt idx="116">
                  <c:v>8.0159321699009194</c:v>
                </c:pt>
                <c:pt idx="117">
                  <c:v>8.0164659075612956</c:v>
                </c:pt>
                <c:pt idx="118">
                  <c:v>8.0169823516097232</c:v>
                </c:pt>
                <c:pt idx="119">
                  <c:v>8.0174816913453526</c:v>
                </c:pt>
                <c:pt idx="120">
                  <c:v>8.0179641489139932</c:v>
                </c:pt>
                <c:pt idx="121">
                  <c:v>8.0184299751772485</c:v>
                </c:pt>
                <c:pt idx="122">
                  <c:v>8.0188794459286576</c:v>
                </c:pt>
                <c:pt idx="123">
                  <c:v>8.0193128584299949</c:v>
                </c:pt>
                <c:pt idx="124">
                  <c:v>8.0197305282469245</c:v>
                </c:pt>
                <c:pt idx="125">
                  <c:v>8.02013278636006</c:v>
                </c:pt>
                <c:pt idx="126">
                  <c:v>8.0205199765331319</c:v>
                </c:pt>
                <c:pt idx="127">
                  <c:v>8.0208924529186234</c:v>
                </c:pt>
                <c:pt idx="128">
                  <c:v>8.0212505778824887</c:v>
                </c:pt>
                <c:pt idx="129">
                  <c:v>8.0215947200335016</c:v>
                </c:pt>
                <c:pt idx="130">
                  <c:v>8.0219252524396989</c:v>
                </c:pt>
                <c:pt idx="131">
                  <c:v>8.022242551019076</c:v>
                </c:pt>
                <c:pt idx="132">
                  <c:v>8.0225469930906765</c:v>
                </c:pt>
                <c:pt idx="133">
                  <c:v>8.0228389560734019</c:v>
                </c:pt>
                <c:pt idx="134">
                  <c:v>8.0231188163218103</c:v>
                </c:pt>
                <c:pt idx="135">
                  <c:v>8.0233869480869764</c:v>
                </c:pt>
                <c:pt idx="136">
                  <c:v>8.023643722593329</c:v>
                </c:pt>
                <c:pt idx="137">
                  <c:v>8.0238895072217407</c:v>
                </c:pt>
                <c:pt idx="138">
                  <c:v>8.0241246647898681</c:v>
                </c:pt>
                <c:pt idx="139">
                  <c:v>8.0243495529225513</c:v>
                </c:pt>
                <c:pt idx="140">
                  <c:v>8.0245645235041057</c:v>
                </c:pt>
                <c:pt idx="141">
                  <c:v>8.0247699222052784</c:v>
                </c:pt>
                <c:pt idx="142">
                  <c:v>8.0249660880793812</c:v>
                </c:pt>
                <c:pt idx="143">
                  <c:v>8.0251533532208761</c:v>
                </c:pt>
                <c:pt idx="144">
                  <c:v>8.0253320424811641</c:v>
                </c:pt>
                <c:pt idx="145">
                  <c:v>8.0255024732359299</c:v>
                </c:pt>
                <c:pt idx="146">
                  <c:v>8.0256649552002379</c:v>
                </c:pt>
                <c:pt idx="147">
                  <c:v>8.0258197902863113</c:v>
                </c:pt>
                <c:pt idx="148">
                  <c:v>8.0259672724996189</c:v>
                </c:pt>
                <c:pt idx="149">
                  <c:v>8.026107687870347</c:v>
                </c:pt>
                <c:pt idx="150">
                  <c:v>8.0262413144167137</c:v>
                </c:pt>
                <c:pt idx="151">
                  <c:v>8.0263684221355849</c:v>
                </c:pt>
                <c:pt idx="152">
                  <c:v>8.026489273019159</c:v>
                </c:pt>
                <c:pt idx="153">
                  <c:v>8.0266041210945378</c:v>
                </c:pt>
                <c:pt idx="154">
                  <c:v>8.0267132124827523</c:v>
                </c:pt>
                <c:pt idx="155">
                  <c:v>8.0268167854756847</c:v>
                </c:pt>
                <c:pt idx="156">
                  <c:v>8.0269150706295491</c:v>
                </c:pt>
                <c:pt idx="157">
                  <c:v>8.0270082908710378</c:v>
                </c:pt>
                <c:pt idx="158">
                  <c:v>8.0270966616163033</c:v>
                </c:pt>
                <c:pt idx="159">
                  <c:v>8.0271803908997121</c:v>
                </c:pt>
                <c:pt idx="160">
                  <c:v>8.0272596795123476</c:v>
                </c:pt>
                <c:pt idx="161">
                  <c:v>8.0273347211467012</c:v>
                </c:pt>
                <c:pt idx="162">
                  <c:v>8.0274057025494532</c:v>
                </c:pt>
                <c:pt idx="163">
                  <c:v>8.0274728036774388</c:v>
                </c:pt>
                <c:pt idx="164">
                  <c:v>8.0275361978597584</c:v>
                </c:pt>
                <c:pt idx="165">
                  <c:v>8.0275960519612966</c:v>
                </c:pt>
                <c:pt idx="166">
                  <c:v>8.0276525265501579</c:v>
                </c:pt>
                <c:pt idx="167">
                  <c:v>8.027705776065627</c:v>
                </c:pt>
                <c:pt idx="168">
                  <c:v>8.0277559489875898</c:v>
                </c:pt>
                <c:pt idx="169">
                  <c:v>8.0278031880065033</c:v>
                </c:pt>
                <c:pt idx="170">
                  <c:v>8.0278476301923085</c:v>
                </c:pt>
                <c:pt idx="171">
                  <c:v>8.0278894071635634</c:v>
                </c:pt>
                <c:pt idx="172">
                  <c:v>8.027928645254871</c:v>
                </c:pt>
                <c:pt idx="173">
                  <c:v>8.0279654656830672</c:v>
                </c:pt>
                <c:pt idx="174">
                  <c:v>8.0279999847110606</c:v>
                </c:pt>
                <c:pt idx="175">
                  <c:v>8.028032313810348</c:v>
                </c:pt>
                <c:pt idx="176">
                  <c:v>8.0280625598198565</c:v>
                </c:pt>
                <c:pt idx="177">
                  <c:v>8.0280908251034244</c:v>
                </c:pt>
                <c:pt idx="178">
                  <c:v>8.0281172077034171</c:v>
                </c:pt>
                <c:pt idx="179">
                  <c:v>8.0281418014918415</c:v>
                </c:pt>
                <c:pt idx="180">
                  <c:v>8.0281646963182425</c:v>
                </c:pt>
                <c:pt idx="181">
                  <c:v>8.0281859781538962</c:v>
                </c:pt>
                <c:pt idx="182">
                  <c:v>8.0282057292330844</c:v>
                </c:pt>
                <c:pt idx="183">
                  <c:v>8.0282240281909303</c:v>
                </c:pt>
                <c:pt idx="184">
                  <c:v>8.028240950197155</c:v>
                </c:pt>
                <c:pt idx="185">
                  <c:v>8.0282565670870376</c:v>
                </c:pt>
                <c:pt idx="186">
                  <c:v>8.0282709474884157</c:v>
                </c:pt>
                <c:pt idx="187">
                  <c:v>8.0282841569449452</c:v>
                </c:pt>
                <c:pt idx="188">
                  <c:v>8.0282962580361499</c:v>
                </c:pt>
                <c:pt idx="189">
                  <c:v>8.0283073104935614</c:v>
                </c:pt>
                <c:pt idx="190">
                  <c:v>8.028317371313749</c:v>
                </c:pt>
                <c:pt idx="191">
                  <c:v>8.0283264948673096</c:v>
                </c:pt>
                <c:pt idx="192">
                  <c:v>8.0283347330050141</c:v>
                </c:pt>
                <c:pt idx="193">
                  <c:v>8.0283421351595461</c:v>
                </c:pt>
                <c:pt idx="194">
                  <c:v>8.0283487484451985</c:v>
                </c:pt>
                <c:pt idx="195">
                  <c:v>8.028354617753056</c:v>
                </c:pt>
                <c:pt idx="196">
                  <c:v>8.0283597858434241</c:v>
                </c:pt>
                <c:pt idx="197">
                  <c:v>8.0283642934352084</c:v>
                </c:pt>
                <c:pt idx="198">
                  <c:v>8.0283681792917996</c:v>
                </c:pt>
                <c:pt idx="199">
                  <c:v>8.0283714803040951</c:v>
                </c:pt>
                <c:pt idx="200">
                  <c:v>8.0283742315704743</c:v>
                </c:pt>
                <c:pt idx="201">
                  <c:v>8.028376466474036</c:v>
                </c:pt>
                <c:pt idx="202">
                  <c:v>8.0283782167564759</c:v>
                </c:pt>
                <c:pt idx="203">
                  <c:v>8.0283795125898134</c:v>
                </c:pt>
                <c:pt idx="204">
                  <c:v>8.0283803826450182</c:v>
                </c:pt>
                <c:pt idx="205">
                  <c:v>8.0283808541581543</c:v>
                </c:pt>
                <c:pt idx="206">
                  <c:v>8.0283809529938672</c:v>
                </c:pt>
                <c:pt idx="207">
                  <c:v>8.0283807037066186</c:v>
                </c:pt>
                <c:pt idx="208">
                  <c:v>8.0283801295994657</c:v>
                </c:pt>
                <c:pt idx="209">
                  <c:v>8.0283792527799758</c:v>
                </c:pt>
                <c:pt idx="210">
                  <c:v>8.0283780942150074</c:v>
                </c:pt>
                <c:pt idx="211">
                  <c:v>8.0283766737819739</c:v>
                </c:pt>
                <c:pt idx="212">
                  <c:v>8.0283750103193583</c:v>
                </c:pt>
                <c:pt idx="213">
                  <c:v>8.0283731216739049</c:v>
                </c:pt>
                <c:pt idx="214">
                  <c:v>8.0283710247468552</c:v>
                </c:pt>
                <c:pt idx="215">
                  <c:v>8.0283687355379492</c:v>
                </c:pt>
                <c:pt idx="216">
                  <c:v>8.0283662691869253</c:v>
                </c:pt>
                <c:pt idx="217">
                  <c:v>8.0283636400146943</c:v>
                </c:pt>
                <c:pt idx="218">
                  <c:v>8.0283608615613336</c:v>
                </c:pt>
                <c:pt idx="219">
                  <c:v>8.0283579466233199</c:v>
                </c:pt>
                <c:pt idx="220">
                  <c:v>8.0283549072890068</c:v>
                </c:pt>
                <c:pt idx="221">
                  <c:v>8.0283517549722898</c:v>
                </c:pt>
                <c:pt idx="222">
                  <c:v>8.0283485004454143</c:v>
                </c:pt>
                <c:pt idx="223">
                  <c:v>8.028345153869342</c:v>
                </c:pt>
                <c:pt idx="224">
                  <c:v>8.0283417248240863</c:v>
                </c:pt>
                <c:pt idx="225">
                  <c:v>8.0283382223368136</c:v>
                </c:pt>
                <c:pt idx="226">
                  <c:v>8.0283346549085888</c:v>
                </c:pt>
                <c:pt idx="227">
                  <c:v>8.0283310305408477</c:v>
                </c:pt>
                <c:pt idx="228">
                  <c:v>8.0283273567597444</c:v>
                </c:pt>
                <c:pt idx="229">
                  <c:v>8.0283236406399077</c:v>
                </c:pt>
                <c:pt idx="230">
                  <c:v>8.0283198888270828</c:v>
                </c:pt>
                <c:pt idx="231">
                  <c:v>8.0283161075594709</c:v>
                </c:pt>
                <c:pt idx="232">
                  <c:v>8.0283123026884784</c:v>
                </c:pt>
                <c:pt idx="233">
                  <c:v>8.0283084796981896</c:v>
                </c:pt>
                <c:pt idx="234">
                  <c:v>8.0283046437242636</c:v>
                </c:pt>
                <c:pt idx="235">
                  <c:v>8.0283007995716478</c:v>
                </c:pt>
                <c:pt idx="236">
                  <c:v>8.0282969517317149</c:v>
                </c:pt>
                <c:pt idx="237">
                  <c:v>8.0282931043983616</c:v>
                </c:pt>
                <c:pt idx="238">
                  <c:v>8.0282892614836996</c:v>
                </c:pt>
                <c:pt idx="239">
                  <c:v>8.0282854266326371</c:v>
                </c:pt>
                <c:pt idx="240">
                  <c:v>8.0282816032368753</c:v>
                </c:pt>
                <c:pt idx="241">
                  <c:v>8.028277794448778</c:v>
                </c:pt>
                <c:pt idx="242">
                  <c:v>8.0282740031935091</c:v>
                </c:pt>
                <c:pt idx="243">
                  <c:v>8.0282702321815513</c:v>
                </c:pt>
                <c:pt idx="244">
                  <c:v>8.0282664839201754</c:v>
                </c:pt>
                <c:pt idx="245">
                  <c:v>8.0282627607245498</c:v>
                </c:pt>
                <c:pt idx="246">
                  <c:v>8.0282590647282213</c:v>
                </c:pt>
                <c:pt idx="247">
                  <c:v>8.0282553978928615</c:v>
                </c:pt>
                <c:pt idx="248">
                  <c:v>8.0282517620180407</c:v>
                </c:pt>
                <c:pt idx="249">
                  <c:v>8.0282481587501504</c:v>
                </c:pt>
                <c:pt idx="250">
                  <c:v>8.0282445895909937</c:v>
                </c:pt>
                <c:pt idx="251">
                  <c:v>8.0282410559060473</c:v>
                </c:pt>
                <c:pt idx="252">
                  <c:v>8.0282375589320107</c:v>
                </c:pt>
                <c:pt idx="253">
                  <c:v>8.0282340997842816</c:v>
                </c:pt>
                <c:pt idx="254">
                  <c:v>8.0282306794641727</c:v>
                </c:pt>
                <c:pt idx="255">
                  <c:v>8.028227298865259</c:v>
                </c:pt>
                <c:pt idx="256">
                  <c:v>8.0282239587799484</c:v>
                </c:pt>
                <c:pt idx="257">
                  <c:v>8.0282206599052053</c:v>
                </c:pt>
                <c:pt idx="258">
                  <c:v>8.0282174028485578</c:v>
                </c:pt>
                <c:pt idx="259">
                  <c:v>8.0282141881335498</c:v>
                </c:pt>
                <c:pt idx="260">
                  <c:v>8.0282110162044926</c:v>
                </c:pt>
                <c:pt idx="261">
                  <c:v>8.0282078874315967</c:v>
                </c:pt>
                <c:pt idx="262">
                  <c:v>8.0282048021156314</c:v>
                </c:pt>
                <c:pt idx="263">
                  <c:v>8.0282017604922498</c:v>
                </c:pt>
                <c:pt idx="264">
                  <c:v>8.0281987627361016</c:v>
                </c:pt>
                <c:pt idx="265">
                  <c:v>8.0281958089649859</c:v>
                </c:pt>
                <c:pt idx="266">
                  <c:v>8.0281928992431641</c:v>
                </c:pt>
                <c:pt idx="267">
                  <c:v>8.0281900335853589</c:v>
                </c:pt>
                <c:pt idx="268">
                  <c:v>8.0281872119598123</c:v>
                </c:pt>
                <c:pt idx="269">
                  <c:v>8.0281844342914912</c:v>
                </c:pt>
                <c:pt idx="270">
                  <c:v>8.0281817004653906</c:v>
                </c:pt>
                <c:pt idx="271">
                  <c:v>8.0281790103288486</c:v>
                </c:pt>
                <c:pt idx="272">
                  <c:v>8.0281763636946817</c:v>
                </c:pt>
                <c:pt idx="273">
                  <c:v>8.0281737603435239</c:v>
                </c:pt>
                <c:pt idx="274">
                  <c:v>8.0281712000262928</c:v>
                </c:pt>
                <c:pt idx="275">
                  <c:v>8.0281686824664575</c:v>
                </c:pt>
                <c:pt idx="276">
                  <c:v>8.0281662073622027</c:v>
                </c:pt>
                <c:pt idx="277">
                  <c:v>8.02816377438835</c:v>
                </c:pt>
                <c:pt idx="278">
                  <c:v>8.0281613831983591</c:v>
                </c:pt>
                <c:pt idx="279">
                  <c:v>8.0281590334262738</c:v>
                </c:pt>
                <c:pt idx="280">
                  <c:v>8.0281567246880652</c:v>
                </c:pt>
                <c:pt idx="281">
                  <c:v>8.0281544565835858</c:v>
                </c:pt>
                <c:pt idx="282">
                  <c:v>8.0281522286979765</c:v>
                </c:pt>
                <c:pt idx="283">
                  <c:v>8.0281500406029842</c:v>
                </c:pt>
                <c:pt idx="284">
                  <c:v>8.0281478918585574</c:v>
                </c:pt>
                <c:pt idx="285">
                  <c:v>8.0281457820136417</c:v>
                </c:pt>
                <c:pt idx="286">
                  <c:v>8.0281437106080311</c:v>
                </c:pt>
                <c:pt idx="287">
                  <c:v>8.0281416771730161</c:v>
                </c:pt>
                <c:pt idx="288">
                  <c:v>8.028139681232334</c:v>
                </c:pt>
                <c:pt idx="289">
                  <c:v>8.0281377223037911</c:v>
                </c:pt>
                <c:pt idx="290">
                  <c:v>8.0281357998994078</c:v>
                </c:pt>
                <c:pt idx="291">
                  <c:v>8.0281339135268759</c:v>
                </c:pt>
                <c:pt idx="292">
                  <c:v>8.0281320626901067</c:v>
                </c:pt>
                <c:pt idx="293">
                  <c:v>8.0281302468900542</c:v>
                </c:pt>
                <c:pt idx="294">
                  <c:v>8.0281284656254108</c:v>
                </c:pt>
                <c:pt idx="295">
                  <c:v>8.028126718393354</c:v>
                </c:pt>
                <c:pt idx="296">
                  <c:v>8.0281250046899384</c:v>
                </c:pt>
                <c:pt idx="297">
                  <c:v>8.0281233240109753</c:v>
                </c:pt>
                <c:pt idx="298">
                  <c:v>8.0281216758525993</c:v>
                </c:pt>
                <c:pt idx="299">
                  <c:v>8.0281200597112683</c:v>
                </c:pt>
                <c:pt idx="300">
                  <c:v>8.0281184750850407</c:v>
                </c:pt>
                <c:pt idx="301">
                  <c:v>8.0281169214731083</c:v>
                </c:pt>
                <c:pt idx="302">
                  <c:v>8.0281153983769826</c:v>
                </c:pt>
                <c:pt idx="303">
                  <c:v>8.0281139053004313</c:v>
                </c:pt>
                <c:pt idx="304">
                  <c:v>8.0281124417500305</c:v>
                </c:pt>
                <c:pt idx="305">
                  <c:v>8.0281110072353279</c:v>
                </c:pt>
                <c:pt idx="306">
                  <c:v>8.0281096012692377</c:v>
                </c:pt>
                <c:pt idx="307">
                  <c:v>8.0281082233682977</c:v>
                </c:pt>
                <c:pt idx="308">
                  <c:v>8.0281068730528915</c:v>
                </c:pt>
                <c:pt idx="309">
                  <c:v>8.0281055498475826</c:v>
                </c:pt>
                <c:pt idx="310">
                  <c:v>8.0281042532812634</c:v>
                </c:pt>
                <c:pt idx="311">
                  <c:v>8.0281029828871713</c:v>
                </c:pt>
                <c:pt idx="312">
                  <c:v>8.0281017382033575</c:v>
                </c:pt>
                <c:pt idx="313">
                  <c:v>8.0281005187727708</c:v>
                </c:pt>
                <c:pt idx="314">
                  <c:v>8.028099324143092</c:v>
                </c:pt>
                <c:pt idx="315">
                  <c:v>8.0280981538673899</c:v>
                </c:pt>
                <c:pt idx="316">
                  <c:v>8.0280970075038649</c:v>
                </c:pt>
                <c:pt idx="317">
                  <c:v>8.0280958846158619</c:v>
                </c:pt>
                <c:pt idx="318">
                  <c:v>8.0280947847723425</c:v>
                </c:pt>
                <c:pt idx="319">
                  <c:v>8.0280937075477219</c:v>
                </c:pt>
                <c:pt idx="320">
                  <c:v>8.0280926525218081</c:v>
                </c:pt>
                <c:pt idx="321">
                  <c:v>8.0280916192802607</c:v>
                </c:pt>
                <c:pt idx="322">
                  <c:v>8.028090607414196</c:v>
                </c:pt>
                <c:pt idx="323">
                  <c:v>8.0280896165205213</c:v>
                </c:pt>
                <c:pt idx="324">
                  <c:v>8.0280886462017538</c:v>
                </c:pt>
                <c:pt idx="325">
                  <c:v>8.0280876960662813</c:v>
                </c:pt>
                <c:pt idx="326">
                  <c:v>8.0280867657280996</c:v>
                </c:pt>
                <c:pt idx="327">
                  <c:v>8.0280858548069975</c:v>
                </c:pt>
                <c:pt idx="328">
                  <c:v>8.0280849629286966</c:v>
                </c:pt>
                <c:pt idx="329">
                  <c:v>8.028084089724377</c:v>
                </c:pt>
                <c:pt idx="330">
                  <c:v>8.0280832348311684</c:v>
                </c:pt>
                <c:pt idx="331">
                  <c:v>8.0280823978918132</c:v>
                </c:pt>
                <c:pt idx="332">
                  <c:v>8.028081578554918</c:v>
                </c:pt>
                <c:pt idx="333">
                  <c:v>8.0280807764745479</c:v>
                </c:pt>
                <c:pt idx="334">
                  <c:v>8.028079991310463</c:v>
                </c:pt>
                <c:pt idx="335">
                  <c:v>8.0280792227282127</c:v>
                </c:pt>
                <c:pt idx="336">
                  <c:v>8.0280784703987216</c:v>
                </c:pt>
                <c:pt idx="337">
                  <c:v>8.0280777339985292</c:v>
                </c:pt>
                <c:pt idx="338">
                  <c:v>8.0280770132097246</c:v>
                </c:pt>
                <c:pt idx="339">
                  <c:v>8.0280763077197683</c:v>
                </c:pt>
                <c:pt idx="340">
                  <c:v>8.0280756172214218</c:v>
                </c:pt>
                <c:pt idx="341">
                  <c:v>8.0280749414130685</c:v>
                </c:pt>
                <c:pt idx="342">
                  <c:v>8.0280742799980658</c:v>
                </c:pt>
                <c:pt idx="343">
                  <c:v>8.0280736326853113</c:v>
                </c:pt>
                <c:pt idx="344">
                  <c:v>8.0280729991887601</c:v>
                </c:pt>
                <c:pt idx="345">
                  <c:v>8.0280723792274298</c:v>
                </c:pt>
                <c:pt idx="346">
                  <c:v>8.0280717725253901</c:v>
                </c:pt>
                <c:pt idx="347">
                  <c:v>8.0280711788120147</c:v>
                </c:pt>
                <c:pt idx="348">
                  <c:v>8.0280705978211646</c:v>
                </c:pt>
                <c:pt idx="349">
                  <c:v>8.028070029292012</c:v>
                </c:pt>
                <c:pt idx="350">
                  <c:v>8.0280694729682942</c:v>
                </c:pt>
                <c:pt idx="351">
                  <c:v>8.0280689285986497</c:v>
                </c:pt>
                <c:pt idx="352">
                  <c:v>8.0280683959362147</c:v>
                </c:pt>
                <c:pt idx="353">
                  <c:v>8.0280678747390173</c:v>
                </c:pt>
                <c:pt idx="354">
                  <c:v>8.0280673647694272</c:v>
                </c:pt>
                <c:pt idx="355">
                  <c:v>8.0280668657945498</c:v>
                </c:pt>
                <c:pt idx="356">
                  <c:v>8.0280663775856613</c:v>
                </c:pt>
                <c:pt idx="357">
                  <c:v>8.0280658999186159</c:v>
                </c:pt>
                <c:pt idx="358">
                  <c:v>8.0280654325734453</c:v>
                </c:pt>
                <c:pt idx="359">
                  <c:v>8.028064975334507</c:v>
                </c:pt>
                <c:pt idx="360">
                  <c:v>8.0280645279902707</c:v>
                </c:pt>
                <c:pt idx="361">
                  <c:v>8.028064090333439</c:v>
                </c:pt>
                <c:pt idx="362">
                  <c:v>8.0280636621604273</c:v>
                </c:pt>
                <c:pt idx="363">
                  <c:v>8.0280632432721308</c:v>
                </c:pt>
                <c:pt idx="364">
                  <c:v>8.0280628334729105</c:v>
                </c:pt>
                <c:pt idx="365">
                  <c:v>8.0280624325712111</c:v>
                </c:pt>
                <c:pt idx="366">
                  <c:v>8.028062040379254</c:v>
                </c:pt>
                <c:pt idx="367">
                  <c:v>8.0280616567128824</c:v>
                </c:pt>
                <c:pt idx="368">
                  <c:v>8.0280612813917749</c:v>
                </c:pt>
                <c:pt idx="369">
                  <c:v>8.0280609142389192</c:v>
                </c:pt>
                <c:pt idx="370">
                  <c:v>8.0280605550811437</c:v>
                </c:pt>
                <c:pt idx="371">
                  <c:v>8.028060203748657</c:v>
                </c:pt>
                <c:pt idx="372">
                  <c:v>8.0280598600749506</c:v>
                </c:pt>
                <c:pt idx="373">
                  <c:v>8.0280595238969816</c:v>
                </c:pt>
                <c:pt idx="374">
                  <c:v>8.0280591950551479</c:v>
                </c:pt>
                <c:pt idx="375">
                  <c:v>8.0280588733927392</c:v>
                </c:pt>
                <c:pt idx="376">
                  <c:v>8.0280585587564985</c:v>
                </c:pt>
                <c:pt idx="377">
                  <c:v>8.0280582509962244</c:v>
                </c:pt>
                <c:pt idx="378">
                  <c:v>8.0280579499647544</c:v>
                </c:pt>
                <c:pt idx="379">
                  <c:v>8.0280576555179959</c:v>
                </c:pt>
                <c:pt idx="380">
                  <c:v>8.0280573675146414</c:v>
                </c:pt>
                <c:pt idx="381">
                  <c:v>8.0280570858165365</c:v>
                </c:pt>
                <c:pt idx="382">
                  <c:v>8.0280568102882448</c:v>
                </c:pt>
                <c:pt idx="383">
                  <c:v>8.0280565407969799</c:v>
                </c:pt>
                <c:pt idx="384">
                  <c:v>8.0280562772130057</c:v>
                </c:pt>
                <c:pt idx="385">
                  <c:v>8.0280560194090036</c:v>
                </c:pt>
                <c:pt idx="386">
                  <c:v>8.028055767260371</c:v>
                </c:pt>
                <c:pt idx="387">
                  <c:v>8.0280555206452444</c:v>
                </c:pt>
                <c:pt idx="388">
                  <c:v>8.0280552794440858</c:v>
                </c:pt>
                <c:pt idx="389">
                  <c:v>8.0280550435399256</c:v>
                </c:pt>
                <c:pt idx="390">
                  <c:v>8.0280548128182048</c:v>
                </c:pt>
                <c:pt idx="391">
                  <c:v>8.0280545871669258</c:v>
                </c:pt>
                <c:pt idx="392">
                  <c:v>8.028054366476189</c:v>
                </c:pt>
                <c:pt idx="393">
                  <c:v>8.0280541506385816</c:v>
                </c:pt>
                <c:pt idx="394">
                  <c:v>8.0280539395489257</c:v>
                </c:pt>
                <c:pt idx="395">
                  <c:v>8.0280537331040716</c:v>
                </c:pt>
                <c:pt idx="396">
                  <c:v>8.0280535312033408</c:v>
                </c:pt>
                <c:pt idx="397">
                  <c:v>8.0280533337479874</c:v>
                </c:pt>
                <c:pt idx="398">
                  <c:v>8.0280531406412727</c:v>
                </c:pt>
                <c:pt idx="399">
                  <c:v>8.0280529517887924</c:v>
                </c:pt>
                <c:pt idx="400">
                  <c:v>8.028052767097817</c:v>
                </c:pt>
                <c:pt idx="401">
                  <c:v>8.0280525864777896</c:v>
                </c:pt>
                <c:pt idx="402">
                  <c:v>8.0280524098400843</c:v>
                </c:pt>
                <c:pt idx="403">
                  <c:v>8.0280522370977501</c:v>
                </c:pt>
                <c:pt idx="404">
                  <c:v>8.0280520681659393</c:v>
                </c:pt>
                <c:pt idx="405">
                  <c:v>8.0280519029614759</c:v>
                </c:pt>
                <c:pt idx="406">
                  <c:v>8.0280517414030328</c:v>
                </c:pt>
                <c:pt idx="407">
                  <c:v>8.0280515834108144</c:v>
                </c:pt>
                <c:pt idx="408">
                  <c:v>8.0280514289070322</c:v>
                </c:pt>
                <c:pt idx="409">
                  <c:v>8.0280512778153312</c:v>
                </c:pt>
                <c:pt idx="410">
                  <c:v>8.0280511300611366</c:v>
                </c:pt>
                <c:pt idx="411">
                  <c:v>8.0280509855713902</c:v>
                </c:pt>
                <c:pt idx="412">
                  <c:v>8.0280508442745617</c:v>
                </c:pt>
                <c:pt idx="413">
                  <c:v>8.0280507061007302</c:v>
                </c:pt>
                <c:pt idx="414">
                  <c:v>8.0280505709814935</c:v>
                </c:pt>
                <c:pt idx="415">
                  <c:v>8.0280504388498173</c:v>
                </c:pt>
                <c:pt idx="416">
                  <c:v>8.0280503096403546</c:v>
                </c:pt>
                <c:pt idx="417">
                  <c:v>8.0280501832887978</c:v>
                </c:pt>
                <c:pt idx="418">
                  <c:v>8.0280500597324504</c:v>
                </c:pt>
                <c:pt idx="419">
                  <c:v>8.0280499389099749</c:v>
                </c:pt>
                <c:pt idx="420">
                  <c:v>8.0280498207614066</c:v>
                </c:pt>
                <c:pt idx="421">
                  <c:v>8.0280497052278132</c:v>
                </c:pt>
                <c:pt idx="422">
                  <c:v>8.0280495922518824</c:v>
                </c:pt>
                <c:pt idx="423">
                  <c:v>8.0280494817772485</c:v>
                </c:pt>
                <c:pt idx="424">
                  <c:v>8.028049373749008</c:v>
                </c:pt>
                <c:pt idx="425">
                  <c:v>8.0280492681132039</c:v>
                </c:pt>
                <c:pt idx="426">
                  <c:v>8.0280491648172578</c:v>
                </c:pt>
                <c:pt idx="427">
                  <c:v>8.028049063809549</c:v>
                </c:pt>
                <c:pt idx="428">
                  <c:v>8.0280489650399005</c:v>
                </c:pt>
                <c:pt idx="429">
                  <c:v>8.0280488684587805</c:v>
                </c:pt>
                <c:pt idx="430">
                  <c:v>8.0280487740180977</c:v>
                </c:pt>
                <c:pt idx="431">
                  <c:v>8.0280486816705707</c:v>
                </c:pt>
                <c:pt idx="432">
                  <c:v>8.0280485913701138</c:v>
                </c:pt>
                <c:pt idx="433">
                  <c:v>8.0280485030716147</c:v>
                </c:pt>
                <c:pt idx="434">
                  <c:v>8.0280484167307566</c:v>
                </c:pt>
                <c:pt idx="435">
                  <c:v>8.0280483323045093</c:v>
                </c:pt>
                <c:pt idx="436">
                  <c:v>8.0280482497504853</c:v>
                </c:pt>
                <c:pt idx="437">
                  <c:v>8.0280481690274161</c:v>
                </c:pt>
                <c:pt idx="438">
                  <c:v>8.0280480900947619</c:v>
                </c:pt>
                <c:pt idx="439">
                  <c:v>8.0280480129131888</c:v>
                </c:pt>
                <c:pt idx="440">
                  <c:v>8.0280479374438372</c:v>
                </c:pt>
                <c:pt idx="441">
                  <c:v>8.0280478636488191</c:v>
                </c:pt>
                <c:pt idx="442">
                  <c:v>8.0280477914913586</c:v>
                </c:pt>
                <c:pt idx="443">
                  <c:v>8.0280477209350174</c:v>
                </c:pt>
                <c:pt idx="444">
                  <c:v>8.0280476519444619</c:v>
                </c:pt>
                <c:pt idx="445">
                  <c:v>8.0280475844850976</c:v>
                </c:pt>
                <c:pt idx="446">
                  <c:v>8.0280475185230493</c:v>
                </c:pt>
                <c:pt idx="447">
                  <c:v>8.0280474540251507</c:v>
                </c:pt>
                <c:pt idx="448">
                  <c:v>8.0280473909590579</c:v>
                </c:pt>
                <c:pt idx="449">
                  <c:v>8.0280473292929777</c:v>
                </c:pt>
                <c:pt idx="450">
                  <c:v>8.0280472689959996</c:v>
                </c:pt>
                <c:pt idx="451">
                  <c:v>8.0280472100377818</c:v>
                </c:pt>
                <c:pt idx="452">
                  <c:v>8.0280471523886145</c:v>
                </c:pt>
                <c:pt idx="453">
                  <c:v>8.028047096019602</c:v>
                </c:pt>
                <c:pt idx="454">
                  <c:v>8.0280470409023224</c:v>
                </c:pt>
                <c:pt idx="455">
                  <c:v>8.0280469870091586</c:v>
                </c:pt>
                <c:pt idx="456">
                  <c:v>8.028046934312739</c:v>
                </c:pt>
                <c:pt idx="457">
                  <c:v>8.0280468827868052</c:v>
                </c:pt>
                <c:pt idx="458">
                  <c:v>8.0280468324052734</c:v>
                </c:pt>
                <c:pt idx="459">
                  <c:v>8.0280467831426883</c:v>
                </c:pt>
                <c:pt idx="460">
                  <c:v>8.02804673497449</c:v>
                </c:pt>
                <c:pt idx="461">
                  <c:v>8.0280466878761878</c:v>
                </c:pt>
                <c:pt idx="462">
                  <c:v>8.0280466418240994</c:v>
                </c:pt>
                <c:pt idx="463">
                  <c:v>8.0280465967950274</c:v>
                </c:pt>
                <c:pt idx="464">
                  <c:v>8.0280465527663303</c:v>
                </c:pt>
                <c:pt idx="465">
                  <c:v>8.0280465097157681</c:v>
                </c:pt>
                <c:pt idx="466">
                  <c:v>8.028046467621671</c:v>
                </c:pt>
                <c:pt idx="467">
                  <c:v>8.0280464264627582</c:v>
                </c:pt>
                <c:pt idx="468">
                  <c:v>8.0280463862183247</c:v>
                </c:pt>
                <c:pt idx="469">
                  <c:v>8.0280463468679706</c:v>
                </c:pt>
                <c:pt idx="470">
                  <c:v>8.0280463083920353</c:v>
                </c:pt>
                <c:pt idx="471">
                  <c:v>8.0280462707709237</c:v>
                </c:pt>
                <c:pt idx="472">
                  <c:v>8.0280462339857728</c:v>
                </c:pt>
                <c:pt idx="473">
                  <c:v>8.0280461980179592</c:v>
                </c:pt>
                <c:pt idx="474">
                  <c:v>8.0280461628493374</c:v>
                </c:pt>
                <c:pt idx="475">
                  <c:v>8.0280461284621634</c:v>
                </c:pt>
                <c:pt idx="476">
                  <c:v>8.0280460948390999</c:v>
                </c:pt>
                <c:pt idx="477">
                  <c:v>8.0280460619631295</c:v>
                </c:pt>
                <c:pt idx="478">
                  <c:v>8.0280460298177072</c:v>
                </c:pt>
                <c:pt idx="479">
                  <c:v>8.0280459983865438</c:v>
                </c:pt>
                <c:pt idx="480">
                  <c:v>8.0280459676538207</c:v>
                </c:pt>
                <c:pt idx="481">
                  <c:v>8.0280459376040412</c:v>
                </c:pt>
                <c:pt idx="482">
                  <c:v>8.028045908222035</c:v>
                </c:pt>
                <c:pt idx="483">
                  <c:v>8.0280458794928702</c:v>
                </c:pt>
                <c:pt idx="484">
                  <c:v>8.0280458514020943</c:v>
                </c:pt>
                <c:pt idx="485">
                  <c:v>8.0280458239355017</c:v>
                </c:pt>
                <c:pt idx="486">
                  <c:v>8.0280457970791979</c:v>
                </c:pt>
                <c:pt idx="487">
                  <c:v>8.0280457708197019</c:v>
                </c:pt>
                <c:pt idx="488">
                  <c:v>8.0280457451436842</c:v>
                </c:pt>
                <c:pt idx="489">
                  <c:v>8.0280457200382198</c:v>
                </c:pt>
                <c:pt idx="490">
                  <c:v>8.0280456954905404</c:v>
                </c:pt>
                <c:pt idx="491">
                  <c:v>8.028045671488373</c:v>
                </c:pt>
                <c:pt idx="492">
                  <c:v>8.0280456480195035</c:v>
                </c:pt>
                <c:pt idx="493">
                  <c:v>8.0280456250720569</c:v>
                </c:pt>
                <c:pt idx="494">
                  <c:v>8.0280456026344744</c:v>
                </c:pt>
                <c:pt idx="495">
                  <c:v>8.0280455806954283</c:v>
                </c:pt>
                <c:pt idx="496">
                  <c:v>8.0280455592437683</c:v>
                </c:pt>
                <c:pt idx="497">
                  <c:v>8.028045538268735</c:v>
                </c:pt>
                <c:pt idx="498">
                  <c:v>8.028045517759729</c:v>
                </c:pt>
                <c:pt idx="499">
                  <c:v>8.0280454977063904</c:v>
                </c:pt>
                <c:pt idx="500">
                  <c:v>8.028045478098532</c:v>
                </c:pt>
                <c:pt idx="501">
                  <c:v>8.0280454589262753</c:v>
                </c:pt>
                <c:pt idx="502">
                  <c:v>8.0280454401799073</c:v>
                </c:pt>
                <c:pt idx="503">
                  <c:v>8.0280454218499511</c:v>
                </c:pt>
                <c:pt idx="504">
                  <c:v>8.028045403927262</c:v>
                </c:pt>
                <c:pt idx="505">
                  <c:v>8.0280453864025976</c:v>
                </c:pt>
                <c:pt idx="506">
                  <c:v>8.0280453692672964</c:v>
                </c:pt>
                <c:pt idx="507">
                  <c:v>8.0280453525125282</c:v>
                </c:pt>
                <c:pt idx="508">
                  <c:v>8.0280453361299351</c:v>
                </c:pt>
                <c:pt idx="509">
                  <c:v>8.0280453201112554</c:v>
                </c:pt>
                <c:pt idx="510">
                  <c:v>8.0280453044482982</c:v>
                </c:pt>
                <c:pt idx="511">
                  <c:v>8.0280452891332761</c:v>
                </c:pt>
                <c:pt idx="512">
                  <c:v>8.0280452741583215</c:v>
                </c:pt>
                <c:pt idx="513">
                  <c:v>8.0280452595158902</c:v>
                </c:pt>
                <c:pt idx="514">
                  <c:v>8.0280452451986744</c:v>
                </c:pt>
                <c:pt idx="515">
                  <c:v>8.0280452311993713</c:v>
                </c:pt>
                <c:pt idx="516">
                  <c:v>8.0280452175109929</c:v>
                </c:pt>
                <c:pt idx="517">
                  <c:v>8.0280452041264745</c:v>
                </c:pt>
                <c:pt idx="518">
                  <c:v>8.0280451910391548</c:v>
                </c:pt>
                <c:pt idx="519">
                  <c:v>8.0280451782424507</c:v>
                </c:pt>
                <c:pt idx="520">
                  <c:v>8.028045165729857</c:v>
                </c:pt>
                <c:pt idx="521">
                  <c:v>8.0280451534950377</c:v>
                </c:pt>
                <c:pt idx="522">
                  <c:v>8.0280451415318055</c:v>
                </c:pt>
                <c:pt idx="523">
                  <c:v>8.0280451298342221</c:v>
                </c:pt>
                <c:pt idx="524">
                  <c:v>8.028045118396264</c:v>
                </c:pt>
                <c:pt idx="525">
                  <c:v>8.0280451072122343</c:v>
                </c:pt>
                <c:pt idx="526">
                  <c:v>8.0280450962764309</c:v>
                </c:pt>
                <c:pt idx="527">
                  <c:v>8.0280450855833152</c:v>
                </c:pt>
                <c:pt idx="528">
                  <c:v>8.02804507512759</c:v>
                </c:pt>
                <c:pt idx="529">
                  <c:v>8.0280450649038748</c:v>
                </c:pt>
                <c:pt idx="530">
                  <c:v>8.0280450549070324</c:v>
                </c:pt>
                <c:pt idx="531">
                  <c:v>8.0280450451320817</c:v>
                </c:pt>
                <c:pt idx="532">
                  <c:v>8.0280450355740527</c:v>
                </c:pt>
                <c:pt idx="533">
                  <c:v>8.0280450262281242</c:v>
                </c:pt>
                <c:pt idx="534">
                  <c:v>8.0280450170894788</c:v>
                </c:pt>
                <c:pt idx="535">
                  <c:v>8.0280450081537058</c:v>
                </c:pt>
                <c:pt idx="536">
                  <c:v>8.0280449994160588</c:v>
                </c:pt>
                <c:pt idx="537">
                  <c:v>8.0280449908723721</c:v>
                </c:pt>
                <c:pt idx="538">
                  <c:v>8.0280449825181499</c:v>
                </c:pt>
                <c:pt idx="539">
                  <c:v>8.0280449743492905</c:v>
                </c:pt>
                <c:pt idx="540">
                  <c:v>8.0280449663616285</c:v>
                </c:pt>
                <c:pt idx="541">
                  <c:v>8.028044958551142</c:v>
                </c:pt>
                <c:pt idx="542">
                  <c:v>8.0280449509138219</c:v>
                </c:pt>
                <c:pt idx="543">
                  <c:v>8.0280449434459751</c:v>
                </c:pt>
                <c:pt idx="544">
                  <c:v>8.0280449361436652</c:v>
                </c:pt>
                <c:pt idx="545">
                  <c:v>8.0280449290033609</c:v>
                </c:pt>
                <c:pt idx="546">
                  <c:v>8.0280449220213708</c:v>
                </c:pt>
                <c:pt idx="547">
                  <c:v>8.02804491519416</c:v>
                </c:pt>
                <c:pt idx="548">
                  <c:v>8.0280449085184404</c:v>
                </c:pt>
                <c:pt idx="549">
                  <c:v>8.0280449019905955</c:v>
                </c:pt>
                <c:pt idx="550">
                  <c:v>8.0280448956075787</c:v>
                </c:pt>
                <c:pt idx="551">
                  <c:v>8.028044889366015</c:v>
                </c:pt>
                <c:pt idx="552">
                  <c:v>8.0280448832627744</c:v>
                </c:pt>
                <c:pt idx="553">
                  <c:v>8.0280448772948869</c:v>
                </c:pt>
                <c:pt idx="554">
                  <c:v>8.028044871459219</c:v>
                </c:pt>
                <c:pt idx="555">
                  <c:v>8.0280448657529639</c:v>
                </c:pt>
                <c:pt idx="556">
                  <c:v>8.0280448601731518</c:v>
                </c:pt>
                <c:pt idx="557">
                  <c:v>8.0280448547169723</c:v>
                </c:pt>
                <c:pt idx="558">
                  <c:v>8.0280448493816952</c:v>
                </c:pt>
                <c:pt idx="559">
                  <c:v>8.0280448441646701</c:v>
                </c:pt>
                <c:pt idx="560">
                  <c:v>8.0280448390632504</c:v>
                </c:pt>
                <c:pt idx="561">
                  <c:v>8.0280448340748638</c:v>
                </c:pt>
                <c:pt idx="562">
                  <c:v>8.0280448291969435</c:v>
                </c:pt>
                <c:pt idx="563">
                  <c:v>8.0280448244271589</c:v>
                </c:pt>
                <c:pt idx="564">
                  <c:v>8.028044819762945</c:v>
                </c:pt>
                <c:pt idx="565">
                  <c:v>8.0280448152021329</c:v>
                </c:pt>
                <c:pt idx="566">
                  <c:v>8.0280448107423137</c:v>
                </c:pt>
                <c:pt idx="567">
                  <c:v>8.0280448063812404</c:v>
                </c:pt>
                <c:pt idx="568">
                  <c:v>8.0280448021168205</c:v>
                </c:pt>
                <c:pt idx="569">
                  <c:v>8.0280447979468157</c:v>
                </c:pt>
                <c:pt idx="570">
                  <c:v>8.0280447938691299</c:v>
                </c:pt>
                <c:pt idx="571">
                  <c:v>8.0280447898817595</c:v>
                </c:pt>
                <c:pt idx="572">
                  <c:v>8.0280447859826172</c:v>
                </c:pt>
                <c:pt idx="573">
                  <c:v>8.0280447821698591</c:v>
                </c:pt>
                <c:pt idx="574">
                  <c:v>8.0280447784415561</c:v>
                </c:pt>
                <c:pt idx="575">
                  <c:v>8.0280447747956973</c:v>
                </c:pt>
                <c:pt idx="576">
                  <c:v>8.0280447712306042</c:v>
                </c:pt>
                <c:pt idx="577">
                  <c:v>8.0280447677444258</c:v>
                </c:pt>
                <c:pt idx="578">
                  <c:v>8.028044764335398</c:v>
                </c:pt>
                <c:pt idx="579">
                  <c:v>8.0280447610017518</c:v>
                </c:pt>
                <c:pt idx="580">
                  <c:v>8.0280447577419665</c:v>
                </c:pt>
                <c:pt idx="581">
                  <c:v>8.0280447545542675</c:v>
                </c:pt>
                <c:pt idx="582">
                  <c:v>8.0280447514371414</c:v>
                </c:pt>
                <c:pt idx="583">
                  <c:v>8.0280447483890498</c:v>
                </c:pt>
                <c:pt idx="584">
                  <c:v>8.0280447454083177</c:v>
                </c:pt>
                <c:pt idx="585">
                  <c:v>8.0280447424934955</c:v>
                </c:pt>
                <c:pt idx="586">
                  <c:v>8.0280447396432191</c:v>
                </c:pt>
                <c:pt idx="587">
                  <c:v>8.0280447368560424</c:v>
                </c:pt>
                <c:pt idx="588">
                  <c:v>8.0280447341304431</c:v>
                </c:pt>
                <c:pt idx="589">
                  <c:v>8.0280447314651298</c:v>
                </c:pt>
                <c:pt idx="590">
                  <c:v>8.0280447288587471</c:v>
                </c:pt>
                <c:pt idx="591">
                  <c:v>8.0280447263100818</c:v>
                </c:pt>
                <c:pt idx="592">
                  <c:v>8.0280447238176951</c:v>
                </c:pt>
                <c:pt idx="593">
                  <c:v>8.0280447213804607</c:v>
                </c:pt>
                <c:pt idx="594">
                  <c:v>8.0280447189971742</c:v>
                </c:pt>
                <c:pt idx="595">
                  <c:v>8.0280447166665532</c:v>
                </c:pt>
                <c:pt idx="596">
                  <c:v>8.0280447143873896</c:v>
                </c:pt>
                <c:pt idx="597">
                  <c:v>8.0280447121586462</c:v>
                </c:pt>
                <c:pt idx="598">
                  <c:v>8.0280447099791914</c:v>
                </c:pt>
                <c:pt idx="599">
                  <c:v>8.028044707847906</c:v>
                </c:pt>
                <c:pt idx="600">
                  <c:v>8.0280447057637474</c:v>
                </c:pt>
                <c:pt idx="601">
                  <c:v>8.0280447037255875</c:v>
                </c:pt>
                <c:pt idx="602">
                  <c:v>8.0280447017325454</c:v>
                </c:pt>
                <c:pt idx="603">
                  <c:v>8.0280446997834964</c:v>
                </c:pt>
                <c:pt idx="604">
                  <c:v>8.0280446978775579</c:v>
                </c:pt>
                <c:pt idx="605">
                  <c:v>8.0280446960136871</c:v>
                </c:pt>
                <c:pt idx="606">
                  <c:v>8.028044694191081</c:v>
                </c:pt>
                <c:pt idx="607">
                  <c:v>8.0280446924086935</c:v>
                </c:pt>
                <c:pt idx="608">
                  <c:v>8.0280446906656433</c:v>
                </c:pt>
                <c:pt idx="609">
                  <c:v>8.0280446889611294</c:v>
                </c:pt>
                <c:pt idx="610">
                  <c:v>8.0280446872942672</c:v>
                </c:pt>
                <c:pt idx="611">
                  <c:v>8.0280446856642502</c:v>
                </c:pt>
                <c:pt idx="612">
                  <c:v>8.0280446840702027</c:v>
                </c:pt>
                <c:pt idx="613">
                  <c:v>8.0280446825113199</c:v>
                </c:pt>
                <c:pt idx="614">
                  <c:v>8.0280446809869535</c:v>
                </c:pt>
                <c:pt idx="615">
                  <c:v>8.028044679496146</c:v>
                </c:pt>
                <c:pt idx="616">
                  <c:v>8.0280446780383308</c:v>
                </c:pt>
                <c:pt idx="617">
                  <c:v>8.0280446766126321</c:v>
                </c:pt>
                <c:pt idx="618">
                  <c:v>8.0280446752184833</c:v>
                </c:pt>
                <c:pt idx="619">
                  <c:v>8.0280446738550779</c:v>
                </c:pt>
                <c:pt idx="620">
                  <c:v>8.02804467252178</c:v>
                </c:pt>
                <c:pt idx="621">
                  <c:v>8.0280446712179483</c:v>
                </c:pt>
                <c:pt idx="622">
                  <c:v>8.0280446699428509</c:v>
                </c:pt>
                <c:pt idx="623">
                  <c:v>8.0280446686958555</c:v>
                </c:pt>
                <c:pt idx="624">
                  <c:v>8.0280446674764754</c:v>
                </c:pt>
                <c:pt idx="625">
                  <c:v>8.0280446662839111</c:v>
                </c:pt>
                <c:pt idx="626">
                  <c:v>8.0280446651177559</c:v>
                </c:pt>
                <c:pt idx="627">
                  <c:v>8.0280446639772904</c:v>
                </c:pt>
                <c:pt idx="628">
                  <c:v>8.0280446628619568</c:v>
                </c:pt>
                <c:pt idx="629">
                  <c:v>8.0280446617712649</c:v>
                </c:pt>
                <c:pt idx="630">
                  <c:v>8.0280446607045803</c:v>
                </c:pt>
                <c:pt idx="631">
                  <c:v>8.0280446596614947</c:v>
                </c:pt>
                <c:pt idx="632">
                  <c:v>8.0280446586413721</c:v>
                </c:pt>
                <c:pt idx="633">
                  <c:v>8.0280446576438056</c:v>
                </c:pt>
                <c:pt idx="634">
                  <c:v>8.0280446566681576</c:v>
                </c:pt>
                <c:pt idx="635">
                  <c:v>8.0280446557141047</c:v>
                </c:pt>
                <c:pt idx="636">
                  <c:v>8.0280446547810858</c:v>
                </c:pt>
                <c:pt idx="637">
                  <c:v>8.0280446538685393</c:v>
                </c:pt>
                <c:pt idx="638">
                  <c:v>8.0280446529762237</c:v>
                </c:pt>
                <c:pt idx="639">
                  <c:v>8.0280446521035742</c:v>
                </c:pt>
                <c:pt idx="640">
                  <c:v>8.0280446512501111</c:v>
                </c:pt>
                <c:pt idx="641">
                  <c:v>8.0280446504155165</c:v>
                </c:pt>
                <c:pt idx="642">
                  <c:v>8.0280446495992255</c:v>
                </c:pt>
                <c:pt idx="643">
                  <c:v>8.0280446488009947</c:v>
                </c:pt>
                <c:pt idx="644">
                  <c:v>8.028044648020348</c:v>
                </c:pt>
                <c:pt idx="645">
                  <c:v>8.0280446472569622</c:v>
                </c:pt>
                <c:pt idx="646">
                  <c:v>8.0280446465103523</c:v>
                </c:pt>
                <c:pt idx="647">
                  <c:v>8.0280446457802022</c:v>
                </c:pt>
                <c:pt idx="648">
                  <c:v>8.0280446450661103</c:v>
                </c:pt>
                <c:pt idx="649">
                  <c:v>8.0280446443678297</c:v>
                </c:pt>
                <c:pt idx="650">
                  <c:v>8.0280446436848045</c:v>
                </c:pt>
                <c:pt idx="651">
                  <c:v>8.0280446430169512</c:v>
                </c:pt>
                <c:pt idx="652">
                  <c:v>8.0280446423637883</c:v>
                </c:pt>
                <c:pt idx="653">
                  <c:v>8.028044641724998</c:v>
                </c:pt>
                <c:pt idx="654">
                  <c:v>8.0280446411002568</c:v>
                </c:pt>
                <c:pt idx="655">
                  <c:v>8.0280446404892398</c:v>
                </c:pt>
                <c:pt idx="656">
                  <c:v>8.0280446398917924</c:v>
                </c:pt>
                <c:pt idx="657">
                  <c:v>8.0280446393074332</c:v>
                </c:pt>
                <c:pt idx="658">
                  <c:v>8.0280446387359152</c:v>
                </c:pt>
                <c:pt idx="659">
                  <c:v>8.0280446381770041</c:v>
                </c:pt>
                <c:pt idx="660">
                  <c:v>8.0280446376304528</c:v>
                </c:pt>
                <c:pt idx="661">
                  <c:v>8.0280446370958671</c:v>
                </c:pt>
                <c:pt idx="662">
                  <c:v>8.0280446365730818</c:v>
                </c:pt>
                <c:pt idx="663">
                  <c:v>8.0280446360618534</c:v>
                </c:pt>
                <c:pt idx="664">
                  <c:v>8.0280446355617858</c:v>
                </c:pt>
                <c:pt idx="665">
                  <c:v>8.0280446350727974</c:v>
                </c:pt>
                <c:pt idx="666">
                  <c:v>8.0280446345945702</c:v>
                </c:pt>
                <c:pt idx="667">
                  <c:v>8.0280446341267737</c:v>
                </c:pt>
                <c:pt idx="668">
                  <c:v>8.028044633669337</c:v>
                </c:pt>
                <c:pt idx="669">
                  <c:v>8.028044633222013</c:v>
                </c:pt>
                <c:pt idx="670">
                  <c:v>8.0280446327844839</c:v>
                </c:pt>
                <c:pt idx="671">
                  <c:v>8.0280446323565897</c:v>
                </c:pt>
                <c:pt idx="672">
                  <c:v>8.0280446319380889</c:v>
                </c:pt>
                <c:pt idx="673">
                  <c:v>8.0280446315288181</c:v>
                </c:pt>
                <c:pt idx="674">
                  <c:v>8.0280446311286209</c:v>
                </c:pt>
                <c:pt idx="675">
                  <c:v>8.0280446307371722</c:v>
                </c:pt>
                <c:pt idx="676">
                  <c:v>8.0280446303543158</c:v>
                </c:pt>
                <c:pt idx="677">
                  <c:v>8.0280446299798882</c:v>
                </c:pt>
                <c:pt idx="678">
                  <c:v>8.0280446296136496</c:v>
                </c:pt>
                <c:pt idx="679">
                  <c:v>8.0280446292555165</c:v>
                </c:pt>
                <c:pt idx="680">
                  <c:v>8.0280446289052545</c:v>
                </c:pt>
                <c:pt idx="681">
                  <c:v>8.0280446285626983</c:v>
                </c:pt>
                <c:pt idx="682">
                  <c:v>8.0280446282276863</c:v>
                </c:pt>
                <c:pt idx="683">
                  <c:v>8.0280446279000621</c:v>
                </c:pt>
                <c:pt idx="684">
                  <c:v>8.0280446275795807</c:v>
                </c:pt>
                <c:pt idx="685">
                  <c:v>8.0280446272661674</c:v>
                </c:pt>
                <c:pt idx="686">
                  <c:v>8.0280446269596553</c:v>
                </c:pt>
                <c:pt idx="687">
                  <c:v>8.0280446266598897</c:v>
                </c:pt>
                <c:pt idx="688">
                  <c:v>8.0280446263667038</c:v>
                </c:pt>
                <c:pt idx="689">
                  <c:v>8.028044626079943</c:v>
                </c:pt>
                <c:pt idx="690">
                  <c:v>8.0280446257995255</c:v>
                </c:pt>
                <c:pt idx="691">
                  <c:v>8.0280446255252063</c:v>
                </c:pt>
                <c:pt idx="692">
                  <c:v>8.0280446252569888</c:v>
                </c:pt>
                <c:pt idx="693">
                  <c:v>8.0280446249946316</c:v>
                </c:pt>
                <c:pt idx="694">
                  <c:v>8.0280446247380564</c:v>
                </c:pt>
                <c:pt idx="695">
                  <c:v>8.0280446244871015</c:v>
                </c:pt>
                <c:pt idx="696">
                  <c:v>8.0280446242416037</c:v>
                </c:pt>
                <c:pt idx="697">
                  <c:v>8.0280446240015646</c:v>
                </c:pt>
                <c:pt idx="698">
                  <c:v>8.0280446237668226</c:v>
                </c:pt>
                <c:pt idx="699">
                  <c:v>8.0280446235372231</c:v>
                </c:pt>
                <c:pt idx="700">
                  <c:v>8.0280446233126774</c:v>
                </c:pt>
                <c:pt idx="701">
                  <c:v>8.0280446230930309</c:v>
                </c:pt>
                <c:pt idx="702">
                  <c:v>8.0280446228781983</c:v>
                </c:pt>
                <c:pt idx="703">
                  <c:v>8.0280446226681068</c:v>
                </c:pt>
                <c:pt idx="704">
                  <c:v>8.0280446224625894</c:v>
                </c:pt>
                <c:pt idx="705">
                  <c:v>8.0280446222616444</c:v>
                </c:pt>
                <c:pt idx="706">
                  <c:v>8.0280446220651189</c:v>
                </c:pt>
                <c:pt idx="707">
                  <c:v>8.0280446218728461</c:v>
                </c:pt>
                <c:pt idx="708">
                  <c:v>8.0280446216848294</c:v>
                </c:pt>
                <c:pt idx="709">
                  <c:v>8.0280446215009889</c:v>
                </c:pt>
                <c:pt idx="710">
                  <c:v>8.0280446213210794</c:v>
                </c:pt>
                <c:pt idx="711">
                  <c:v>8.0280446211451846</c:v>
                </c:pt>
                <c:pt idx="712">
                  <c:v>8.0280446209731426</c:v>
                </c:pt>
                <c:pt idx="713">
                  <c:v>8.028044620804879</c:v>
                </c:pt>
                <c:pt idx="714">
                  <c:v>8.0280446206403031</c:v>
                </c:pt>
                <c:pt idx="715">
                  <c:v>8.0280446204793385</c:v>
                </c:pt>
                <c:pt idx="716">
                  <c:v>8.0280446203219906</c:v>
                </c:pt>
                <c:pt idx="717">
                  <c:v>8.0280446201680107</c:v>
                </c:pt>
                <c:pt idx="718">
                  <c:v>8.028044620017404</c:v>
                </c:pt>
                <c:pt idx="719">
                  <c:v>8.0280446198700908</c:v>
                </c:pt>
                <c:pt idx="720">
                  <c:v>8.0280446197260691</c:v>
                </c:pt>
                <c:pt idx="721">
                  <c:v>8.0280446195851773</c:v>
                </c:pt>
                <c:pt idx="722">
                  <c:v>8.0280446194473338</c:v>
                </c:pt>
                <c:pt idx="723">
                  <c:v>8.0280446193125421</c:v>
                </c:pt>
                <c:pt idx="724">
                  <c:v>8.028044619180724</c:v>
                </c:pt>
                <c:pt idx="725">
                  <c:v>8.0280446190517925</c:v>
                </c:pt>
                <c:pt idx="726">
                  <c:v>8.0280446189257528</c:v>
                </c:pt>
                <c:pt idx="727">
                  <c:v>8.0280446188023618</c:v>
                </c:pt>
                <c:pt idx="728">
                  <c:v>8.0280446186817809</c:v>
                </c:pt>
                <c:pt idx="729">
                  <c:v>8.0280446185637668</c:v>
                </c:pt>
                <c:pt idx="730">
                  <c:v>8.0280446184484049</c:v>
                </c:pt>
                <c:pt idx="731">
                  <c:v>8.0280446183355281</c:v>
                </c:pt>
                <c:pt idx="732">
                  <c:v>8.0280446182251435</c:v>
                </c:pt>
                <c:pt idx="733">
                  <c:v>8.0280446181171659</c:v>
                </c:pt>
                <c:pt idx="734">
                  <c:v>8.0280446180115188</c:v>
                </c:pt>
                <c:pt idx="735">
                  <c:v>8.0280446179082787</c:v>
                </c:pt>
                <c:pt idx="736">
                  <c:v>8.0280446178072022</c:v>
                </c:pt>
                <c:pt idx="737">
                  <c:v>8.0280446177084581</c:v>
                </c:pt>
                <c:pt idx="738">
                  <c:v>8.028044617611803</c:v>
                </c:pt>
                <c:pt idx="739">
                  <c:v>8.0280446175172298</c:v>
                </c:pt>
                <c:pt idx="740">
                  <c:v>8.0280446174248272</c:v>
                </c:pt>
                <c:pt idx="741">
                  <c:v>8.0280446173344338</c:v>
                </c:pt>
                <c:pt idx="742">
                  <c:v>8.0280446172459641</c:v>
                </c:pt>
                <c:pt idx="743">
                  <c:v>8.0280446171594235</c:v>
                </c:pt>
                <c:pt idx="744">
                  <c:v>8.0280446170748068</c:v>
                </c:pt>
                <c:pt idx="745">
                  <c:v>8.0280446169921156</c:v>
                </c:pt>
                <c:pt idx="746">
                  <c:v>8.0280446169111155</c:v>
                </c:pt>
                <c:pt idx="747">
                  <c:v>8.0280446168319592</c:v>
                </c:pt>
                <c:pt idx="748">
                  <c:v>8.0280446167545652</c:v>
                </c:pt>
                <c:pt idx="749">
                  <c:v>8.0280446166787804</c:v>
                </c:pt>
                <c:pt idx="750">
                  <c:v>8.028044616604765</c:v>
                </c:pt>
                <c:pt idx="751">
                  <c:v>8.0280446165322701</c:v>
                </c:pt>
                <c:pt idx="752">
                  <c:v>8.0280446164613846</c:v>
                </c:pt>
                <c:pt idx="753">
                  <c:v>8.0280446163921031</c:v>
                </c:pt>
                <c:pt idx="754">
                  <c:v>8.0280446163243457</c:v>
                </c:pt>
                <c:pt idx="755">
                  <c:v>8.0280446162580343</c:v>
                </c:pt>
                <c:pt idx="756">
                  <c:v>8.0280446161931653</c:v>
                </c:pt>
                <c:pt idx="757">
                  <c:v>8.0280446161297458</c:v>
                </c:pt>
                <c:pt idx="758">
                  <c:v>8.028044616067687</c:v>
                </c:pt>
                <c:pt idx="759">
                  <c:v>8.028044616006996</c:v>
                </c:pt>
                <c:pt idx="760">
                  <c:v>8.0280446159475893</c:v>
                </c:pt>
                <c:pt idx="761">
                  <c:v>8.0280446158895451</c:v>
                </c:pt>
                <c:pt idx="762">
                  <c:v>8.0280446158327887</c:v>
                </c:pt>
                <c:pt idx="763">
                  <c:v>8.0280446157772314</c:v>
                </c:pt>
                <c:pt idx="764">
                  <c:v>8.0280446157228837</c:v>
                </c:pt>
                <c:pt idx="765">
                  <c:v>8.0280446156697387</c:v>
                </c:pt>
                <c:pt idx="766">
                  <c:v>8.028044615617798</c:v>
                </c:pt>
                <c:pt idx="767">
                  <c:v>8.02804461556698</c:v>
                </c:pt>
                <c:pt idx="768">
                  <c:v>8.0280446155172065</c:v>
                </c:pt>
                <c:pt idx="769">
                  <c:v>8.0280446154685556</c:v>
                </c:pt>
                <c:pt idx="770">
                  <c:v>8.0280446154210292</c:v>
                </c:pt>
                <c:pt idx="771">
                  <c:v>8.0280446153744673</c:v>
                </c:pt>
                <c:pt idx="772">
                  <c:v>8.0280446153289482</c:v>
                </c:pt>
                <c:pt idx="773">
                  <c:v>8.0280446152844718</c:v>
                </c:pt>
                <c:pt idx="774">
                  <c:v>8.0280446152408818</c:v>
                </c:pt>
                <c:pt idx="775">
                  <c:v>8.0280446151983309</c:v>
                </c:pt>
                <c:pt idx="776">
                  <c:v>8.0280446151566647</c:v>
                </c:pt>
                <c:pt idx="777">
                  <c:v>8.0280446151159648</c:v>
                </c:pt>
                <c:pt idx="778">
                  <c:v>8.0280446150760625</c:v>
                </c:pt>
                <c:pt idx="779">
                  <c:v>8.0280446150371283</c:v>
                </c:pt>
                <c:pt idx="780">
                  <c:v>8.0280446149989952</c:v>
                </c:pt>
                <c:pt idx="781">
                  <c:v>8.0280446149616633</c:v>
                </c:pt>
                <c:pt idx="782">
                  <c:v>8.0280446149252178</c:v>
                </c:pt>
                <c:pt idx="783">
                  <c:v>8.0280446148894917</c:v>
                </c:pt>
                <c:pt idx="784">
                  <c:v>8.0280446148545703</c:v>
                </c:pt>
                <c:pt idx="785">
                  <c:v>8.0280446148204518</c:v>
                </c:pt>
                <c:pt idx="786">
                  <c:v>8.0280446147870528</c:v>
                </c:pt>
                <c:pt idx="787">
                  <c:v>8.0280446147544602</c:v>
                </c:pt>
                <c:pt idx="788">
                  <c:v>8.0280446147225089</c:v>
                </c:pt>
                <c:pt idx="789">
                  <c:v>8.0280446146912006</c:v>
                </c:pt>
                <c:pt idx="790">
                  <c:v>8.0280446146606934</c:v>
                </c:pt>
                <c:pt idx="791">
                  <c:v>8.0280446146307494</c:v>
                </c:pt>
                <c:pt idx="792">
                  <c:v>8.0280446146015247</c:v>
                </c:pt>
                <c:pt idx="793">
                  <c:v>8.0280446145729467</c:v>
                </c:pt>
                <c:pt idx="794">
                  <c:v>8.0280446145449282</c:v>
                </c:pt>
                <c:pt idx="795">
                  <c:v>8.028044614517551</c:v>
                </c:pt>
                <c:pt idx="796">
                  <c:v>8.0280446144908204</c:v>
                </c:pt>
                <c:pt idx="797">
                  <c:v>8.0280446144646476</c:v>
                </c:pt>
                <c:pt idx="798">
                  <c:v>8.0280446144390396</c:v>
                </c:pt>
                <c:pt idx="799">
                  <c:v>8.0280446144139894</c:v>
                </c:pt>
                <c:pt idx="800">
                  <c:v>8.0280446143895041</c:v>
                </c:pt>
                <c:pt idx="801">
                  <c:v>8.0280446143655002</c:v>
                </c:pt>
                <c:pt idx="802">
                  <c:v>8.0280446143420594</c:v>
                </c:pt>
                <c:pt idx="803">
                  <c:v>8.0280446143191782</c:v>
                </c:pt>
                <c:pt idx="804">
                  <c:v>8.0280446142967001</c:v>
                </c:pt>
                <c:pt idx="805">
                  <c:v>8.0280446142747852</c:v>
                </c:pt>
                <c:pt idx="806">
                  <c:v>8.0280446142533517</c:v>
                </c:pt>
                <c:pt idx="807">
                  <c:v>8.0280446142323161</c:v>
                </c:pt>
                <c:pt idx="808">
                  <c:v>8.0280446142118453</c:v>
                </c:pt>
                <c:pt idx="809">
                  <c:v>8.0280446141916944</c:v>
                </c:pt>
                <c:pt idx="810">
                  <c:v>8.0280446141721082</c:v>
                </c:pt>
                <c:pt idx="811">
                  <c:v>8.0280446141528383</c:v>
                </c:pt>
                <c:pt idx="812">
                  <c:v>8.0280446141340533</c:v>
                </c:pt>
                <c:pt idx="813">
                  <c:v>8.0280446141156681</c:v>
                </c:pt>
                <c:pt idx="814">
                  <c:v>8.0280446140976842</c:v>
                </c:pt>
                <c:pt idx="815">
                  <c:v>8.0280446140801054</c:v>
                </c:pt>
                <c:pt idx="816">
                  <c:v>8.0280446140629245</c:v>
                </c:pt>
                <c:pt idx="817">
                  <c:v>8.0280446140460651</c:v>
                </c:pt>
                <c:pt idx="818">
                  <c:v>8.0280446140296089</c:v>
                </c:pt>
                <c:pt idx="819">
                  <c:v>8.0280446140135506</c:v>
                </c:pt>
                <c:pt idx="820">
                  <c:v>8.0280446139978174</c:v>
                </c:pt>
                <c:pt idx="821">
                  <c:v>8.0280446139824022</c:v>
                </c:pt>
                <c:pt idx="822">
                  <c:v>8.0280446139673103</c:v>
                </c:pt>
                <c:pt idx="823">
                  <c:v>8.0280446139525399</c:v>
                </c:pt>
                <c:pt idx="824">
                  <c:v>8.0280446139381691</c:v>
                </c:pt>
                <c:pt idx="825">
                  <c:v>8.02804461392404</c:v>
                </c:pt>
                <c:pt idx="826">
                  <c:v>8.0280446139102324</c:v>
                </c:pt>
                <c:pt idx="827">
                  <c:v>8.0280446138967445</c:v>
                </c:pt>
                <c:pt idx="828">
                  <c:v>8.0280446138835782</c:v>
                </c:pt>
                <c:pt idx="829">
                  <c:v>8.0280446138706516</c:v>
                </c:pt>
                <c:pt idx="830">
                  <c:v>8.0280446138580484</c:v>
                </c:pt>
                <c:pt idx="831">
                  <c:v>8.0280446138456849</c:v>
                </c:pt>
                <c:pt idx="832">
                  <c:v>8.028044613833563</c:v>
                </c:pt>
                <c:pt idx="833">
                  <c:v>8.0280446138217627</c:v>
                </c:pt>
                <c:pt idx="834">
                  <c:v>8.0280446138102004</c:v>
                </c:pt>
                <c:pt idx="835">
                  <c:v>8.0280446137988815</c:v>
                </c:pt>
                <c:pt idx="836">
                  <c:v>8.0280446137878041</c:v>
                </c:pt>
                <c:pt idx="837">
                  <c:v>8.0280446137770447</c:v>
                </c:pt>
                <c:pt idx="838">
                  <c:v>8.0280446137664487</c:v>
                </c:pt>
                <c:pt idx="839">
                  <c:v>8.0280446137560926</c:v>
                </c:pt>
                <c:pt idx="840">
                  <c:v>8.028044613745978</c:v>
                </c:pt>
                <c:pt idx="841">
                  <c:v>8.0280446137360233</c:v>
                </c:pt>
                <c:pt idx="842">
                  <c:v>8.0280446137263084</c:v>
                </c:pt>
                <c:pt idx="843">
                  <c:v>8.0280446137168351</c:v>
                </c:pt>
                <c:pt idx="844">
                  <c:v>8.0280446137076016</c:v>
                </c:pt>
                <c:pt idx="845">
                  <c:v>8.0280446136985315</c:v>
                </c:pt>
                <c:pt idx="846">
                  <c:v>8.0280446136896195</c:v>
                </c:pt>
                <c:pt idx="847">
                  <c:v>8.0280446136809491</c:v>
                </c:pt>
                <c:pt idx="848">
                  <c:v>8.0280446136725203</c:v>
                </c:pt>
                <c:pt idx="849">
                  <c:v>8.0280446136641714</c:v>
                </c:pt>
                <c:pt idx="850">
                  <c:v>8.0280446136560641</c:v>
                </c:pt>
                <c:pt idx="851">
                  <c:v>8.0280446136481167</c:v>
                </c:pt>
                <c:pt idx="852">
                  <c:v>8.0280446136403274</c:v>
                </c:pt>
                <c:pt idx="853">
                  <c:v>8.0280446136327832</c:v>
                </c:pt>
                <c:pt idx="854">
                  <c:v>8.0280446136253136</c:v>
                </c:pt>
                <c:pt idx="855">
                  <c:v>8.0280446136180093</c:v>
                </c:pt>
                <c:pt idx="856">
                  <c:v>8.0280446136109465</c:v>
                </c:pt>
                <c:pt idx="857">
                  <c:v>8.0280446136039618</c:v>
                </c:pt>
                <c:pt idx="858">
                  <c:v>8.0280446135971388</c:v>
                </c:pt>
                <c:pt idx="859">
                  <c:v>8.0280446135904757</c:v>
                </c:pt>
                <c:pt idx="860">
                  <c:v>8.0280446135839725</c:v>
                </c:pt>
                <c:pt idx="861">
                  <c:v>8.0280446135776309</c:v>
                </c:pt>
                <c:pt idx="862">
                  <c:v>8.0280446135713657</c:v>
                </c:pt>
                <c:pt idx="863">
                  <c:v>8.0280446135652657</c:v>
                </c:pt>
                <c:pt idx="864">
                  <c:v>8.0280446135593273</c:v>
                </c:pt>
                <c:pt idx="865">
                  <c:v>8.0280446135534653</c:v>
                </c:pt>
                <c:pt idx="866">
                  <c:v>8.028044613547765</c:v>
                </c:pt>
                <c:pt idx="867">
                  <c:v>8.0280446135422245</c:v>
                </c:pt>
                <c:pt idx="868">
                  <c:v>8.0280446135367658</c:v>
                </c:pt>
                <c:pt idx="869">
                  <c:v>8.028044613531387</c:v>
                </c:pt>
                <c:pt idx="870">
                  <c:v>8.0280446135261698</c:v>
                </c:pt>
                <c:pt idx="871">
                  <c:v>8.0280446135210326</c:v>
                </c:pt>
                <c:pt idx="872">
                  <c:v>8.0280446135160535</c:v>
                </c:pt>
                <c:pt idx="873">
                  <c:v>8.0280446135111578</c:v>
                </c:pt>
                <c:pt idx="874">
                  <c:v>8.0280446135063404</c:v>
                </c:pt>
                <c:pt idx="875">
                  <c:v>8.0280446135016845</c:v>
                </c:pt>
                <c:pt idx="876">
                  <c:v>8.0280446134971069</c:v>
                </c:pt>
                <c:pt idx="877">
                  <c:v>8.0280446134926109</c:v>
                </c:pt>
                <c:pt idx="878">
                  <c:v>8.0280446134882766</c:v>
                </c:pt>
                <c:pt idx="879">
                  <c:v>8.0280446134839405</c:v>
                </c:pt>
                <c:pt idx="880">
                  <c:v>8.0280446134797661</c:v>
                </c:pt>
                <c:pt idx="881">
                  <c:v>8.0280446134756733</c:v>
                </c:pt>
                <c:pt idx="882">
                  <c:v>8.0280446134716588</c:v>
                </c:pt>
                <c:pt idx="883">
                  <c:v>8.0280446134677277</c:v>
                </c:pt>
                <c:pt idx="884">
                  <c:v>8.028044613463873</c:v>
                </c:pt>
                <c:pt idx="885">
                  <c:v>8.0280446134601799</c:v>
                </c:pt>
                <c:pt idx="886">
                  <c:v>8.0280446134564851</c:v>
                </c:pt>
                <c:pt idx="887">
                  <c:v>8.0280446134528738</c:v>
                </c:pt>
                <c:pt idx="888">
                  <c:v>8.0280446134493406</c:v>
                </c:pt>
                <c:pt idx="889">
                  <c:v>8.0280446134459691</c:v>
                </c:pt>
                <c:pt idx="890">
                  <c:v>8.0280446134425958</c:v>
                </c:pt>
                <c:pt idx="891">
                  <c:v>8.028044613439306</c:v>
                </c:pt>
                <c:pt idx="892">
                  <c:v>8.0280446134360961</c:v>
                </c:pt>
                <c:pt idx="893">
                  <c:v>8.0280446134328844</c:v>
                </c:pt>
                <c:pt idx="894">
                  <c:v>8.0280446134298327</c:v>
                </c:pt>
                <c:pt idx="895">
                  <c:v>8.0280446134268626</c:v>
                </c:pt>
                <c:pt idx="896">
                  <c:v>8.0280446134238925</c:v>
                </c:pt>
                <c:pt idx="897">
                  <c:v>8.0280446134210024</c:v>
                </c:pt>
                <c:pt idx="898">
                  <c:v>8.0280446134181922</c:v>
                </c:pt>
                <c:pt idx="899">
                  <c:v>8.0280446134153838</c:v>
                </c:pt>
                <c:pt idx="900">
                  <c:v>8.0280446134127335</c:v>
                </c:pt>
                <c:pt idx="901">
                  <c:v>8.0280446134100849</c:v>
                </c:pt>
                <c:pt idx="902">
                  <c:v>8.0280446134075145</c:v>
                </c:pt>
                <c:pt idx="903">
                  <c:v>8.0280446134049477</c:v>
                </c:pt>
                <c:pt idx="904">
                  <c:v>8.0280446134025372</c:v>
                </c:pt>
                <c:pt idx="905">
                  <c:v>8.0280446134001284</c:v>
                </c:pt>
                <c:pt idx="906">
                  <c:v>8.0280446133977215</c:v>
                </c:pt>
                <c:pt idx="907">
                  <c:v>8.0280446133953927</c:v>
                </c:pt>
                <c:pt idx="908">
                  <c:v>8.0280446133931438</c:v>
                </c:pt>
                <c:pt idx="909">
                  <c:v>8.0280446133909766</c:v>
                </c:pt>
                <c:pt idx="910">
                  <c:v>8.0280446133888077</c:v>
                </c:pt>
                <c:pt idx="911">
                  <c:v>8.0280446133866405</c:v>
                </c:pt>
                <c:pt idx="912">
                  <c:v>8.0280446133845551</c:v>
                </c:pt>
                <c:pt idx="913">
                  <c:v>8.0280446133825478</c:v>
                </c:pt>
                <c:pt idx="914">
                  <c:v>8.0280446133806223</c:v>
                </c:pt>
                <c:pt idx="915">
                  <c:v>8.028044613378615</c:v>
                </c:pt>
                <c:pt idx="916">
                  <c:v>8.0280446133767693</c:v>
                </c:pt>
                <c:pt idx="917">
                  <c:v>8.0280446133749219</c:v>
                </c:pt>
                <c:pt idx="918">
                  <c:v>8.0280446133730745</c:v>
                </c:pt>
                <c:pt idx="919">
                  <c:v>8.028044613371307</c:v>
                </c:pt>
                <c:pt idx="920">
                  <c:v>8.0280446133695413</c:v>
                </c:pt>
                <c:pt idx="921">
                  <c:v>8.0280446133678556</c:v>
                </c:pt>
                <c:pt idx="922">
                  <c:v>8.0280446133661698</c:v>
                </c:pt>
                <c:pt idx="923">
                  <c:v>8.0280446133645658</c:v>
                </c:pt>
                <c:pt idx="924">
                  <c:v>8.0280446133629599</c:v>
                </c:pt>
                <c:pt idx="925">
                  <c:v>8.028044613361434</c:v>
                </c:pt>
                <c:pt idx="926">
                  <c:v>8.0280446133599082</c:v>
                </c:pt>
                <c:pt idx="927">
                  <c:v>8.0280446133584658</c:v>
                </c:pt>
                <c:pt idx="928">
                  <c:v>8.0280446133569399</c:v>
                </c:pt>
                <c:pt idx="929">
                  <c:v>8.0280446133555738</c:v>
                </c:pt>
                <c:pt idx="930">
                  <c:v>8.0280446133541297</c:v>
                </c:pt>
                <c:pt idx="931">
                  <c:v>8.0280446133527636</c:v>
                </c:pt>
                <c:pt idx="932">
                  <c:v>8.0280446133514811</c:v>
                </c:pt>
                <c:pt idx="933">
                  <c:v>8.0280446133501151</c:v>
                </c:pt>
                <c:pt idx="934">
                  <c:v>8.028044613348829</c:v>
                </c:pt>
                <c:pt idx="935">
                  <c:v>8.0280446133476264</c:v>
                </c:pt>
                <c:pt idx="936">
                  <c:v>8.0280446133464221</c:v>
                </c:pt>
                <c:pt idx="937">
                  <c:v>8.0280446133452177</c:v>
                </c:pt>
                <c:pt idx="938">
                  <c:v>8.0280446133440115</c:v>
                </c:pt>
                <c:pt idx="939">
                  <c:v>8.0280446133428889</c:v>
                </c:pt>
                <c:pt idx="940">
                  <c:v>8.0280446133417662</c:v>
                </c:pt>
                <c:pt idx="941">
                  <c:v>8.0280446133407217</c:v>
                </c:pt>
                <c:pt idx="942">
                  <c:v>8.0280446133395991</c:v>
                </c:pt>
                <c:pt idx="943">
                  <c:v>8.0280446133385546</c:v>
                </c:pt>
                <c:pt idx="944">
                  <c:v>8.0280446133375083</c:v>
                </c:pt>
                <c:pt idx="945">
                  <c:v>8.0280446133365473</c:v>
                </c:pt>
                <c:pt idx="946">
                  <c:v>8.0280446133355845</c:v>
                </c:pt>
                <c:pt idx="947">
                  <c:v>8.0280446133346217</c:v>
                </c:pt>
                <c:pt idx="948">
                  <c:v>8.0280446133336589</c:v>
                </c:pt>
                <c:pt idx="949">
                  <c:v>8.0280446133327743</c:v>
                </c:pt>
                <c:pt idx="950">
                  <c:v>8.0280446133318897</c:v>
                </c:pt>
                <c:pt idx="951">
                  <c:v>8.0280446133310068</c:v>
                </c:pt>
                <c:pt idx="952">
                  <c:v>8.0280446133301258</c:v>
                </c:pt>
                <c:pt idx="953">
                  <c:v>8.0280446133292411</c:v>
                </c:pt>
                <c:pt idx="954">
                  <c:v>8.02804461332844</c:v>
                </c:pt>
                <c:pt idx="955">
                  <c:v>8.0280446133276371</c:v>
                </c:pt>
                <c:pt idx="956">
                  <c:v>8.0280446133268342</c:v>
                </c:pt>
                <c:pt idx="957">
                  <c:v>8.0280446133261112</c:v>
                </c:pt>
                <c:pt idx="958">
                  <c:v>8.0280446133253083</c:v>
                </c:pt>
                <c:pt idx="959">
                  <c:v>8.0280446133245853</c:v>
                </c:pt>
                <c:pt idx="960">
                  <c:v>8.0280446133238623</c:v>
                </c:pt>
                <c:pt idx="961">
                  <c:v>8.0280446133231411</c:v>
                </c:pt>
                <c:pt idx="962">
                  <c:v>8.0280446133224999</c:v>
                </c:pt>
                <c:pt idx="963">
                  <c:v>8.028044613321855</c:v>
                </c:pt>
                <c:pt idx="964">
                  <c:v>8.0280446133211338</c:v>
                </c:pt>
                <c:pt idx="965">
                  <c:v>8.0280446133204926</c:v>
                </c:pt>
                <c:pt idx="966">
                  <c:v>8.0280446133198478</c:v>
                </c:pt>
                <c:pt idx="967">
                  <c:v>8.0280446133192882</c:v>
                </c:pt>
                <c:pt idx="968">
                  <c:v>8.0280446133186452</c:v>
                </c:pt>
                <c:pt idx="969">
                  <c:v>8.0280446133180821</c:v>
                </c:pt>
                <c:pt idx="970">
                  <c:v>8.028044613317519</c:v>
                </c:pt>
                <c:pt idx="971">
                  <c:v>8.0280446133169594</c:v>
                </c:pt>
                <c:pt idx="972">
                  <c:v>8.0280446133163963</c:v>
                </c:pt>
                <c:pt idx="973">
                  <c:v>8.0280446133158367</c:v>
                </c:pt>
                <c:pt idx="974">
                  <c:v>8.0280446133152736</c:v>
                </c:pt>
                <c:pt idx="975">
                  <c:v>8.0280446133147922</c:v>
                </c:pt>
                <c:pt idx="976">
                  <c:v>8.0280446133143109</c:v>
                </c:pt>
                <c:pt idx="977">
                  <c:v>8.0280446133137477</c:v>
                </c:pt>
                <c:pt idx="978">
                  <c:v>8.0280446133132664</c:v>
                </c:pt>
                <c:pt idx="979">
                  <c:v>8.0280446133128631</c:v>
                </c:pt>
                <c:pt idx="980">
                  <c:v>8.0280446133123817</c:v>
                </c:pt>
                <c:pt idx="981">
                  <c:v>8.0280446133119003</c:v>
                </c:pt>
                <c:pt idx="982">
                  <c:v>8.0280446133115007</c:v>
                </c:pt>
                <c:pt idx="983">
                  <c:v>8.0280446133110157</c:v>
                </c:pt>
                <c:pt idx="984">
                  <c:v>8.0280446133106178</c:v>
                </c:pt>
                <c:pt idx="985">
                  <c:v>8.0280446133102146</c:v>
                </c:pt>
                <c:pt idx="986">
                  <c:v>8.0280446133098149</c:v>
                </c:pt>
                <c:pt idx="987">
                  <c:v>8.0280446133094117</c:v>
                </c:pt>
                <c:pt idx="988">
                  <c:v>8.028044613309012</c:v>
                </c:pt>
                <c:pt idx="989">
                  <c:v>8.0280446133086105</c:v>
                </c:pt>
                <c:pt idx="990">
                  <c:v>8.0280446133082073</c:v>
                </c:pt>
                <c:pt idx="991">
                  <c:v>8.0280446133078858</c:v>
                </c:pt>
                <c:pt idx="992">
                  <c:v>8.0280446133074861</c:v>
                </c:pt>
                <c:pt idx="993">
                  <c:v>8.0280446133071663</c:v>
                </c:pt>
                <c:pt idx="994">
                  <c:v>8.0280446133068448</c:v>
                </c:pt>
                <c:pt idx="995">
                  <c:v>8.0280446133065215</c:v>
                </c:pt>
                <c:pt idx="996">
                  <c:v>8.0280446133062</c:v>
                </c:pt>
                <c:pt idx="997">
                  <c:v>8.0280446133058785</c:v>
                </c:pt>
                <c:pt idx="998">
                  <c:v>8.0280446133055587</c:v>
                </c:pt>
                <c:pt idx="999">
                  <c:v>8.0280446133052372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38-4207-91A8-731BB3FDF088}"/>
            </c:ext>
          </c:extLst>
        </c:ser>
        <c:ser>
          <c:idx val="1"/>
          <c:order val="1"/>
          <c:tx>
            <c:strRef>
              <c:f>'[Auto-Reg Data.xlsx]Iter 14'!$K$2</c:f>
              <c:strCache>
                <c:ptCount val="1"/>
                <c:pt idx="0">
                  <c:v>Grid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14'!$K$3:$K$1002</c:f>
              <c:numCache>
                <c:formatCode>#,##0.000</c:formatCode>
                <c:ptCount val="10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38-4207-91A8-731BB3FDF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76944"/>
        <c:axId val="519271368"/>
      </c:lineChart>
      <c:catAx>
        <c:axId val="51927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1368"/>
        <c:crosses val="autoZero"/>
        <c:auto val="1"/>
        <c:lblAlgn val="ctr"/>
        <c:lblOffset val="100"/>
        <c:noMultiLvlLbl val="0"/>
      </c:catAx>
      <c:valAx>
        <c:axId val="51927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Ridge</a:t>
                </a:r>
                <a:r>
                  <a:rPr lang="en-US" sz="1400" baseline="0"/>
                  <a:t> Weight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Validation Error</a:t>
            </a:r>
          </a:p>
          <a:p>
            <a:pPr>
              <a:defRPr sz="1800"/>
            </a:pPr>
            <a:r>
              <a:rPr lang="en-US" sz="1800"/>
              <a:t>Dataset Iteration 72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72'!$B$1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72'!$C$3:$C$1002</c:f>
              <c:numCache>
                <c:formatCode>#,##0.000</c:formatCode>
                <c:ptCount val="1000"/>
                <c:pt idx="0">
                  <c:v>5.8897059254142299</c:v>
                </c:pt>
                <c:pt idx="1">
                  <c:v>5.9719483540079699</c:v>
                </c:pt>
                <c:pt idx="2">
                  <c:v>4.8933384104316797</c:v>
                </c:pt>
                <c:pt idx="3">
                  <c:v>3.7328440455924898</c:v>
                </c:pt>
                <c:pt idx="4">
                  <c:v>2.72548715922006</c:v>
                </c:pt>
                <c:pt idx="5">
                  <c:v>1.90867254181987</c:v>
                </c:pt>
                <c:pt idx="6">
                  <c:v>1.2844513046170101</c:v>
                </c:pt>
                <c:pt idx="7">
                  <c:v>0.87017230289832403</c:v>
                </c:pt>
                <c:pt idx="8">
                  <c:v>0.70707502537413702</c:v>
                </c:pt>
                <c:pt idx="9">
                  <c:v>0.76032149617417999</c:v>
                </c:pt>
                <c:pt idx="10">
                  <c:v>0.897078102299115</c:v>
                </c:pt>
                <c:pt idx="11">
                  <c:v>1.03371102500899</c:v>
                </c:pt>
                <c:pt idx="12">
                  <c:v>1.1434659303497099</c:v>
                </c:pt>
                <c:pt idx="13">
                  <c:v>1.2211478691530899</c:v>
                </c:pt>
                <c:pt idx="14">
                  <c:v>1.2683902660703601</c:v>
                </c:pt>
                <c:pt idx="15">
                  <c:v>1.28886722675841</c:v>
                </c:pt>
                <c:pt idx="16">
                  <c:v>1.28668002672003</c:v>
                </c:pt>
                <c:pt idx="17">
                  <c:v>1.26579554174169</c:v>
                </c:pt>
                <c:pt idx="18">
                  <c:v>1.22986826979456</c:v>
                </c:pt>
                <c:pt idx="19">
                  <c:v>1.1822150451753299</c:v>
                </c:pt>
                <c:pt idx="20">
                  <c:v>1.1258556465335401</c:v>
                </c:pt>
                <c:pt idx="21">
                  <c:v>1.0635849780395299</c:v>
                </c:pt>
                <c:pt idx="22">
                  <c:v>0.99806294081722102</c:v>
                </c:pt>
                <c:pt idx="23">
                  <c:v>0.931915134599963</c:v>
                </c:pt>
                <c:pt idx="24">
                  <c:v>0.86783610124381405</c:v>
                </c:pt>
                <c:pt idx="25">
                  <c:v>0.80867619732941398</c:v>
                </c:pt>
                <c:pt idx="26">
                  <c:v>0.75747112363176305</c:v>
                </c:pt>
                <c:pt idx="27">
                  <c:v>0.71734450731840205</c:v>
                </c:pt>
                <c:pt idx="28">
                  <c:v>0.69120785591517098</c:v>
                </c:pt>
                <c:pt idx="29">
                  <c:v>0.68125785293484498</c:v>
                </c:pt>
                <c:pt idx="30">
                  <c:v>0.68844948783767901</c:v>
                </c:pt>
                <c:pt idx="31">
                  <c:v>0.71225951058908099</c:v>
                </c:pt>
                <c:pt idx="32">
                  <c:v>0.75092199493110801</c:v>
                </c:pt>
                <c:pt idx="33">
                  <c:v>0.80198657358215297</c:v>
                </c:pt>
                <c:pt idx="34">
                  <c:v>0.86288040989709303</c:v>
                </c:pt>
                <c:pt idx="35">
                  <c:v>0.93127077352305099</c:v>
                </c:pt>
                <c:pt idx="36">
                  <c:v>1.00521369979227</c:v>
                </c:pt>
                <c:pt idx="37">
                  <c:v>1.0831648243478</c:v>
                </c:pt>
                <c:pt idx="38">
                  <c:v>1.16392805174125</c:v>
                </c:pt>
                <c:pt idx="39">
                  <c:v>1.24658797428183</c:v>
                </c:pt>
                <c:pt idx="40">
                  <c:v>1.33044681337835</c:v>
                </c:pt>
                <c:pt idx="41">
                  <c:v>1.41497254357757</c:v>
                </c:pt>
                <c:pt idx="42">
                  <c:v>1.49975860433082</c:v>
                </c:pt>
                <c:pt idx="43">
                  <c:v>1.58449344301582</c:v>
                </c:pt>
                <c:pt idx="44">
                  <c:v>1.6689377430855199</c:v>
                </c:pt>
                <c:pt idx="45">
                  <c:v>1.7529074360325201</c:v>
                </c:pt>
                <c:pt idx="46">
                  <c:v>1.8362609929068501</c:v>
                </c:pt>
                <c:pt idx="47">
                  <c:v>1.9188898641447201</c:v>
                </c:pt>
                <c:pt idx="48">
                  <c:v>2.0007112368856701</c:v>
                </c:pt>
                <c:pt idx="49">
                  <c:v>2.0816625055348599</c:v>
                </c:pt>
                <c:pt idx="50">
                  <c:v>2.16169701699922</c:v>
                </c:pt>
                <c:pt idx="51">
                  <c:v>2.24078077146488</c:v>
                </c:pt>
                <c:pt idx="52">
                  <c:v>2.3188898452753</c:v>
                </c:pt>
                <c:pt idx="53">
                  <c:v>2.3960083639821499</c:v>
                </c:pt>
                <c:pt idx="54">
                  <c:v>2.4721268979663602</c:v>
                </c:pt>
                <c:pt idx="55">
                  <c:v>2.5472411851528101</c:v>
                </c:pt>
                <c:pt idx="56">
                  <c:v>2.6213511087902202</c:v>
                </c:pt>
                <c:pt idx="57">
                  <c:v>2.69445987551364</c:v>
                </c:pt>
                <c:pt idx="58">
                  <c:v>2.76657335169324</c:v>
                </c:pt>
                <c:pt idx="59">
                  <c:v>2.8376995256302999</c:v>
                </c:pt>
                <c:pt idx="60">
                  <c:v>2.9078480703621801</c:v>
                </c:pt>
                <c:pt idx="61">
                  <c:v>2.97702998730652</c:v>
                </c:pt>
                <c:pt idx="62">
                  <c:v>3.0452573151597702</c:v>
                </c:pt>
                <c:pt idx="63">
                  <c:v>3.1125428916903002</c:v>
                </c:pt>
                <c:pt idx="64">
                  <c:v>3.17890015857013</c:v>
                </c:pt>
                <c:pt idx="65">
                  <c:v>3.2443430013451202</c:v>
                </c:pt>
                <c:pt idx="66">
                  <c:v>3.3088856181814998</c:v>
                </c:pt>
                <c:pt idx="67">
                  <c:v>3.3725424122422298</c:v>
                </c:pt>
                <c:pt idx="68">
                  <c:v>3.4353279035139699</c:v>
                </c:pt>
                <c:pt idx="69">
                  <c:v>3.49725665667762</c:v>
                </c:pt>
                <c:pt idx="70">
                  <c:v>3.5583432222362799</c:v>
                </c:pt>
                <c:pt idx="71">
                  <c:v>3.6186020886146499</c:v>
                </c:pt>
                <c:pt idx="72">
                  <c:v>3.6780476433492</c:v>
                </c:pt>
                <c:pt idx="73">
                  <c:v>3.7366941418179498</c:v>
                </c:pt>
                <c:pt idx="74">
                  <c:v>3.7945556822274602</c:v>
                </c:pt>
                <c:pt idx="75">
                  <c:v>3.8516461857947299</c:v>
                </c:pt>
                <c:pt idx="76">
                  <c:v>3.9079793812422099</c:v>
                </c:pt>
                <c:pt idx="77">
                  <c:v>3.96356879287291</c:v>
                </c:pt>
                <c:pt idx="78">
                  <c:v>4.0184277316153301</c:v>
                </c:pt>
                <c:pt idx="79">
                  <c:v>4.0725692885295004</c:v>
                </c:pt>
                <c:pt idx="80">
                  <c:v>4.1260063303494796</c:v>
                </c:pt>
                <c:pt idx="81">
                  <c:v>4.1787514967078296</c:v>
                </c:pt>
                <c:pt idx="82">
                  <c:v>4.2308171987456404</c:v>
                </c:pt>
                <c:pt idx="83">
                  <c:v>4.2822156188602003</c:v>
                </c:pt>
                <c:pt idx="84">
                  <c:v>4.3329587113831396</c:v>
                </c:pt>
                <c:pt idx="85">
                  <c:v>4.3830582040153603</c:v>
                </c:pt>
                <c:pt idx="86">
                  <c:v>4.4325255998739701</c:v>
                </c:pt>
                <c:pt idx="87">
                  <c:v>4.4813721800296102</c:v>
                </c:pt>
                <c:pt idx="88">
                  <c:v>4.5296090064329499</c:v>
                </c:pt>
                <c:pt idx="89">
                  <c:v>4.5772469251457002</c:v>
                </c:pt>
                <c:pt idx="90">
                  <c:v>4.6242965698053897</c:v>
                </c:pt>
                <c:pt idx="91">
                  <c:v>4.6707683652653103</c:v>
                </c:pt>
                <c:pt idx="92">
                  <c:v>4.7166725313605902</c:v>
                </c:pt>
                <c:pt idx="93">
                  <c:v>4.7620190867600201</c:v>
                </c:pt>
                <c:pt idx="94">
                  <c:v>4.80681785287004</c:v>
                </c:pt>
                <c:pt idx="95">
                  <c:v>4.8510784577633697</c:v>
                </c:pt>
                <c:pt idx="96">
                  <c:v>4.8948103401096903</c:v>
                </c:pt>
                <c:pt idx="97">
                  <c:v>4.9380227530898004</c:v>
                </c:pt>
                <c:pt idx="98">
                  <c:v>4.9807247682785096</c:v>
                </c:pt>
                <c:pt idx="99">
                  <c:v>5.0229252794841504</c:v>
                </c:pt>
                <c:pt idx="100">
                  <c:v>5.0646330065351997</c:v>
                </c:pt>
                <c:pt idx="101">
                  <c:v>5.1058564990065403</c:v>
                </c:pt>
                <c:pt idx="102">
                  <c:v>5.1466041398797699</c:v>
                </c:pt>
                <c:pt idx="103">
                  <c:v>5.1868841491329896</c:v>
                </c:pt>
                <c:pt idx="104">
                  <c:v>5.2267045872572799</c:v>
                </c:pt>
                <c:pt idx="105">
                  <c:v>5.2660733586974997</c:v>
                </c:pt>
                <c:pt idx="106">
                  <c:v>5.3049982152163402</c:v>
                </c:pt>
                <c:pt idx="107">
                  <c:v>5.3434867591808599</c:v>
                </c:pt>
                <c:pt idx="108">
                  <c:v>5.3815464467715097</c:v>
                </c:pt>
                <c:pt idx="109">
                  <c:v>5.4191845911141296</c:v>
                </c:pt>
                <c:pt idx="110">
                  <c:v>5.45640836533547</c:v>
                </c:pt>
                <c:pt idx="111">
                  <c:v>5.4932248055434698</c:v>
                </c:pt>
                <c:pt idx="112">
                  <c:v>5.5296408137334803</c:v>
                </c:pt>
                <c:pt idx="113">
                  <c:v>5.5656631606218996</c:v>
                </c:pt>
                <c:pt idx="114">
                  <c:v>5.60129848840878</c:v>
                </c:pt>
                <c:pt idx="115">
                  <c:v>5.6365533134710502</c:v>
                </c:pt>
                <c:pt idx="116">
                  <c:v>5.6714340289883003</c:v>
                </c:pt>
                <c:pt idx="117">
                  <c:v>5.7059469075025797</c:v>
                </c:pt>
                <c:pt idx="118">
                  <c:v>5.7400981034143603</c:v>
                </c:pt>
                <c:pt idx="119">
                  <c:v>5.7738936554161802</c:v>
                </c:pt>
                <c:pt idx="120">
                  <c:v>5.8073394888660896</c:v>
                </c:pt>
                <c:pt idx="121">
                  <c:v>5.8404414181024196</c:v>
                </c:pt>
                <c:pt idx="122">
                  <c:v>5.8732051487017403</c:v>
                </c:pt>
                <c:pt idx="123">
                  <c:v>5.9056362796818203</c:v>
                </c:pt>
                <c:pt idx="124">
                  <c:v>5.9377403056511602</c:v>
                </c:pt>
                <c:pt idx="125">
                  <c:v>5.9695226189067903</c:v>
                </c:pt>
                <c:pt idx="126">
                  <c:v>6.0009885114819603</c:v>
                </c:pt>
                <c:pt idx="127">
                  <c:v>6.0321431771452598</c:v>
                </c:pt>
                <c:pt idx="128">
                  <c:v>6.0629917133526403</c:v>
                </c:pt>
                <c:pt idx="129">
                  <c:v>6.09353912315387</c:v>
                </c:pt>
                <c:pt idx="130">
                  <c:v>6.1237903170547296</c:v>
                </c:pt>
                <c:pt idx="131">
                  <c:v>6.1537501148364697</c:v>
                </c:pt>
                <c:pt idx="132">
                  <c:v>6.1834232473335602</c:v>
                </c:pt>
                <c:pt idx="133">
                  <c:v>6.21281435817132</c:v>
                </c:pt>
                <c:pt idx="134">
                  <c:v>6.2419280054643496</c:v>
                </c:pt>
                <c:pt idx="135">
                  <c:v>6.2707686634771704</c:v>
                </c:pt>
                <c:pt idx="136">
                  <c:v>6.2993407242479798</c:v>
                </c:pt>
                <c:pt idx="137">
                  <c:v>6.3276484991767799</c:v>
                </c:pt>
                <c:pt idx="138">
                  <c:v>6.3556962205787597</c:v>
                </c:pt>
                <c:pt idx="139">
                  <c:v>6.3834880432040597</c:v>
                </c:pt>
                <c:pt idx="140">
                  <c:v>6.4110280457247901</c:v>
                </c:pt>
                <c:pt idx="141">
                  <c:v>6.4383202321902697</c:v>
                </c:pt>
                <c:pt idx="142">
                  <c:v>6.4653685334513202</c:v>
                </c:pt>
                <c:pt idx="143">
                  <c:v>6.49217680855448</c:v>
                </c:pt>
                <c:pt idx="144">
                  <c:v>6.5187488461070604</c:v>
                </c:pt>
                <c:pt idx="145">
                  <c:v>6.5450883656136298</c:v>
                </c:pt>
                <c:pt idx="146">
                  <c:v>6.5711990187848004</c:v>
                </c:pt>
                <c:pt idx="147">
                  <c:v>6.5970843908191501</c:v>
                </c:pt>
                <c:pt idx="148">
                  <c:v>6.6227480016586897</c:v>
                </c:pt>
                <c:pt idx="149">
                  <c:v>6.6481933072188504</c:v>
                </c:pt>
                <c:pt idx="150">
                  <c:v>6.6734237005935002</c:v>
                </c:pt>
                <c:pt idx="151">
                  <c:v>6.6984425132355296</c:v>
                </c:pt>
                <c:pt idx="152">
                  <c:v>6.7232530161138602</c:v>
                </c:pt>
                <c:pt idx="153">
                  <c:v>6.7478584208471597</c:v>
                </c:pt>
                <c:pt idx="154">
                  <c:v>6.7722618808150603</c:v>
                </c:pt>
                <c:pt idx="155">
                  <c:v>6.7964664922473501</c:v>
                </c:pt>
                <c:pt idx="156">
                  <c:v>6.8204752952915104</c:v>
                </c:pt>
                <c:pt idx="157">
                  <c:v>6.8442912750594402</c:v>
                </c:pt>
                <c:pt idx="158">
                  <c:v>6.8679173626534604</c:v>
                </c:pt>
                <c:pt idx="159">
                  <c:v>6.8913564361723898</c:v>
                </c:pt>
                <c:pt idx="160">
                  <c:v>6.9146113216979996</c:v>
                </c:pt>
                <c:pt idx="161">
                  <c:v>6.9376847942622604</c:v>
                </c:pt>
                <c:pt idx="162">
                  <c:v>6.9605795787959401</c:v>
                </c:pt>
                <c:pt idx="163">
                  <c:v>6.98329835105885</c:v>
                </c:pt>
                <c:pt idx="164">
                  <c:v>7.0058437385521897</c:v>
                </c:pt>
                <c:pt idx="165">
                  <c:v>7.0282183214133997</c:v>
                </c:pt>
                <c:pt idx="166">
                  <c:v>7.0504246332938401</c:v>
                </c:pt>
                <c:pt idx="167">
                  <c:v>7.0724651622197596</c:v>
                </c:pt>
                <c:pt idx="168">
                  <c:v>7.0943423514367803</c:v>
                </c:pt>
                <c:pt idx="169">
                  <c:v>7.1160586002383699</c:v>
                </c:pt>
                <c:pt idx="170">
                  <c:v>7.1376162647786101</c:v>
                </c:pt>
                <c:pt idx="171">
                  <c:v>7.15901765886949</c:v>
                </c:pt>
                <c:pt idx="172">
                  <c:v>7.1802650547631997</c:v>
                </c:pt>
                <c:pt idx="173">
                  <c:v>7.20136068391961</c:v>
                </c:pt>
                <c:pt idx="174">
                  <c:v>7.2223067377593004</c:v>
                </c:pt>
                <c:pt idx="175">
                  <c:v>7.24310536840244</c:v>
                </c:pt>
                <c:pt idx="176">
                  <c:v>7.2637586893937502</c:v>
                </c:pt>
                <c:pt idx="177">
                  <c:v>7.2842687764138603</c:v>
                </c:pt>
                <c:pt idx="178">
                  <c:v>7.3046376679773797</c:v>
                </c:pt>
                <c:pt idx="179">
                  <c:v>7.32486736611789</c:v>
                </c:pt>
                <c:pt idx="180">
                  <c:v>7.3449598370600704</c:v>
                </c:pt>
                <c:pt idx="181">
                  <c:v>7.3649170118793501</c:v>
                </c:pt>
                <c:pt idx="182">
                  <c:v>7.3847407871492301</c:v>
                </c:pt>
                <c:pt idx="183">
                  <c:v>7.4044330255765001</c:v>
                </c:pt>
                <c:pt idx="184">
                  <c:v>7.4239955566247398</c:v>
                </c:pt>
                <c:pt idx="185">
                  <c:v>7.4434301771260296</c:v>
                </c:pt>
                <c:pt idx="186">
                  <c:v>7.46273865188153</c:v>
                </c:pt>
                <c:pt idx="187">
                  <c:v>7.4819227142506604</c:v>
                </c:pt>
                <c:pt idx="188">
                  <c:v>7.5009840667295702</c:v>
                </c:pt>
                <c:pt idx="189">
                  <c:v>7.5199243815186998</c:v>
                </c:pt>
                <c:pt idx="190">
                  <c:v>7.5387453010799002</c:v>
                </c:pt>
                <c:pt idx="191">
                  <c:v>7.5574484386832701</c:v>
                </c:pt>
                <c:pt idx="192">
                  <c:v>7.5760353789437502</c:v>
                </c:pt>
                <c:pt idx="193">
                  <c:v>7.59450767834789</c:v>
                </c:pt>
                <c:pt idx="194">
                  <c:v>7.6128668657708598</c:v>
                </c:pt>
                <c:pt idx="195">
                  <c:v>7.6311144429838196</c:v>
                </c:pt>
                <c:pt idx="196">
                  <c:v>7.6492518851520197</c:v>
                </c:pt>
                <c:pt idx="197">
                  <c:v>7.6672806413236199</c:v>
                </c:pt>
                <c:pt idx="198">
                  <c:v>7.6852021349094901</c:v>
                </c:pt>
                <c:pt idx="199">
                  <c:v>7.7030177641542297</c:v>
                </c:pt>
                <c:pt idx="200">
                  <c:v>7.7207289025983599</c:v>
                </c:pt>
                <c:pt idx="201">
                  <c:v>7.7383368995320998</c:v>
                </c:pt>
                <c:pt idx="202">
                  <c:v>7.7558430804407097</c:v>
                </c:pt>
                <c:pt idx="203">
                  <c:v>7.7732487474416603</c:v>
                </c:pt>
                <c:pt idx="204">
                  <c:v>7.79055517971371</c:v>
                </c:pt>
                <c:pt idx="205">
                  <c:v>7.8077636339180598</c:v>
                </c:pt>
                <c:pt idx="206">
                  <c:v>7.8248753446118</c:v>
                </c:pt>
                <c:pt idx="207">
                  <c:v>7.8418915246536702</c:v>
                </c:pt>
                <c:pt idx="208">
                  <c:v>7.8588133656024199</c:v>
                </c:pt>
                <c:pt idx="209">
                  <c:v>7.8756420381077303</c:v>
                </c:pt>
                <c:pt idx="210">
                  <c:v>7.8923786922940202</c:v>
                </c:pt>
                <c:pt idx="211">
                  <c:v>7.9090244581371403</c:v>
                </c:pt>
                <c:pt idx="212">
                  <c:v>7.9255804458341403</c:v>
                </c:pt>
                <c:pt idx="213">
                  <c:v>7.9420477461662298</c:v>
                </c:pt>
                <c:pt idx="214">
                  <c:v>7.9584274308550196</c:v>
                </c:pt>
                <c:pt idx="215">
                  <c:v>7.97472055291228</c:v>
                </c:pt>
                <c:pt idx="216">
                  <c:v>7.9909281469831503</c:v>
                </c:pt>
                <c:pt idx="217">
                  <c:v>8.0070512296831602</c:v>
                </c:pt>
                <c:pt idx="218">
                  <c:v>8.0230907999288803</c:v>
                </c:pt>
                <c:pt idx="219">
                  <c:v>8.0390478392626807</c:v>
                </c:pt>
                <c:pt idx="220">
                  <c:v>8.0549233121713293</c:v>
                </c:pt>
                <c:pt idx="221">
                  <c:v>8.0707181663988603</c:v>
                </c:pt>
                <c:pt idx="222">
                  <c:v>8.0864333332535594</c:v>
                </c:pt>
                <c:pt idx="223">
                  <c:v>8.1020697279094396</c:v>
                </c:pt>
                <c:pt idx="224">
                  <c:v>8.1176282497020296</c:v>
                </c:pt>
                <c:pt idx="225">
                  <c:v>8.1331097824188099</c:v>
                </c:pt>
                <c:pt idx="226">
                  <c:v>8.1485151945842507</c:v>
                </c:pt>
                <c:pt idx="227">
                  <c:v>8.1638453397396393</c:v>
                </c:pt>
                <c:pt idx="228">
                  <c:v>8.1791010567177</c:v>
                </c:pt>
                <c:pt idx="229">
                  <c:v>8.1942831699122607</c:v>
                </c:pt>
                <c:pt idx="230">
                  <c:v>8.2093924895428199</c:v>
                </c:pt>
                <c:pt idx="231">
                  <c:v>8.2244298119143409</c:v>
                </c:pt>
                <c:pt idx="232">
                  <c:v>8.23939591967223</c:v>
                </c:pt>
                <c:pt idx="233">
                  <c:v>8.2542915820526304</c:v>
                </c:pt>
                <c:pt idx="234">
                  <c:v>8.2691175551280907</c:v>
                </c:pt>
                <c:pt idx="235">
                  <c:v>8.2838745820487105</c:v>
                </c:pt>
                <c:pt idx="236">
                  <c:v>8.2985633932788598</c:v>
                </c:pt>
                <c:pt idx="237">
                  <c:v>8.3131847068295404</c:v>
                </c:pt>
                <c:pt idx="238">
                  <c:v>8.3277392284864398</c:v>
                </c:pt>
                <c:pt idx="239">
                  <c:v>8.3422276520338503</c:v>
                </c:pt>
                <c:pt idx="240">
                  <c:v>8.3566506594743295</c:v>
                </c:pt>
                <c:pt idx="241">
                  <c:v>8.3710089212445205</c:v>
                </c:pt>
                <c:pt idx="242">
                  <c:v>8.3853030964267798</c:v>
                </c:pt>
                <c:pt idx="243">
                  <c:v>8.3995338329570703</c:v>
                </c:pt>
                <c:pt idx="244">
                  <c:v>8.4137017678289308</c:v>
                </c:pt>
                <c:pt idx="245">
                  <c:v>8.4278075272937407</c:v>
                </c:pt>
                <c:pt idx="246">
                  <c:v>8.4418517270572604</c:v>
                </c:pt>
                <c:pt idx="247">
                  <c:v>8.4558349724725801</c:v>
                </c:pt>
                <c:pt idx="248">
                  <c:v>8.4697578587294604</c:v>
                </c:pt>
                <c:pt idx="249">
                  <c:v>8.4836209710403008</c:v>
                </c:pt>
                <c:pt idx="250">
                  <c:v>8.4974248848225091</c:v>
                </c:pt>
                <c:pt idx="251">
                  <c:v>8.5111701658776706</c:v>
                </c:pt>
                <c:pt idx="252">
                  <c:v>8.5248573705673394</c:v>
                </c:pt>
                <c:pt idx="253">
                  <c:v>8.5384870459855904</c:v>
                </c:pt>
                <c:pt idx="254">
                  <c:v>8.5520597301284003</c:v>
                </c:pt>
                <c:pt idx="255">
                  <c:v>8.5655759520599197</c:v>
                </c:pt>
                <c:pt idx="256">
                  <c:v>8.5790362320756604</c:v>
                </c:pt>
                <c:pt idx="257">
                  <c:v>8.5924410818627095</c:v>
                </c:pt>
                <c:pt idx="258">
                  <c:v>8.6057910046569397</c:v>
                </c:pt>
                <c:pt idx="259">
                  <c:v>8.6190864953973492</c:v>
                </c:pt>
                <c:pt idx="260">
                  <c:v>8.6323280408775993</c:v>
                </c:pt>
                <c:pt idx="261">
                  <c:v>8.6455161198946602</c:v>
                </c:pt>
                <c:pt idx="262">
                  <c:v>8.6586512033947898</c:v>
                </c:pt>
                <c:pt idx="263">
                  <c:v>8.6717337546168203</c:v>
                </c:pt>
                <c:pt idx="264">
                  <c:v>8.6847642292327905</c:v>
                </c:pt>
                <c:pt idx="265">
                  <c:v>8.6977430754859597</c:v>
                </c:pt>
                <c:pt idx="266">
                  <c:v>8.7106707343263103</c:v>
                </c:pt>
                <c:pt idx="267">
                  <c:v>8.7235476395435398</c:v>
                </c:pt>
                <c:pt idx="268">
                  <c:v>8.7363742178976302</c:v>
                </c:pt>
                <c:pt idx="269">
                  <c:v>8.7491508892469092</c:v>
                </c:pt>
                <c:pt idx="270">
                  <c:v>8.7618780666739298</c:v>
                </c:pt>
                <c:pt idx="271">
                  <c:v>8.7745561566088206</c:v>
                </c:pt>
                <c:pt idx="272">
                  <c:v>8.7871855589505508</c:v>
                </c:pt>
                <c:pt idx="273">
                  <c:v>8.7997666671857893</c:v>
                </c:pt>
                <c:pt idx="274">
                  <c:v>8.8122998685057308</c:v>
                </c:pt>
                <c:pt idx="275">
                  <c:v>8.8247855439206404</c:v>
                </c:pt>
                <c:pt idx="276">
                  <c:v>8.83722406837237</c:v>
                </c:pt>
                <c:pt idx="277">
                  <c:v>8.8496158108447407</c:v>
                </c:pt>
                <c:pt idx="278">
                  <c:v>8.8619611344719296</c:v>
                </c:pt>
                <c:pt idx="279">
                  <c:v>8.8742603966448499</c:v>
                </c:pt>
                <c:pt idx="280">
                  <c:v>8.8865139491155496</c:v>
                </c:pt>
                <c:pt idx="281">
                  <c:v>8.8987221380996999</c:v>
                </c:pt>
                <c:pt idx="282">
                  <c:v>8.9108853043772207</c:v>
                </c:pt>
                <c:pt idx="283">
                  <c:v>8.9230037833909694</c:v>
                </c:pt>
                <c:pt idx="284">
                  <c:v>8.9350779053437197</c:v>
                </c:pt>
                <c:pt idx="285">
                  <c:v>8.9471079952932495</c:v>
                </c:pt>
                <c:pt idx="286">
                  <c:v>8.9590943732457298</c:v>
                </c:pt>
                <c:pt idx="287">
                  <c:v>8.9710373542474091</c:v>
                </c:pt>
                <c:pt idx="288">
                  <c:v>8.9829372484745509</c:v>
                </c:pt>
                <c:pt idx="289">
                  <c:v>8.9947943613217305</c:v>
                </c:pt>
                <c:pt idx="290">
                  <c:v>9.0066089934885394</c:v>
                </c:pt>
                <c:pt idx="291">
                  <c:v>9.0183814410646601</c:v>
                </c:pt>
                <c:pt idx="292">
                  <c:v>9.0301119956133604</c:v>
                </c:pt>
                <c:pt idx="293">
                  <c:v>9.0418009442534597</c:v>
                </c:pt>
                <c:pt idx="294">
                  <c:v>9.0534485697398299</c:v>
                </c:pt>
                <c:pt idx="295">
                  <c:v>9.0650551505423103</c:v>
                </c:pt>
                <c:pt idx="296">
                  <c:v>9.0766209609232593</c:v>
                </c:pt>
                <c:pt idx="297">
                  <c:v>9.08814627101364</c:v>
                </c:pt>
                <c:pt idx="298">
                  <c:v>9.0996313468876693</c:v>
                </c:pt>
                <c:pt idx="299">
                  <c:v>9.1110764506361992</c:v>
                </c:pt>
                <c:pt idx="300">
                  <c:v>9.1224818404385903</c:v>
                </c:pt>
                <c:pt idx="301">
                  <c:v>9.1338477706333805</c:v>
                </c:pt>
                <c:pt idx="302">
                  <c:v>9.1451744917875892</c:v>
                </c:pt>
                <c:pt idx="303">
                  <c:v>9.1564622507648004</c:v>
                </c:pt>
                <c:pt idx="304">
                  <c:v>9.1677112907919103</c:v>
                </c:pt>
                <c:pt idx="305">
                  <c:v>9.1789218515247093</c:v>
                </c:pt>
                <c:pt idx="306">
                  <c:v>9.1900941691122302</c:v>
                </c:pt>
                <c:pt idx="307">
                  <c:v>9.2012284762598906</c:v>
                </c:pt>
                <c:pt idx="308">
                  <c:v>9.2123250022915393</c:v>
                </c:pt>
                <c:pt idx="309">
                  <c:v>9.2233839732102503</c:v>
                </c:pt>
                <c:pt idx="310">
                  <c:v>9.2344056117580902</c:v>
                </c:pt>
                <c:pt idx="311">
                  <c:v>9.2453901374747591</c:v>
                </c:pt>
                <c:pt idx="312">
                  <c:v>9.2563377667551094</c:v>
                </c:pt>
                <c:pt idx="313">
                  <c:v>9.2672487129056496</c:v>
                </c:pt>
                <c:pt idx="314">
                  <c:v>9.2781231862000109</c:v>
                </c:pt>
                <c:pt idx="315">
                  <c:v>9.2889613939333202</c:v>
                </c:pt>
                <c:pt idx="316">
                  <c:v>9.29976354047567</c:v>
                </c:pt>
                <c:pt idx="317">
                  <c:v>9.3105298273245403</c:v>
                </c:pt>
                <c:pt idx="318">
                  <c:v>9.3212604531562597</c:v>
                </c:pt>
                <c:pt idx="319">
                  <c:v>9.3319556138765005</c:v>
                </c:pt>
                <c:pt idx="320">
                  <c:v>9.3426155026699504</c:v>
                </c:pt>
                <c:pt idx="321">
                  <c:v>9.3532403100488803</c:v>
                </c:pt>
                <c:pt idx="322">
                  <c:v>9.3638302239009903</c:v>
                </c:pt>
                <c:pt idx="323">
                  <c:v>9.3743854295363001</c:v>
                </c:pt>
                <c:pt idx="324">
                  <c:v>9.3849061097331496</c:v>
                </c:pt>
                <c:pt idx="325">
                  <c:v>9.3953924447834094</c:v>
                </c:pt>
                <c:pt idx="326">
                  <c:v>9.4058446125368107</c:v>
                </c:pt>
                <c:pt idx="327">
                  <c:v>9.4162627884445005</c:v>
                </c:pt>
                <c:pt idx="328">
                  <c:v>9.4266471456017502</c:v>
                </c:pt>
                <c:pt idx="329">
                  <c:v>9.4369978547899205</c:v>
                </c:pt>
                <c:pt idx="330">
                  <c:v>9.4473150845175997</c:v>
                </c:pt>
                <c:pt idx="331">
                  <c:v>9.4575990010610305</c:v>
                </c:pt>
                <c:pt idx="332">
                  <c:v>9.4678497685038092</c:v>
                </c:pt>
                <c:pt idx="333">
                  <c:v>9.4780675487757406</c:v>
                </c:pt>
                <c:pt idx="334">
                  <c:v>9.4882525016911607</c:v>
                </c:pt>
                <c:pt idx="335">
                  <c:v>9.4984047849863291</c:v>
                </c:pt>
                <c:pt idx="336">
                  <c:v>9.5085245543563701</c:v>
                </c:pt>
                <c:pt idx="337">
                  <c:v>9.51861196349134</c:v>
                </c:pt>
                <c:pt idx="338">
                  <c:v>9.5286671641117309</c:v>
                </c:pt>
                <c:pt idx="339">
                  <c:v>9.5386903060032697</c:v>
                </c:pt>
                <c:pt idx="340">
                  <c:v>9.5486815370511593</c:v>
                </c:pt>
                <c:pt idx="341">
                  <c:v>9.5586410032735607</c:v>
                </c:pt>
                <c:pt idx="342">
                  <c:v>9.5685688488545804</c:v>
                </c:pt>
                <c:pt idx="343">
                  <c:v>9.5784652161765802</c:v>
                </c:pt>
                <c:pt idx="344">
                  <c:v>9.5883302458519104</c:v>
                </c:pt>
                <c:pt idx="345">
                  <c:v>9.5981640767540402</c:v>
                </c:pt>
                <c:pt idx="346">
                  <c:v>9.6079668460481802</c:v>
                </c:pt>
                <c:pt idx="347">
                  <c:v>9.61773868922125</c:v>
                </c:pt>
                <c:pt idx="348">
                  <c:v>9.6274797401113492</c:v>
                </c:pt>
                <c:pt idx="349">
                  <c:v>9.6371901309367107</c:v>
                </c:pt>
                <c:pt idx="350">
                  <c:v>9.6468699923239996</c:v>
                </c:pt>
                <c:pt idx="351">
                  <c:v>9.6565194533362693</c:v>
                </c:pt>
                <c:pt idx="352">
                  <c:v>9.6661386415002806</c:v>
                </c:pt>
                <c:pt idx="353">
                  <c:v>9.6757276828333207</c:v>
                </c:pt>
                <c:pt idx="354">
                  <c:v>9.6852867018695701</c:v>
                </c:pt>
                <c:pt idx="355">
                  <c:v>9.6948158216859905</c:v>
                </c:pt>
                <c:pt idx="356">
                  <c:v>9.7043151639276903</c:v>
                </c:pt>
                <c:pt idx="357">
                  <c:v>9.7137848488328693</c:v>
                </c:pt>
                <c:pt idx="358">
                  <c:v>9.7232249952572705</c:v>
                </c:pt>
                <c:pt idx="359">
                  <c:v>9.7326357206981999</c:v>
                </c:pt>
                <c:pt idx="360">
                  <c:v>9.7420171413180991</c:v>
                </c:pt>
                <c:pt idx="361">
                  <c:v>9.7513693719676802</c:v>
                </c:pt>
                <c:pt idx="362">
                  <c:v>9.7606925262086808</c:v>
                </c:pt>
                <c:pt idx="363">
                  <c:v>9.7699867163360796</c:v>
                </c:pt>
                <c:pt idx="364">
                  <c:v>9.7792520534000698</c:v>
                </c:pt>
                <c:pt idx="365">
                  <c:v>9.7884886472274992</c:v>
                </c:pt>
                <c:pt idx="366">
                  <c:v>9.7976966064429494</c:v>
                </c:pt>
                <c:pt idx="367">
                  <c:v>9.8068760384895004</c:v>
                </c:pt>
                <c:pt idx="368">
                  <c:v>9.8160270496489694</c:v>
                </c:pt>
                <c:pt idx="369">
                  <c:v>9.8251497450619194</c:v>
                </c:pt>
                <c:pt idx="370">
                  <c:v>9.8342442287472096</c:v>
                </c:pt>
                <c:pt idx="371">
                  <c:v>9.8433106036212301</c:v>
                </c:pt>
                <c:pt idx="372">
                  <c:v>9.8523489715168004</c:v>
                </c:pt>
                <c:pt idx="373">
                  <c:v>9.8613594332016294</c:v>
                </c:pt>
                <c:pt idx="374">
                  <c:v>9.8703420883965407</c:v>
                </c:pt>
                <c:pt idx="375">
                  <c:v>9.8792970357933108</c:v>
                </c:pt>
                <c:pt idx="376">
                  <c:v>9.8882243730722106</c:v>
                </c:pt>
                <c:pt idx="377">
                  <c:v>9.8971241969191599</c:v>
                </c:pt>
                <c:pt idx="378">
                  <c:v>9.9059966030426505</c:v>
                </c:pt>
                <c:pt idx="379">
                  <c:v>9.9148416861903002</c:v>
                </c:pt>
                <c:pt idx="380">
                  <c:v>9.92365954016514</c:v>
                </c:pt>
                <c:pt idx="381">
                  <c:v>9.9324502578415697</c:v>
                </c:pt>
                <c:pt idx="382">
                  <c:v>9.9412139311810304</c:v>
                </c:pt>
                <c:pt idx="383">
                  <c:v>9.9499506512474198</c:v>
                </c:pt>
                <c:pt idx="384">
                  <c:v>9.9586605082221702</c:v>
                </c:pt>
                <c:pt idx="385">
                  <c:v>9.9673435914191302</c:v>
                </c:pt>
                <c:pt idx="386">
                  <c:v>9.9759999892990603</c:v>
                </c:pt>
                <c:pt idx="387">
                  <c:v>9.9846297894839608</c:v>
                </c:pt>
                <c:pt idx="388">
                  <c:v>9.9932330787710999</c:v>
                </c:pt>
                <c:pt idx="389">
                  <c:v>10.001809943146799</c:v>
                </c:pt>
                <c:pt idx="390">
                  <c:v>10.010360467799901</c:v>
                </c:pt>
                <c:pt idx="391">
                  <c:v>10.018884737135201</c:v>
                </c:pt>
                <c:pt idx="392">
                  <c:v>10.027382834786099</c:v>
                </c:pt>
                <c:pt idx="393">
                  <c:v>10.035854843628</c:v>
                </c:pt>
                <c:pt idx="394">
                  <c:v>10.0443008457903</c:v>
                </c:pt>
                <c:pt idx="395">
                  <c:v>10.052720922669</c:v>
                </c:pt>
                <c:pt idx="396">
                  <c:v>10.061115154938699</c:v>
                </c:pt>
                <c:pt idx="397">
                  <c:v>10.069483622564601</c:v>
                </c:pt>
                <c:pt idx="398">
                  <c:v>10.077826404813999</c:v>
                </c:pt>
                <c:pt idx="399">
                  <c:v>10.086143580267899</c:v>
                </c:pt>
                <c:pt idx="400">
                  <c:v>10.094435226832299</c:v>
                </c:pt>
                <c:pt idx="401">
                  <c:v>10.102701421748799</c:v>
                </c:pt>
                <c:pt idx="402">
                  <c:v>10.1109422416061</c:v>
                </c:pt>
                <c:pt idx="403">
                  <c:v>10.119157762350101</c:v>
                </c:pt>
                <c:pt idx="404">
                  <c:v>10.127348059294601</c:v>
                </c:pt>
                <c:pt idx="405">
                  <c:v>10.1355132071313</c:v>
                </c:pt>
                <c:pt idx="406">
                  <c:v>10.1436532799404</c:v>
                </c:pt>
                <c:pt idx="407">
                  <c:v>10.151768351199699</c:v>
                </c:pt>
                <c:pt idx="408">
                  <c:v>10.159858493794999</c:v>
                </c:pt>
                <c:pt idx="409">
                  <c:v>10.167923780029399</c:v>
                </c:pt>
                <c:pt idx="410">
                  <c:v>10.1759642816323</c:v>
                </c:pt>
                <c:pt idx="411">
                  <c:v>10.183980069769101</c:v>
                </c:pt>
                <c:pt idx="412">
                  <c:v>10.19197121505</c:v>
                </c:pt>
                <c:pt idx="413">
                  <c:v>10.199937787538699</c:v>
                </c:pt>
                <c:pt idx="414">
                  <c:v>10.2078798567613</c:v>
                </c:pt>
                <c:pt idx="415">
                  <c:v>10.2157974917146</c:v>
                </c:pt>
                <c:pt idx="416">
                  <c:v>10.2236907608749</c:v>
                </c:pt>
                <c:pt idx="417">
                  <c:v>10.2315597322056</c:v>
                </c:pt>
                <c:pt idx="418">
                  <c:v>10.2394044731659</c:v>
                </c:pt>
                <c:pt idx="419">
                  <c:v>10.2472250507182</c:v>
                </c:pt>
                <c:pt idx="420">
                  <c:v>10.2550215313363</c:v>
                </c:pt>
                <c:pt idx="421">
                  <c:v>10.262793981012599</c:v>
                </c:pt>
                <c:pt idx="422">
                  <c:v>10.2705424652661</c:v>
                </c:pt>
                <c:pt idx="423">
                  <c:v>10.278267049149299</c:v>
                </c:pt>
                <c:pt idx="424">
                  <c:v>10.285967797255701</c:v>
                </c:pt>
                <c:pt idx="425">
                  <c:v>10.2936447737269</c:v>
                </c:pt>
                <c:pt idx="426">
                  <c:v>10.3012980422595</c:v>
                </c:pt>
                <c:pt idx="427">
                  <c:v>10.3089276661117</c:v>
                </c:pt>
                <c:pt idx="428">
                  <c:v>10.316533708110599</c:v>
                </c:pt>
                <c:pt idx="429">
                  <c:v>10.324116230658101</c:v>
                </c:pt>
                <c:pt idx="430">
                  <c:v>10.3316752957381</c:v>
                </c:pt>
                <c:pt idx="431">
                  <c:v>10.3392109649222</c:v>
                </c:pt>
                <c:pt idx="432">
                  <c:v>10.346723299376301</c:v>
                </c:pt>
                <c:pt idx="433">
                  <c:v>10.3542123598667</c:v>
                </c:pt>
                <c:pt idx="434">
                  <c:v>10.361678206766101</c:v>
                </c:pt>
                <c:pt idx="435">
                  <c:v>10.3691209000594</c:v>
                </c:pt>
                <c:pt idx="436">
                  <c:v>10.3765404993497</c:v>
                </c:pt>
                <c:pt idx="437">
                  <c:v>10.3839370638637</c:v>
                </c:pt>
                <c:pt idx="438">
                  <c:v>10.3913106524576</c:v>
                </c:pt>
                <c:pt idx="439">
                  <c:v>10.398661323622701</c:v>
                </c:pt>
                <c:pt idx="440">
                  <c:v>10.4059891354902</c:v>
                </c:pt>
                <c:pt idx="441">
                  <c:v>10.413294145837099</c:v>
                </c:pt>
                <c:pt idx="442">
                  <c:v>10.420576412091</c:v>
                </c:pt>
                <c:pt idx="443">
                  <c:v>10.4278359913356</c:v>
                </c:pt>
                <c:pt idx="444">
                  <c:v>10.435072940315401</c:v>
                </c:pt>
                <c:pt idx="445">
                  <c:v>10.4422873154406</c:v>
                </c:pt>
                <c:pt idx="446">
                  <c:v>10.4494791727922</c:v>
                </c:pt>
                <c:pt idx="447">
                  <c:v>10.456648568126701</c:v>
                </c:pt>
                <c:pt idx="448">
                  <c:v>10.463795556880401</c:v>
                </c:pt>
                <c:pt idx="449">
                  <c:v>10.470920194174401</c:v>
                </c:pt>
                <c:pt idx="450">
                  <c:v>10.478022534819001</c:v>
                </c:pt>
                <c:pt idx="451">
                  <c:v>10.4851026333181</c:v>
                </c:pt>
                <c:pt idx="452">
                  <c:v>10.4921605438733</c:v>
                </c:pt>
                <c:pt idx="453">
                  <c:v>10.499196320388499</c:v>
                </c:pt>
                <c:pt idx="454">
                  <c:v>10.506210016473901</c:v>
                </c:pt>
                <c:pt idx="455">
                  <c:v>10.5132016854503</c:v>
                </c:pt>
                <c:pt idx="456">
                  <c:v>10.520171380352799</c:v>
                </c:pt>
                <c:pt idx="457">
                  <c:v>10.5271191539351</c:v>
                </c:pt>
                <c:pt idx="458">
                  <c:v>10.534045058673</c:v>
                </c:pt>
                <c:pt idx="459">
                  <c:v>10.540949146768799</c:v>
                </c:pt>
                <c:pt idx="460">
                  <c:v>10.5478314701546</c:v>
                </c:pt>
                <c:pt idx="461">
                  <c:v>10.554692080495901</c:v>
                </c:pt>
                <c:pt idx="462">
                  <c:v>10.561531029195599</c:v>
                </c:pt>
                <c:pt idx="463">
                  <c:v>10.568348367397499</c:v>
                </c:pt>
                <c:pt idx="464">
                  <c:v>10.5751441459894</c:v>
                </c:pt>
                <c:pt idx="465">
                  <c:v>10.5819184156069</c:v>
                </c:pt>
                <c:pt idx="466">
                  <c:v>10.588671226636899</c:v>
                </c:pt>
                <c:pt idx="467">
                  <c:v>10.595402629220301</c:v>
                </c:pt>
                <c:pt idx="468">
                  <c:v>10.602112673256</c:v>
                </c:pt>
                <c:pt idx="469">
                  <c:v>10.6088014084033</c:v>
                </c:pt>
                <c:pt idx="470">
                  <c:v>10.6154688840858</c:v>
                </c:pt>
                <c:pt idx="471">
                  <c:v>10.6221151494941</c:v>
                </c:pt>
                <c:pt idx="472">
                  <c:v>10.628740253588701</c:v>
                </c:pt>
                <c:pt idx="473">
                  <c:v>10.6353442451032</c:v>
                </c:pt>
                <c:pt idx="474">
                  <c:v>10.641927172547099</c:v>
                </c:pt>
                <c:pt idx="475">
                  <c:v>10.648489084209</c:v>
                </c:pt>
                <c:pt idx="476">
                  <c:v>10.6550300281587</c:v>
                </c:pt>
                <c:pt idx="477">
                  <c:v>10.661550052250799</c:v>
                </c:pt>
                <c:pt idx="478">
                  <c:v>10.6680492041266</c:v>
                </c:pt>
                <c:pt idx="479">
                  <c:v>10.674527531217599</c:v>
                </c:pt>
                <c:pt idx="480">
                  <c:v>10.6809850807474</c:v>
                </c:pt>
                <c:pt idx="481">
                  <c:v>10.6874218997349</c:v>
                </c:pt>
                <c:pt idx="482">
                  <c:v>10.693838034996</c:v>
                </c:pt>
                <c:pt idx="483">
                  <c:v>10.7002335331472</c:v>
                </c:pt>
                <c:pt idx="484">
                  <c:v>10.7066084406071</c:v>
                </c:pt>
                <c:pt idx="485">
                  <c:v>10.712962803599099</c:v>
                </c:pt>
                <c:pt idx="486">
                  <c:v>10.7192966681539</c:v>
                </c:pt>
                <c:pt idx="487">
                  <c:v>10.725610080111901</c:v>
                </c:pt>
                <c:pt idx="488">
                  <c:v>10.7319030851249</c:v>
                </c:pt>
                <c:pt idx="489">
                  <c:v>10.738175728659099</c:v>
                </c:pt>
                <c:pt idx="490">
                  <c:v>10.7444280559967</c:v>
                </c:pt>
                <c:pt idx="491">
                  <c:v>10.7506601122383</c:v>
                </c:pt>
                <c:pt idx="492">
                  <c:v>10.756871942305001</c:v>
                </c:pt>
                <c:pt idx="493">
                  <c:v>10.7630635909406</c:v>
                </c:pt>
                <c:pt idx="494">
                  <c:v>10.7692351027135</c:v>
                </c:pt>
                <c:pt idx="495">
                  <c:v>10.7753865220186</c:v>
                </c:pt>
                <c:pt idx="496">
                  <c:v>10.781517893079601</c:v>
                </c:pt>
                <c:pt idx="497">
                  <c:v>10.787629259950601</c:v>
                </c:pt>
                <c:pt idx="498">
                  <c:v>10.793720666518199</c:v>
                </c:pt>
                <c:pt idx="499">
                  <c:v>10.799792156503599</c:v>
                </c:pt>
                <c:pt idx="500">
                  <c:v>10.805843773463801</c:v>
                </c:pt>
                <c:pt idx="501">
                  <c:v>10.811875560794</c:v>
                </c:pt>
                <c:pt idx="502">
                  <c:v>10.817887561729201</c:v>
                </c:pt>
                <c:pt idx="503">
                  <c:v>10.823879819345899</c:v>
                </c:pt>
                <c:pt idx="504">
                  <c:v>10.8298523765637</c:v>
                </c:pt>
                <c:pt idx="505">
                  <c:v>10.8358052761475</c:v>
                </c:pt>
                <c:pt idx="506">
                  <c:v>10.8417385607084</c:v>
                </c:pt>
                <c:pt idx="507">
                  <c:v>10.847652272705799</c:v>
                </c:pt>
                <c:pt idx="508">
                  <c:v>10.8535464544492</c:v>
                </c:pt>
                <c:pt idx="509">
                  <c:v>10.859421148099299</c:v>
                </c:pt>
                <c:pt idx="510">
                  <c:v>10.865276395669699</c:v>
                </c:pt>
                <c:pt idx="511">
                  <c:v>10.8711122390286</c:v>
                </c:pt>
                <c:pt idx="512">
                  <c:v>10.876928719900199</c:v>
                </c:pt>
                <c:pt idx="513">
                  <c:v>10.882725879865999</c:v>
                </c:pt>
                <c:pt idx="514">
                  <c:v>10.888503760366399</c:v>
                </c:pt>
                <c:pt idx="515">
                  <c:v>10.894262402702401</c:v>
                </c:pt>
                <c:pt idx="516">
                  <c:v>10.9000018480363</c:v>
                </c:pt>
                <c:pt idx="517">
                  <c:v>10.9057221373938</c:v>
                </c:pt>
                <c:pt idx="518">
                  <c:v>10.911423311664899</c:v>
                </c:pt>
                <c:pt idx="519">
                  <c:v>10.9171054116054</c:v>
                </c:pt>
                <c:pt idx="520">
                  <c:v>10.922768477838099</c:v>
                </c:pt>
                <c:pt idx="521">
                  <c:v>10.928412550854301</c:v>
                </c:pt>
                <c:pt idx="522">
                  <c:v>10.934037671014799</c:v>
                </c:pt>
                <c:pt idx="523">
                  <c:v>10.9396438785512</c:v>
                </c:pt>
                <c:pt idx="524">
                  <c:v>10.9452312135674</c:v>
                </c:pt>
                <c:pt idx="525">
                  <c:v>10.9507997160402</c:v>
                </c:pt>
                <c:pt idx="526">
                  <c:v>10.956349425821299</c:v>
                </c:pt>
                <c:pt idx="527">
                  <c:v>10.9618803826377</c:v>
                </c:pt>
                <c:pt idx="528">
                  <c:v>10.9673926260933</c:v>
                </c:pt>
                <c:pt idx="529">
                  <c:v>10.9728861956697</c:v>
                </c:pt>
                <c:pt idx="530">
                  <c:v>10.9783611307277</c:v>
                </c:pt>
                <c:pt idx="531">
                  <c:v>10.9838174705081</c:v>
                </c:pt>
                <c:pt idx="532">
                  <c:v>10.989255254132599</c:v>
                </c:pt>
                <c:pt idx="533">
                  <c:v>10.9946745206055</c:v>
                </c:pt>
                <c:pt idx="534">
                  <c:v>11.0000753088139</c:v>
                </c:pt>
                <c:pt idx="535">
                  <c:v>11.0054576575293</c:v>
                </c:pt>
                <c:pt idx="536">
                  <c:v>11.0108216054085</c:v>
                </c:pt>
                <c:pt idx="537">
                  <c:v>11.0161671909944</c:v>
                </c:pt>
                <c:pt idx="538">
                  <c:v>11.021494452717</c:v>
                </c:pt>
                <c:pt idx="539">
                  <c:v>11.0268034288945</c:v>
                </c:pt>
                <c:pt idx="540">
                  <c:v>11.032094157734299</c:v>
                </c:pt>
                <c:pt idx="541">
                  <c:v>11.0373666773335</c:v>
                </c:pt>
                <c:pt idx="542">
                  <c:v>11.0426210256801</c:v>
                </c:pt>
                <c:pt idx="543">
                  <c:v>11.047857240654199</c:v>
                </c:pt>
                <c:pt idx="544">
                  <c:v>11.0530753600281</c:v>
                </c:pt>
                <c:pt idx="545">
                  <c:v>11.058275421467901</c:v>
                </c:pt>
                <c:pt idx="546">
                  <c:v>11.063457462534</c:v>
                </c:pt>
                <c:pt idx="547">
                  <c:v>11.068621520681701</c:v>
                </c:pt>
                <c:pt idx="548">
                  <c:v>11.073767633262699</c:v>
                </c:pt>
                <c:pt idx="549">
                  <c:v>11.0788958375253</c:v>
                </c:pt>
                <c:pt idx="550">
                  <c:v>11.084006170615501</c:v>
                </c:pt>
                <c:pt idx="551">
                  <c:v>11.089098669577499</c:v>
                </c:pt>
                <c:pt idx="552">
                  <c:v>11.094173371354801</c:v>
                </c:pt>
                <c:pt idx="553">
                  <c:v>11.0992303127908</c:v>
                </c:pt>
                <c:pt idx="554">
                  <c:v>11.104269530629599</c:v>
                </c:pt>
                <c:pt idx="555">
                  <c:v>11.109291061516499</c:v>
                </c:pt>
                <c:pt idx="556">
                  <c:v>11.1142949419992</c:v>
                </c:pt>
                <c:pt idx="557">
                  <c:v>11.1192812085279</c:v>
                </c:pt>
                <c:pt idx="558">
                  <c:v>11.124249897456499</c:v>
                </c:pt>
                <c:pt idx="559">
                  <c:v>11.1292010450431</c:v>
                </c:pt>
                <c:pt idx="560">
                  <c:v>11.1341346874507</c:v>
                </c:pt>
                <c:pt idx="561">
                  <c:v>11.139050860747799</c:v>
                </c:pt>
                <c:pt idx="562">
                  <c:v>11.143949600909099</c:v>
                </c:pt>
                <c:pt idx="563">
                  <c:v>11.1488309438163</c:v>
                </c:pt>
                <c:pt idx="564">
                  <c:v>11.1536949252583</c:v>
                </c:pt>
                <c:pt idx="565">
                  <c:v>11.1585415809324</c:v>
                </c:pt>
                <c:pt idx="566">
                  <c:v>11.1633709464445</c:v>
                </c:pt>
                <c:pt idx="567">
                  <c:v>11.168183057309999</c:v>
                </c:pt>
                <c:pt idx="568">
                  <c:v>11.1729779489539</c:v>
                </c:pt>
                <c:pt idx="569">
                  <c:v>11.177755656712201</c:v>
                </c:pt>
                <c:pt idx="570">
                  <c:v>11.182516215831599</c:v>
                </c:pt>
                <c:pt idx="571">
                  <c:v>11.187259661470801</c:v>
                </c:pt>
                <c:pt idx="572">
                  <c:v>11.1919860287005</c:v>
                </c:pt>
                <c:pt idx="573">
                  <c:v>11.196695352504401</c:v>
                </c:pt>
                <c:pt idx="574">
                  <c:v>11.201387667779301</c:v>
                </c:pt>
                <c:pt idx="575">
                  <c:v>11.206063009336299</c:v>
                </c:pt>
                <c:pt idx="576">
                  <c:v>11.2107214119006</c:v>
                </c:pt>
                <c:pt idx="577">
                  <c:v>11.215362910112299</c:v>
                </c:pt>
                <c:pt idx="578">
                  <c:v>11.219987538527199</c:v>
                </c:pt>
                <c:pt idx="579">
                  <c:v>11.224595331617</c:v>
                </c:pt>
                <c:pt idx="580">
                  <c:v>11.229186323769699</c:v>
                </c:pt>
                <c:pt idx="581">
                  <c:v>11.2337605492904</c:v>
                </c:pt>
                <c:pt idx="582">
                  <c:v>11.2383180424016</c:v>
                </c:pt>
                <c:pt idx="583">
                  <c:v>11.2428588372438</c:v>
                </c:pt>
                <c:pt idx="584">
                  <c:v>11.247382967875801</c:v>
                </c:pt>
                <c:pt idx="585">
                  <c:v>11.251890468275301</c:v>
                </c:pt>
                <c:pt idx="586">
                  <c:v>11.2563813723394</c:v>
                </c:pt>
                <c:pt idx="587">
                  <c:v>11.2608557138847</c:v>
                </c:pt>
                <c:pt idx="588">
                  <c:v>11.265313526648301</c:v>
                </c:pt>
                <c:pt idx="589">
                  <c:v>11.269754844287901</c:v>
                </c:pt>
                <c:pt idx="590">
                  <c:v>11.2741797003822</c:v>
                </c:pt>
                <c:pt idx="591">
                  <c:v>11.2785881284314</c:v>
                </c:pt>
                <c:pt idx="592">
                  <c:v>11.2829801618578</c:v>
                </c:pt>
                <c:pt idx="593">
                  <c:v>11.287355834005799</c:v>
                </c:pt>
                <c:pt idx="594">
                  <c:v>11.291715178142701</c:v>
                </c:pt>
                <c:pt idx="595">
                  <c:v>11.296058227459</c:v>
                </c:pt>
                <c:pt idx="596">
                  <c:v>11.3003850150688</c:v>
                </c:pt>
                <c:pt idx="597">
                  <c:v>11.3046955740099</c:v>
                </c:pt>
                <c:pt idx="598">
                  <c:v>11.3089899372447</c:v>
                </c:pt>
                <c:pt idx="599">
                  <c:v>11.313268137660099</c:v>
                </c:pt>
                <c:pt idx="600">
                  <c:v>11.317530208068399</c:v>
                </c:pt>
                <c:pt idx="601">
                  <c:v>11.321776181207101</c:v>
                </c:pt>
                <c:pt idx="602">
                  <c:v>11.326006089739501</c:v>
                </c:pt>
                <c:pt idx="603">
                  <c:v>11.330219966255401</c:v>
                </c:pt>
                <c:pt idx="604">
                  <c:v>11.3344178432709</c:v>
                </c:pt>
                <c:pt idx="605">
                  <c:v>11.338599753228999</c:v>
                </c:pt>
                <c:pt idx="606">
                  <c:v>11.342765728500201</c:v>
                </c:pt>
                <c:pt idx="607">
                  <c:v>11.346915801382201</c:v>
                </c:pt>
                <c:pt idx="608">
                  <c:v>11.351050004101101</c:v>
                </c:pt>
                <c:pt idx="609">
                  <c:v>11.3551683688108</c:v>
                </c:pt>
                <c:pt idx="610">
                  <c:v>11.359270927594199</c:v>
                </c:pt>
                <c:pt idx="611">
                  <c:v>11.3633577124628</c:v>
                </c:pt>
                <c:pt idx="612">
                  <c:v>11.367428755357601</c:v>
                </c:pt>
                <c:pt idx="613">
                  <c:v>11.371484088149099</c:v>
                </c:pt>
                <c:pt idx="614">
                  <c:v>11.375523742637499</c:v>
                </c:pt>
                <c:pt idx="615">
                  <c:v>11.3795477505534</c:v>
                </c:pt>
                <c:pt idx="616">
                  <c:v>11.3835561435577</c:v>
                </c:pt>
                <c:pt idx="617">
                  <c:v>11.387548953242399</c:v>
                </c:pt>
                <c:pt idx="618">
                  <c:v>11.3915262111302</c:v>
                </c:pt>
                <c:pt idx="619">
                  <c:v>11.3954879486755</c:v>
                </c:pt>
                <c:pt idx="620">
                  <c:v>11.3994341972641</c:v>
                </c:pt>
                <c:pt idx="621">
                  <c:v>11.403364988214101</c:v>
                </c:pt>
                <c:pt idx="622">
                  <c:v>11.4072803527755</c:v>
                </c:pt>
                <c:pt idx="623">
                  <c:v>11.4111803221311</c:v>
                </c:pt>
                <c:pt idx="624">
                  <c:v>11.4150649273962</c:v>
                </c:pt>
                <c:pt idx="625">
                  <c:v>11.418934199619599</c:v>
                </c:pt>
                <c:pt idx="626">
                  <c:v>11.422788169783001</c:v>
                </c:pt>
                <c:pt idx="627">
                  <c:v>11.426626868802099</c:v>
                </c:pt>
                <c:pt idx="628">
                  <c:v>11.430450327526099</c:v>
                </c:pt>
                <c:pt idx="629">
                  <c:v>11.434258576738699</c:v>
                </c:pt>
                <c:pt idx="630">
                  <c:v>11.4380516471577</c:v>
                </c:pt>
                <c:pt idx="631">
                  <c:v>11.441829569435701</c:v>
                </c:pt>
                <c:pt idx="632">
                  <c:v>11.445592374160199</c:v>
                </c:pt>
                <c:pt idx="633">
                  <c:v>11.4493400918539</c:v>
                </c:pt>
                <c:pt idx="634">
                  <c:v>11.4530727529747</c:v>
                </c:pt>
                <c:pt idx="635">
                  <c:v>11.456790387916399</c:v>
                </c:pt>
                <c:pt idx="636">
                  <c:v>11.4604930270084</c:v>
                </c:pt>
                <c:pt idx="637">
                  <c:v>11.464180700516501</c:v>
                </c:pt>
                <c:pt idx="638">
                  <c:v>11.467853438642701</c:v>
                </c:pt>
                <c:pt idx="639">
                  <c:v>11.4715112715255</c:v>
                </c:pt>
                <c:pt idx="640">
                  <c:v>11.4751542292405</c:v>
                </c:pt>
                <c:pt idx="641">
                  <c:v>11.478782341800001</c:v>
                </c:pt>
                <c:pt idx="642">
                  <c:v>11.4823956391539</c:v>
                </c:pt>
                <c:pt idx="643">
                  <c:v>11.485994151189299</c:v>
                </c:pt>
                <c:pt idx="644">
                  <c:v>11.4895779077313</c:v>
                </c:pt>
                <c:pt idx="645">
                  <c:v>11.493146938542701</c:v>
                </c:pt>
                <c:pt idx="646">
                  <c:v>11.4967012733246</c:v>
                </c:pt>
                <c:pt idx="647">
                  <c:v>11.500240941716299</c:v>
                </c:pt>
                <c:pt idx="648">
                  <c:v>11.503765973295801</c:v>
                </c:pt>
                <c:pt idx="649">
                  <c:v>11.50727639758</c:v>
                </c:pt>
                <c:pt idx="650">
                  <c:v>11.5107722440244</c:v>
                </c:pt>
                <c:pt idx="651">
                  <c:v>11.5142535420242</c:v>
                </c:pt>
                <c:pt idx="652">
                  <c:v>11.517720320913501</c:v>
                </c:pt>
                <c:pt idx="653">
                  <c:v>11.5211726099665</c:v>
                </c:pt>
                <c:pt idx="654">
                  <c:v>11.524610438396699</c:v>
                </c:pt>
                <c:pt idx="655">
                  <c:v>11.528033835358</c:v>
                </c:pt>
                <c:pt idx="656">
                  <c:v>11.531442829944201</c:v>
                </c:pt>
                <c:pt idx="657">
                  <c:v>11.5348374511897</c:v>
                </c:pt>
                <c:pt idx="658">
                  <c:v>11.5382177280694</c:v>
                </c:pt>
                <c:pt idx="659">
                  <c:v>11.5415836894989</c:v>
                </c:pt>
                <c:pt idx="660">
                  <c:v>11.544935364334799</c:v>
                </c:pt>
                <c:pt idx="661">
                  <c:v>11.5482727813748</c:v>
                </c:pt>
                <c:pt idx="662">
                  <c:v>11.5515959693581</c:v>
                </c:pt>
                <c:pt idx="663">
                  <c:v>11.554904956965199</c:v>
                </c:pt>
                <c:pt idx="664">
                  <c:v>11.5581997728184</c:v>
                </c:pt>
                <c:pt idx="665">
                  <c:v>11.561480445481701</c:v>
                </c:pt>
                <c:pt idx="666">
                  <c:v>11.564747003461401</c:v>
                </c:pt>
                <c:pt idx="667">
                  <c:v>11.5679994752058</c:v>
                </c:pt>
                <c:pt idx="668">
                  <c:v>11.571237889105699</c:v>
                </c:pt>
                <c:pt idx="669">
                  <c:v>11.5744622734945</c:v>
                </c:pt>
                <c:pt idx="670">
                  <c:v>11.5776726566482</c:v>
                </c:pt>
                <c:pt idx="671">
                  <c:v>11.5808690667858</c:v>
                </c:pt>
                <c:pt idx="672">
                  <c:v>11.584051532069401</c:v>
                </c:pt>
                <c:pt idx="673">
                  <c:v>11.5872200806043</c:v>
                </c:pt>
                <c:pt idx="674">
                  <c:v>11.5903747404393</c:v>
                </c:pt>
                <c:pt idx="675">
                  <c:v>11.5935155395665</c:v>
                </c:pt>
                <c:pt idx="676">
                  <c:v>11.596642505922</c:v>
                </c:pt>
                <c:pt idx="677">
                  <c:v>11.5997556673858</c:v>
                </c:pt>
                <c:pt idx="678">
                  <c:v>11.6028550517818</c:v>
                </c:pt>
                <c:pt idx="679">
                  <c:v>11.605940686878199</c:v>
                </c:pt>
                <c:pt idx="680">
                  <c:v>11.609012600387601</c:v>
                </c:pt>
                <c:pt idx="681">
                  <c:v>11.612070819967</c:v>
                </c:pt>
                <c:pt idx="682">
                  <c:v>11.615115373218201</c:v>
                </c:pt>
                <c:pt idx="683">
                  <c:v>11.6181462876879</c:v>
                </c:pt>
                <c:pt idx="684">
                  <c:v>11.621163590867599</c:v>
                </c:pt>
                <c:pt idx="685">
                  <c:v>11.6241673101941</c:v>
                </c:pt>
                <c:pt idx="686">
                  <c:v>11.627157473049399</c:v>
                </c:pt>
                <c:pt idx="687">
                  <c:v>11.630134106761</c:v>
                </c:pt>
                <c:pt idx="688">
                  <c:v>11.6330972386019</c:v>
                </c:pt>
                <c:pt idx="689">
                  <c:v>11.6360468957909</c:v>
                </c:pt>
                <c:pt idx="690">
                  <c:v>11.6389831054927</c:v>
                </c:pt>
                <c:pt idx="691">
                  <c:v>11.641905894818001</c:v>
                </c:pt>
                <c:pt idx="692">
                  <c:v>11.644815290823701</c:v>
                </c:pt>
                <c:pt idx="693">
                  <c:v>11.647711320513</c:v>
                </c:pt>
                <c:pt idx="694">
                  <c:v>11.650594010835301</c:v>
                </c:pt>
                <c:pt idx="695">
                  <c:v>11.653463388687101</c:v>
                </c:pt>
                <c:pt idx="696">
                  <c:v>11.656319480911201</c:v>
                </c:pt>
                <c:pt idx="697">
                  <c:v>11.659162314297401</c:v>
                </c:pt>
                <c:pt idx="698">
                  <c:v>11.6619919155827</c:v>
                </c:pt>
                <c:pt idx="699">
                  <c:v>11.6648083114508</c:v>
                </c:pt>
                <c:pt idx="700">
                  <c:v>11.6676115285332</c:v>
                </c:pt>
                <c:pt idx="701">
                  <c:v>11.6704015934084</c:v>
                </c:pt>
                <c:pt idx="702">
                  <c:v>11.6731785326027</c:v>
                </c:pt>
                <c:pt idx="703">
                  <c:v>11.675942372590001</c:v>
                </c:pt>
                <c:pt idx="704">
                  <c:v>11.6786931397919</c:v>
                </c:pt>
                <c:pt idx="705">
                  <c:v>11.6814308605781</c:v>
                </c:pt>
                <c:pt idx="706">
                  <c:v>11.684155561266399</c:v>
                </c:pt>
                <c:pt idx="707">
                  <c:v>11.686867268122599</c:v>
                </c:pt>
                <c:pt idx="708">
                  <c:v>11.689566007361099</c:v>
                </c:pt>
                <c:pt idx="709">
                  <c:v>11.6922518051444</c:v>
                </c:pt>
                <c:pt idx="710">
                  <c:v>11.694924687584001</c:v>
                </c:pt>
                <c:pt idx="711">
                  <c:v>11.697584680739901</c:v>
                </c:pt>
                <c:pt idx="712">
                  <c:v>11.700231810620799</c:v>
                </c:pt>
                <c:pt idx="713">
                  <c:v>11.7028661031847</c:v>
                </c:pt>
                <c:pt idx="714">
                  <c:v>11.7054875843383</c:v>
                </c:pt>
                <c:pt idx="715">
                  <c:v>11.7080962799379</c:v>
                </c:pt>
                <c:pt idx="716">
                  <c:v>11.7106922157888</c:v>
                </c:pt>
                <c:pt idx="717">
                  <c:v>11.713275417646001</c:v>
                </c:pt>
                <c:pt idx="718">
                  <c:v>11.715845911213901</c:v>
                </c:pt>
                <c:pt idx="719">
                  <c:v>11.718403722146601</c:v>
                </c:pt>
                <c:pt idx="720">
                  <c:v>11.7209488760483</c:v>
                </c:pt>
                <c:pt idx="721">
                  <c:v>11.7234813984726</c:v>
                </c:pt>
                <c:pt idx="722">
                  <c:v>11.7260013149237</c:v>
                </c:pt>
                <c:pt idx="723">
                  <c:v>11.7285086508557</c:v>
                </c:pt>
                <c:pt idx="724">
                  <c:v>11.7310034316728</c:v>
                </c:pt>
                <c:pt idx="725">
                  <c:v>11.7334856827301</c:v>
                </c:pt>
                <c:pt idx="726">
                  <c:v>11.735955429332799</c:v>
                </c:pt>
                <c:pt idx="727">
                  <c:v>11.7384126967368</c:v>
                </c:pt>
                <c:pt idx="728">
                  <c:v>11.740857510148899</c:v>
                </c:pt>
                <c:pt idx="729">
                  <c:v>11.743289894726599</c:v>
                </c:pt>
                <c:pt idx="730">
                  <c:v>11.7457098755785</c:v>
                </c:pt>
                <c:pt idx="731">
                  <c:v>11.7481174777642</c:v>
                </c:pt>
                <c:pt idx="732">
                  <c:v>11.750512726294501</c:v>
                </c:pt>
                <c:pt idx="733">
                  <c:v>11.7528956461316</c:v>
                </c:pt>
                <c:pt idx="734">
                  <c:v>11.755266262189</c:v>
                </c:pt>
                <c:pt idx="735">
                  <c:v>11.757624599331701</c:v>
                </c:pt>
                <c:pt idx="736">
                  <c:v>11.759970682376601</c:v>
                </c:pt>
                <c:pt idx="737">
                  <c:v>11.762304536092101</c:v>
                </c:pt>
                <c:pt idx="738">
                  <c:v>11.7646261851984</c:v>
                </c:pt>
                <c:pt idx="739">
                  <c:v>11.766935654368</c:v>
                </c:pt>
                <c:pt idx="740">
                  <c:v>11.769232968225101</c:v>
                </c:pt>
                <c:pt idx="741">
                  <c:v>11.771518151346401</c:v>
                </c:pt>
                <c:pt idx="742">
                  <c:v>11.7737912282605</c:v>
                </c:pt>
                <c:pt idx="743">
                  <c:v>11.776052223448801</c:v>
                </c:pt>
                <c:pt idx="744">
                  <c:v>11.778301161345</c:v>
                </c:pt>
                <c:pt idx="745">
                  <c:v>11.780538066335399</c:v>
                </c:pt>
                <c:pt idx="746">
                  <c:v>11.782762962759101</c:v>
                </c:pt>
                <c:pt idx="747">
                  <c:v>11.784975874907801</c:v>
                </c:pt>
                <c:pt idx="748">
                  <c:v>11.7871768270263</c:v>
                </c:pt>
                <c:pt idx="749">
                  <c:v>11.7893658433124</c:v>
                </c:pt>
                <c:pt idx="750">
                  <c:v>11.791542947917</c:v>
                </c:pt>
                <c:pt idx="751">
                  <c:v>11.793708164944301</c:v>
                </c:pt>
                <c:pt idx="752">
                  <c:v>11.7958615184516</c:v>
                </c:pt>
                <c:pt idx="753">
                  <c:v>11.798003032449801</c:v>
                </c:pt>
                <c:pt idx="754">
                  <c:v>11.8001327309034</c:v>
                </c:pt>
                <c:pt idx="755">
                  <c:v>11.8022506377303</c:v>
                </c:pt>
                <c:pt idx="756">
                  <c:v>11.804356776802299</c:v>
                </c:pt>
                <c:pt idx="757">
                  <c:v>11.806451171945</c:v>
                </c:pt>
                <c:pt idx="758">
                  <c:v>11.8085338469379</c:v>
                </c:pt>
                <c:pt idx="759">
                  <c:v>11.810604825514501</c:v>
                </c:pt>
                <c:pt idx="760">
                  <c:v>11.812664131362499</c:v>
                </c:pt>
                <c:pt idx="761">
                  <c:v>11.8147117881237</c:v>
                </c:pt>
                <c:pt idx="762">
                  <c:v>11.816747819394401</c:v>
                </c:pt>
                <c:pt idx="763">
                  <c:v>11.8187722487251</c:v>
                </c:pt>
                <c:pt idx="764">
                  <c:v>11.820785099621</c:v>
                </c:pt>
                <c:pt idx="765">
                  <c:v>11.822786395541801</c:v>
                </c:pt>
                <c:pt idx="766">
                  <c:v>11.824776159901999</c:v>
                </c:pt>
                <c:pt idx="767">
                  <c:v>11.826754416070701</c:v>
                </c:pt>
                <c:pt idx="768">
                  <c:v>11.828721187372199</c:v>
                </c:pt>
                <c:pt idx="769">
                  <c:v>11.8306764970855</c:v>
                </c:pt>
                <c:pt idx="770">
                  <c:v>11.8326203684448</c:v>
                </c:pt>
                <c:pt idx="771">
                  <c:v>11.834552824639699</c:v>
                </c:pt>
                <c:pt idx="772">
                  <c:v>11.8364738888146</c:v>
                </c:pt>
                <c:pt idx="773">
                  <c:v>11.8383835840697</c:v>
                </c:pt>
                <c:pt idx="774">
                  <c:v>11.840281933460499</c:v>
                </c:pt>
                <c:pt idx="775">
                  <c:v>11.842168959998</c:v>
                </c:pt>
                <c:pt idx="776">
                  <c:v>11.8440446866489</c:v>
                </c:pt>
                <c:pt idx="777">
                  <c:v>11.845909136335599</c:v>
                </c:pt>
                <c:pt idx="778">
                  <c:v>11.8477623319364</c:v>
                </c:pt>
                <c:pt idx="779">
                  <c:v>11.8496042962856</c:v>
                </c:pt>
                <c:pt idx="780">
                  <c:v>11.851435052173199</c:v>
                </c:pt>
                <c:pt idx="781">
                  <c:v>11.853254622345601</c:v>
                </c:pt>
                <c:pt idx="782">
                  <c:v>11.855063029505301</c:v>
                </c:pt>
                <c:pt idx="783">
                  <c:v>11.856860296311099</c:v>
                </c:pt>
                <c:pt idx="784">
                  <c:v>11.8586464453782</c:v>
                </c:pt>
                <c:pt idx="785">
                  <c:v>11.8604214992781</c:v>
                </c:pt>
                <c:pt idx="786">
                  <c:v>11.862185480539001</c:v>
                </c:pt>
                <c:pt idx="787">
                  <c:v>11.863938411645799</c:v>
                </c:pt>
                <c:pt idx="788">
                  <c:v>11.865680315040001</c:v>
                </c:pt>
                <c:pt idx="789">
                  <c:v>11.867411213119899</c:v>
                </c:pt>
                <c:pt idx="790">
                  <c:v>11.8691311282409</c:v>
                </c:pt>
                <c:pt idx="791">
                  <c:v>11.870840082715301</c:v>
                </c:pt>
                <c:pt idx="792">
                  <c:v>11.872538098812299</c:v>
                </c:pt>
                <c:pt idx="793">
                  <c:v>11.8742251987585</c:v>
                </c:pt>
                <c:pt idx="794">
                  <c:v>11.8759014047377</c:v>
                </c:pt>
                <c:pt idx="795">
                  <c:v>11.877566738891</c:v>
                </c:pt>
                <c:pt idx="796">
                  <c:v>11.879221223317</c:v>
                </c:pt>
                <c:pt idx="797">
                  <c:v>11.8808648800717</c:v>
                </c:pt>
                <c:pt idx="798">
                  <c:v>11.8824977311689</c:v>
                </c:pt>
                <c:pt idx="799">
                  <c:v>11.884119798579899</c:v>
                </c:pt>
                <c:pt idx="800">
                  <c:v>11.8857311042339</c:v>
                </c:pt>
                <c:pt idx="801">
                  <c:v>11.887331670017799</c:v>
                </c:pt>
                <c:pt idx="802">
                  <c:v>11.888921517776501</c:v>
                </c:pt>
                <c:pt idx="803">
                  <c:v>11.8905006693132</c:v>
                </c:pt>
                <c:pt idx="804">
                  <c:v>11.892069146388801</c:v>
                </c:pt>
                <c:pt idx="805">
                  <c:v>11.8936269707226</c:v>
                </c:pt>
                <c:pt idx="806">
                  <c:v>11.8951741639923</c:v>
                </c:pt>
                <c:pt idx="807">
                  <c:v>11.8967107478337</c:v>
                </c:pt>
                <c:pt idx="808">
                  <c:v>11.898236743841199</c:v>
                </c:pt>
                <c:pt idx="809">
                  <c:v>11.8997521735677</c:v>
                </c:pt>
                <c:pt idx="810">
                  <c:v>11.9012570585248</c:v>
                </c:pt>
                <c:pt idx="811">
                  <c:v>11.9027514201827</c:v>
                </c:pt>
                <c:pt idx="812">
                  <c:v>11.904235279970299</c:v>
                </c:pt>
                <c:pt idx="813">
                  <c:v>11.9057086592756</c:v>
                </c:pt>
                <c:pt idx="814">
                  <c:v>11.907171579445301</c:v>
                </c:pt>
                <c:pt idx="815">
                  <c:v>11.908624061785201</c:v>
                </c:pt>
                <c:pt idx="816">
                  <c:v>11.9100661275604</c:v>
                </c:pt>
                <c:pt idx="817">
                  <c:v>11.911497797994899</c:v>
                </c:pt>
                <c:pt idx="818">
                  <c:v>11.9129190942721</c:v>
                </c:pt>
                <c:pt idx="819">
                  <c:v>11.9143300375347</c:v>
                </c:pt>
                <c:pt idx="820">
                  <c:v>11.915730648885001</c:v>
                </c:pt>
                <c:pt idx="821">
                  <c:v>11.917120949384501</c:v>
                </c:pt>
                <c:pt idx="822">
                  <c:v>11.9185009600547</c:v>
                </c:pt>
                <c:pt idx="823">
                  <c:v>11.9198707018764</c:v>
                </c:pt>
                <c:pt idx="824">
                  <c:v>11.9212301957902</c:v>
                </c:pt>
                <c:pt idx="825">
                  <c:v>11.922579462696801</c:v>
                </c:pt>
                <c:pt idx="826">
                  <c:v>11.923918523456599</c:v>
                </c:pt>
                <c:pt idx="827">
                  <c:v>11.925247398889899</c:v>
                </c:pt>
                <c:pt idx="828">
                  <c:v>11.926566109777299</c:v>
                </c:pt>
                <c:pt idx="829">
                  <c:v>11.927874676859499</c:v>
                </c:pt>
                <c:pt idx="830">
                  <c:v>11.929173120837101</c:v>
                </c:pt>
                <c:pt idx="831">
                  <c:v>11.9304614623715</c:v>
                </c:pt>
                <c:pt idx="832">
                  <c:v>11.931739722084099</c:v>
                </c:pt>
                <c:pt idx="833">
                  <c:v>11.9330079205569</c:v>
                </c:pt>
                <c:pt idx="834">
                  <c:v>11.934266078332501</c:v>
                </c:pt>
                <c:pt idx="835">
                  <c:v>11.935514215914001</c:v>
                </c:pt>
                <c:pt idx="836">
                  <c:v>11.9367523537653</c:v>
                </c:pt>
                <c:pt idx="837">
                  <c:v>11.937980512310901</c:v>
                </c:pt>
                <c:pt idx="838">
                  <c:v>11.939198711936299</c:v>
                </c:pt>
                <c:pt idx="839">
                  <c:v>11.940406972987899</c:v>
                </c:pt>
                <c:pt idx="840">
                  <c:v>11.941605315773</c:v>
                </c:pt>
                <c:pt idx="841">
                  <c:v>11.942793760560001</c:v>
                </c:pt>
                <c:pt idx="842">
                  <c:v>11.943972327578599</c:v>
                </c:pt>
                <c:pt idx="843">
                  <c:v>11.945141037019599</c:v>
                </c:pt>
                <c:pt idx="844">
                  <c:v>11.946299909035</c:v>
                </c:pt>
                <c:pt idx="845">
                  <c:v>11.947448963738401</c:v>
                </c:pt>
                <c:pt idx="846">
                  <c:v>11.9485882212047</c:v>
                </c:pt>
                <c:pt idx="847">
                  <c:v>11.9497177014704</c:v>
                </c:pt>
                <c:pt idx="848">
                  <c:v>11.9508374245335</c:v>
                </c:pt>
                <c:pt idx="849">
                  <c:v>11.951947410353799</c:v>
                </c:pt>
                <c:pt idx="850">
                  <c:v>11.9530476788528</c:v>
                </c:pt>
                <c:pt idx="851">
                  <c:v>11.9541382499138</c:v>
                </c:pt>
                <c:pt idx="852">
                  <c:v>11.955219143381999</c:v>
                </c:pt>
                <c:pt idx="853">
                  <c:v>11.9562903790648</c:v>
                </c:pt>
                <c:pt idx="854">
                  <c:v>11.9573519767312</c:v>
                </c:pt>
                <c:pt idx="855">
                  <c:v>11.958403956112701</c:v>
                </c:pt>
                <c:pt idx="856">
                  <c:v>11.959446336902801</c:v>
                </c:pt>
                <c:pt idx="857">
                  <c:v>11.9604791387574</c:v>
                </c:pt>
                <c:pt idx="858">
                  <c:v>11.961502381294601</c:v>
                </c:pt>
                <c:pt idx="859">
                  <c:v>11.9625160840951</c:v>
                </c:pt>
                <c:pt idx="860">
                  <c:v>11.9635202667019</c:v>
                </c:pt>
                <c:pt idx="861">
                  <c:v>11.9645149486207</c:v>
                </c:pt>
                <c:pt idx="862">
                  <c:v>11.9655001493197</c:v>
                </c:pt>
                <c:pt idx="863">
                  <c:v>11.966475888230001</c:v>
                </c:pt>
                <c:pt idx="864">
                  <c:v>11.967442184745201</c:v>
                </c:pt>
                <c:pt idx="865">
                  <c:v>11.968399058221999</c:v>
                </c:pt>
                <c:pt idx="866">
                  <c:v>11.9693465279799</c:v>
                </c:pt>
                <c:pt idx="867">
                  <c:v>11.9702846133015</c:v>
                </c:pt>
                <c:pt idx="868">
                  <c:v>11.971213333432299</c:v>
                </c:pt>
                <c:pt idx="869">
                  <c:v>11.972132707581</c:v>
                </c:pt>
                <c:pt idx="870">
                  <c:v>11.9730427549196</c:v>
                </c:pt>
                <c:pt idx="871">
                  <c:v>11.973943494583301</c:v>
                </c:pt>
                <c:pt idx="872">
                  <c:v>11.9748349456707</c:v>
                </c:pt>
                <c:pt idx="873">
                  <c:v>11.9757171272437</c:v>
                </c:pt>
                <c:pt idx="874">
                  <c:v>11.9765900583277</c:v>
                </c:pt>
                <c:pt idx="875">
                  <c:v>11.977453757911899</c:v>
                </c:pt>
                <c:pt idx="876">
                  <c:v>11.9783082449489</c:v>
                </c:pt>
                <c:pt idx="877">
                  <c:v>11.979153538355099</c:v>
                </c:pt>
                <c:pt idx="878">
                  <c:v>11.979989657010499</c:v>
                </c:pt>
                <c:pt idx="879">
                  <c:v>11.980816619759199</c:v>
                </c:pt>
                <c:pt idx="880">
                  <c:v>11.981634445409</c:v>
                </c:pt>
                <c:pt idx="881">
                  <c:v>11.9824431527318</c:v>
                </c:pt>
                <c:pt idx="882">
                  <c:v>11.9832427604636</c:v>
                </c:pt>
                <c:pt idx="883">
                  <c:v>11.9840332873043</c:v>
                </c:pt>
                <c:pt idx="884">
                  <c:v>11.984814751918201</c:v>
                </c:pt>
                <c:pt idx="885">
                  <c:v>11.985587172933799</c:v>
                </c:pt>
                <c:pt idx="886">
                  <c:v>11.9863505689438</c:v>
                </c:pt>
                <c:pt idx="887">
                  <c:v>11.987104958505601</c:v>
                </c:pt>
                <c:pt idx="888">
                  <c:v>11.9878503601406</c:v>
                </c:pt>
                <c:pt idx="889">
                  <c:v>11.9885867923351</c:v>
                </c:pt>
                <c:pt idx="890">
                  <c:v>11.98931427354</c:v>
                </c:pt>
                <c:pt idx="891">
                  <c:v>11.990032822170599</c:v>
                </c:pt>
                <c:pt idx="892">
                  <c:v>11.990742456607199</c:v>
                </c:pt>
                <c:pt idx="893">
                  <c:v>11.9914431951947</c:v>
                </c:pt>
                <c:pt idx="894">
                  <c:v>11.992135056243001</c:v>
                </c:pt>
                <c:pt idx="895">
                  <c:v>11.992818058027</c:v>
                </c:pt>
                <c:pt idx="896">
                  <c:v>11.993492218786299</c:v>
                </c:pt>
                <c:pt idx="897">
                  <c:v>11.994157556726</c:v>
                </c:pt>
                <c:pt idx="898">
                  <c:v>11.994814090016</c:v>
                </c:pt>
                <c:pt idx="899">
                  <c:v>11.995461836791501</c:v>
                </c:pt>
                <c:pt idx="900">
                  <c:v>11.996100815153</c:v>
                </c:pt>
                <c:pt idx="901">
                  <c:v>11.996731043166299</c:v>
                </c:pt>
                <c:pt idx="902">
                  <c:v>11.997352538862801</c:v>
                </c:pt>
                <c:pt idx="903">
                  <c:v>11.9979653202391</c:v>
                </c:pt>
                <c:pt idx="904">
                  <c:v>11.998569405257401</c:v>
                </c:pt>
                <c:pt idx="905">
                  <c:v>11.999164811845599</c:v>
                </c:pt>
                <c:pt idx="906">
                  <c:v>11.9997515578972</c:v>
                </c:pt>
                <c:pt idx="907">
                  <c:v>12.0003296612715</c:v>
                </c:pt>
                <c:pt idx="908">
                  <c:v>12.0008991397935</c:v>
                </c:pt>
                <c:pt idx="909">
                  <c:v>12.001460011254199</c:v>
                </c:pt>
                <c:pt idx="910">
                  <c:v>12.002012293410299</c:v>
                </c:pt>
                <c:pt idx="911">
                  <c:v>12.0025560039848</c:v>
                </c:pt>
                <c:pt idx="912">
                  <c:v>12.0030911606666</c:v>
                </c:pt>
                <c:pt idx="913">
                  <c:v>12.0036177811106</c:v>
                </c:pt>
                <c:pt idx="914">
                  <c:v>12.004135882938201</c:v>
                </c:pt>
                <c:pt idx="915">
                  <c:v>12.0046454837367</c:v>
                </c:pt>
                <c:pt idx="916">
                  <c:v>12.005146601060099</c:v>
                </c:pt>
                <c:pt idx="917">
                  <c:v>12.0056392524285</c:v>
                </c:pt>
                <c:pt idx="918">
                  <c:v>12.0061234553286</c:v>
                </c:pt>
                <c:pt idx="919">
                  <c:v>12.0065992272134</c:v>
                </c:pt>
                <c:pt idx="920">
                  <c:v>12.0070665855028</c:v>
                </c:pt>
                <c:pt idx="921">
                  <c:v>12.0075255475831</c:v>
                </c:pt>
                <c:pt idx="922">
                  <c:v>12.0079761308073</c:v>
                </c:pt>
                <c:pt idx="923">
                  <c:v>12.008418352495401</c:v>
                </c:pt>
                <c:pt idx="924">
                  <c:v>12.008852229934</c:v>
                </c:pt>
                <c:pt idx="925">
                  <c:v>12.0092777803766</c:v>
                </c:pt>
                <c:pt idx="926">
                  <c:v>12.0096950210438</c:v>
                </c:pt>
                <c:pt idx="927">
                  <c:v>12.0101039691232</c:v>
                </c:pt>
                <c:pt idx="928">
                  <c:v>12.010504641769399</c:v>
                </c:pt>
                <c:pt idx="929">
                  <c:v>12.0108970561042</c:v>
                </c:pt>
                <c:pt idx="930">
                  <c:v>12.0112812292165</c:v>
                </c:pt>
                <c:pt idx="931">
                  <c:v>12.0116571781627</c:v>
                </c:pt>
                <c:pt idx="932">
                  <c:v>12.012024919966301</c:v>
                </c:pt>
                <c:pt idx="933">
                  <c:v>12.0123844716184</c:v>
                </c:pt>
                <c:pt idx="934">
                  <c:v>12.0127358500774</c:v>
                </c:pt>
                <c:pt idx="935">
                  <c:v>12.0130790722692</c:v>
                </c:pt>
                <c:pt idx="936">
                  <c:v>12.013414155087499</c:v>
                </c:pt>
                <c:pt idx="937">
                  <c:v>12.013741115393399</c:v>
                </c:pt>
                <c:pt idx="938">
                  <c:v>12.0140599700159</c:v>
                </c:pt>
                <c:pt idx="939">
                  <c:v>12.014370735751699</c:v>
                </c:pt>
                <c:pt idx="940">
                  <c:v>12.0146734293652</c:v>
                </c:pt>
                <c:pt idx="941">
                  <c:v>12.014968067589001</c:v>
                </c:pt>
                <c:pt idx="942">
                  <c:v>12.0152546671232</c:v>
                </c:pt>
                <c:pt idx="943">
                  <c:v>12.0155332446364</c:v>
                </c:pt>
                <c:pt idx="944">
                  <c:v>12.015803816764899</c:v>
                </c:pt>
                <c:pt idx="945">
                  <c:v>12.016066400113401</c:v>
                </c:pt>
                <c:pt idx="946">
                  <c:v>12.0163210112547</c:v>
                </c:pt>
                <c:pt idx="947">
                  <c:v>12.016567666729699</c:v>
                </c:pt>
                <c:pt idx="948">
                  <c:v>12.0168063830478</c:v>
                </c:pt>
                <c:pt idx="949">
                  <c:v>12.017037176686699</c:v>
                </c:pt>
                <c:pt idx="950">
                  <c:v>12.017260064092699</c:v>
                </c:pt>
                <c:pt idx="951">
                  <c:v>12.0174750616804</c:v>
                </c:pt>
                <c:pt idx="952">
                  <c:v>12.017682185832999</c:v>
                </c:pt>
                <c:pt idx="953">
                  <c:v>12.017881452902399</c:v>
                </c:pt>
                <c:pt idx="954">
                  <c:v>12.018072879209001</c:v>
                </c:pt>
                <c:pt idx="955">
                  <c:v>12.0182564810423</c:v>
                </c:pt>
                <c:pt idx="956">
                  <c:v>12.0184322746601</c:v>
                </c:pt>
                <c:pt idx="957">
                  <c:v>12.0186002762894</c:v>
                </c:pt>
                <c:pt idx="958">
                  <c:v>12.018760502126099</c:v>
                </c:pt>
                <c:pt idx="959">
                  <c:v>12.018912968334901</c:v>
                </c:pt>
                <c:pt idx="960">
                  <c:v>12.019057691049699</c:v>
                </c:pt>
                <c:pt idx="961">
                  <c:v>12.019194686373501</c:v>
                </c:pt>
                <c:pt idx="962">
                  <c:v>12.019323970378201</c:v>
                </c:pt>
                <c:pt idx="963">
                  <c:v>12.019445559105201</c:v>
                </c:pt>
                <c:pt idx="964">
                  <c:v>12.019559468565101</c:v>
                </c:pt>
                <c:pt idx="965">
                  <c:v>12.019665714737799</c:v>
                </c:pt>
                <c:pt idx="966">
                  <c:v>12.0197643135724</c:v>
                </c:pt>
                <c:pt idx="967">
                  <c:v>12.0198552809878</c:v>
                </c:pt>
                <c:pt idx="968">
                  <c:v>12.019938632872201</c:v>
                </c:pt>
                <c:pt idx="969">
                  <c:v>12.0200143850833</c:v>
                </c:pt>
                <c:pt idx="970">
                  <c:v>12.0200825534485</c:v>
                </c:pt>
                <c:pt idx="971">
                  <c:v>12.020143153765</c:v>
                </c:pt>
                <c:pt idx="972">
                  <c:v>12.0201962017995</c:v>
                </c:pt>
                <c:pt idx="973">
                  <c:v>12.0202417132886</c:v>
                </c:pt>
                <c:pt idx="974">
                  <c:v>12.020279703938799</c:v>
                </c:pt>
                <c:pt idx="975">
                  <c:v>12.0203101894265</c:v>
                </c:pt>
                <c:pt idx="976">
                  <c:v>12.020333185397901</c:v>
                </c:pt>
                <c:pt idx="977">
                  <c:v>12.020348707469401</c:v>
                </c:pt>
                <c:pt idx="978">
                  <c:v>12.0203567712274</c:v>
                </c:pt>
                <c:pt idx="979">
                  <c:v>12.0203573922284</c:v>
                </c:pt>
                <c:pt idx="980">
                  <c:v>12.020350585999299</c:v>
                </c:pt>
                <c:pt idx="981">
                  <c:v>12.020336368036901</c:v>
                </c:pt>
                <c:pt idx="982">
                  <c:v>12.0203147538087</c:v>
                </c:pt>
                <c:pt idx="983">
                  <c:v>12.0202857587522</c:v>
                </c:pt>
                <c:pt idx="984">
                  <c:v>12.020249398275499</c:v>
                </c:pt>
                <c:pt idx="985">
                  <c:v>12.020205687757199</c:v>
                </c:pt>
                <c:pt idx="986">
                  <c:v>12.0201546425463</c:v>
                </c:pt>
                <c:pt idx="987">
                  <c:v>12.020096277962599</c:v>
                </c:pt>
                <c:pt idx="988">
                  <c:v>12.020030609296199</c:v>
                </c:pt>
                <c:pt idx="989">
                  <c:v>12.0199576518083</c:v>
                </c:pt>
                <c:pt idx="990">
                  <c:v>12.0198774207306</c:v>
                </c:pt>
                <c:pt idx="991">
                  <c:v>12.0197899312655</c:v>
                </c:pt>
                <c:pt idx="992">
                  <c:v>12.0196951985867</c:v>
                </c:pt>
                <c:pt idx="993">
                  <c:v>12.019593237838301</c:v>
                </c:pt>
                <c:pt idx="994">
                  <c:v>12.019484064135799</c:v>
                </c:pt>
                <c:pt idx="995">
                  <c:v>12.0193676925654</c:v>
                </c:pt>
                <c:pt idx="996">
                  <c:v>12.0192441381847</c:v>
                </c:pt>
                <c:pt idx="997">
                  <c:v>12.019113416022201</c:v>
                </c:pt>
                <c:pt idx="998">
                  <c:v>12.0189755410776</c:v>
                </c:pt>
                <c:pt idx="999">
                  <c:v>12.0188305283221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5C-4D58-B3EE-9B715E957974}"/>
            </c:ext>
          </c:extLst>
        </c:ser>
        <c:ser>
          <c:idx val="2"/>
          <c:order val="1"/>
          <c:tx>
            <c:strRef>
              <c:f>'[Auto-Reg Data.xlsx]Iter 72'!$E$1:$G$1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72'!$F$3:$F$1002</c:f>
              <c:numCache>
                <c:formatCode>#,##0.000</c:formatCode>
                <c:ptCount val="1000"/>
                <c:pt idx="0">
                  <c:v>0.99076332426811897</c:v>
                </c:pt>
                <c:pt idx="1">
                  <c:v>0.97838144879183497</c:v>
                </c:pt>
                <c:pt idx="2">
                  <c:v>0.96763924897578502</c:v>
                </c:pt>
                <c:pt idx="3">
                  <c:v>0.95831190526894405</c:v>
                </c:pt>
                <c:pt idx="4">
                  <c:v>0.95020391542793703</c:v>
                </c:pt>
                <c:pt idx="5">
                  <c:v>0.94314591359658395</c:v>
                </c:pt>
                <c:pt idx="6">
                  <c:v>0.93699164948196501</c:v>
                </c:pt>
                <c:pt idx="7">
                  <c:v>0.93161517480620204</c:v>
                </c:pt>
                <c:pt idx="8">
                  <c:v>0.92690826498665702</c:v>
                </c:pt>
                <c:pt idx="9">
                  <c:v>0.92277808826527996</c:v>
                </c:pt>
                <c:pt idx="10">
                  <c:v>0.919145122434187</c:v>
                </c:pt>
                <c:pt idx="11">
                  <c:v>0.91594131062035899</c:v>
                </c:pt>
                <c:pt idx="12">
                  <c:v>0.91310844180692297</c:v>
                </c:pt>
                <c:pt idx="13">
                  <c:v>0.91059673831529098</c:v>
                </c:pt>
                <c:pt idx="14">
                  <c:v>0.908363630800893</c:v>
                </c:pt>
                <c:pt idx="15">
                  <c:v>0.90637270093853695</c:v>
                </c:pt>
                <c:pt idx="16">
                  <c:v>0.90459277248873304</c:v>
                </c:pt>
                <c:pt idx="17">
                  <c:v>0.90299713252603797</c:v>
                </c:pt>
                <c:pt idx="18">
                  <c:v>0.90156286603506497</c:v>
                </c:pt>
                <c:pt idx="19">
                  <c:v>0.90027028866496805</c:v>
                </c:pt>
                <c:pt idx="20">
                  <c:v>0.89910246405783301</c:v>
                </c:pt>
                <c:pt idx="21">
                  <c:v>0.89804479374978297</c:v>
                </c:pt>
                <c:pt idx="22">
                  <c:v>0.89708466913551599</c:v>
                </c:pt>
                <c:pt idx="23">
                  <c:v>0.89621117635922198</c:v>
                </c:pt>
                <c:pt idx="24">
                  <c:v>0.89541484623440704</c:v>
                </c:pt>
                <c:pt idx="25">
                  <c:v>0.89468744239959197</c:v>
                </c:pt>
                <c:pt idx="26">
                  <c:v>0.89402178189024795</c:v>
                </c:pt>
                <c:pt idx="27">
                  <c:v>0.89341158315790503</c:v>
                </c:pt>
                <c:pt idx="28">
                  <c:v>0.892851337305405</c:v>
                </c:pt>
                <c:pt idx="29">
                  <c:v>0.892336198944085</c:v>
                </c:pt>
                <c:pt idx="30">
                  <c:v>0.89186189362553003</c:v>
                </c:pt>
                <c:pt idx="31">
                  <c:v>0.89142463926839399</c:v>
                </c:pt>
                <c:pt idx="32">
                  <c:v>0.89102107939967801</c:v>
                </c:pt>
                <c:pt idx="33">
                  <c:v>0.89064822636914098</c:v>
                </c:pt>
                <c:pt idx="34">
                  <c:v>0.89030341298337701</c:v>
                </c:pt>
                <c:pt idx="35">
                  <c:v>0.88998425124984204</c:v>
                </c:pt>
                <c:pt idx="36">
                  <c:v>0.88968859712731097</c:v>
                </c:pt>
                <c:pt idx="37">
                  <c:v>0.88941452035322399</c:v>
                </c:pt>
                <c:pt idx="38">
                  <c:v>0.88916027856525504</c:v>
                </c:pt>
                <c:pt idx="39">
                  <c:v>0.888924295058095</c:v>
                </c:pt>
                <c:pt idx="40">
                  <c:v>0.88870513962064501</c:v>
                </c:pt>
                <c:pt idx="41">
                  <c:v>0.88850151198641503</c:v>
                </c:pt>
                <c:pt idx="42">
                  <c:v>0.88831222750368499</c:v>
                </c:pt>
                <c:pt idx="43">
                  <c:v>0.88813620469391097</c:v>
                </c:pt>
                <c:pt idx="44">
                  <c:v>0.88797245441897499</c:v>
                </c:pt>
                <c:pt idx="45">
                  <c:v>0.88782007042162403</c:v>
                </c:pt>
                <c:pt idx="46">
                  <c:v>0.88767822104020999</c:v>
                </c:pt>
                <c:pt idx="47">
                  <c:v>0.88754614192974701</c:v>
                </c:pt>
                <c:pt idx="48">
                  <c:v>0.887423129647262</c:v>
                </c:pt>
                <c:pt idx="49">
                  <c:v>0.88730853598121795</c:v>
                </c:pt>
                <c:pt idx="50">
                  <c:v>0.88720176292314701</c:v>
                </c:pt>
                <c:pt idx="51">
                  <c:v>0.88710225819503596</c:v>
                </c:pt>
                <c:pt idx="52">
                  <c:v>0.88700951125899696</c:v>
                </c:pt>
                <c:pt idx="53">
                  <c:v>0.88692304974667502</c:v>
                </c:pt>
                <c:pt idx="54">
                  <c:v>0.886842436255041</c:v>
                </c:pt>
                <c:pt idx="55">
                  <c:v>0.88676726546297802</c:v>
                </c:pt>
                <c:pt idx="56">
                  <c:v>0.88669716152962597</c:v>
                </c:pt>
                <c:pt idx="57">
                  <c:v>0.88663177574096097</c:v>
                </c:pt>
                <c:pt idx="58">
                  <c:v>0.88657078437577497</c:v>
                </c:pt>
                <c:pt idx="59">
                  <c:v>0.88651388676616705</c:v>
                </c:pt>
                <c:pt idx="60">
                  <c:v>0.88646080353103995</c:v>
                </c:pt>
                <c:pt idx="61">
                  <c:v>0.88641127496391003</c:v>
                </c:pt>
                <c:pt idx="62">
                  <c:v>0.88636505955880296</c:v>
                </c:pt>
                <c:pt idx="63">
                  <c:v>0.886321932660046</c:v>
                </c:pt>
                <c:pt idx="64">
                  <c:v>0.886281685223553</c:v>
                </c:pt>
                <c:pt idx="65">
                  <c:v>0.88624412267869901</c:v>
                </c:pt>
                <c:pt idx="66">
                  <c:v>0.88620906388117904</c:v>
                </c:pt>
                <c:pt idx="67">
                  <c:v>0.88617634014838098</c:v>
                </c:pt>
                <c:pt idx="68">
                  <c:v>0.88614579436972596</c:v>
                </c:pt>
                <c:pt idx="69">
                  <c:v>0.886117280185309</c:v>
                </c:pt>
                <c:pt idx="70">
                  <c:v>0.88609066122685098</c:v>
                </c:pt>
                <c:pt idx="71">
                  <c:v>0.88606581041564003</c:v>
                </c:pt>
                <c:pt idx="72">
                  <c:v>0.88604260931265499</c:v>
                </c:pt>
                <c:pt idx="73">
                  <c:v>0.88602094751656502</c:v>
                </c:pt>
                <c:pt idx="74">
                  <c:v>0.88600072210571601</c:v>
                </c:pt>
                <c:pt idx="75">
                  <c:v>0.88598183712058098</c:v>
                </c:pt>
                <c:pt idx="76">
                  <c:v>0.88596420308347901</c:v>
                </c:pt>
                <c:pt idx="77">
                  <c:v>0.885947736552673</c:v>
                </c:pt>
                <c:pt idx="78">
                  <c:v>0.88593235970819395</c:v>
                </c:pt>
                <c:pt idx="79">
                  <c:v>0.88591799996697795</c:v>
                </c:pt>
                <c:pt idx="80">
                  <c:v>0.88590458962513197</c:v>
                </c:pt>
                <c:pt idx="81">
                  <c:v>0.885892065525276</c:v>
                </c:pt>
                <c:pt idx="82">
                  <c:v>0.88588036874714404</c:v>
                </c:pt>
                <c:pt idx="83">
                  <c:v>0.88586944431971304</c:v>
                </c:pt>
                <c:pt idx="84">
                  <c:v>0.88585924095331603</c:v>
                </c:pt>
                <c:pt idx="85">
                  <c:v>0.88584971079028296</c:v>
                </c:pt>
                <c:pt idx="86">
                  <c:v>0.88584080917278896</c:v>
                </c:pt>
                <c:pt idx="87">
                  <c:v>0.885832494426676</c:v>
                </c:pt>
                <c:pt idx="88">
                  <c:v>0.88582472766011899</c:v>
                </c:pt>
                <c:pt idx="89">
                  <c:v>0.88581747257608501</c:v>
                </c:pt>
                <c:pt idx="90">
                  <c:v>0.88581069529761802</c:v>
                </c:pt>
                <c:pt idx="91">
                  <c:v>0.88580436420504705</c:v>
                </c:pt>
                <c:pt idx="92">
                  <c:v>0.88579844978428501</c:v>
                </c:pt>
                <c:pt idx="93">
                  <c:v>0.88579292448545599</c:v>
                </c:pt>
                <c:pt idx="94">
                  <c:v>0.88578776259111602</c:v>
                </c:pt>
                <c:pt idx="95">
                  <c:v>0.88578294009342295</c:v>
                </c:pt>
                <c:pt idx="96">
                  <c:v>0.88577843457962302</c:v>
                </c:pt>
                <c:pt idx="97">
                  <c:v>0.88577422512529203</c:v>
                </c:pt>
                <c:pt idx="98">
                  <c:v>0.88577029219478998</c:v>
                </c:pt>
                <c:pt idx="99">
                  <c:v>0.885766617548436</c:v>
                </c:pt>
                <c:pt idx="100">
                  <c:v>0.88576318415595201</c:v>
                </c:pt>
                <c:pt idx="101">
                  <c:v>0.88575997611573298</c:v>
                </c:pt>
                <c:pt idx="102">
                  <c:v>0.88575697857955404</c:v>
                </c:pt>
                <c:pt idx="103">
                  <c:v>0.88575417768234899</c:v>
                </c:pt>
                <c:pt idx="104">
                  <c:v>0.88575156047669701</c:v>
                </c:pt>
                <c:pt idx="105">
                  <c:v>0.88574911487172503</c:v>
                </c:pt>
                <c:pt idx="106">
                  <c:v>0.88574682957609596</c:v>
                </c:pt>
                <c:pt idx="107">
                  <c:v>0.88574469404482803</c:v>
                </c:pt>
                <c:pt idx="108">
                  <c:v>0.88574269842967701</c:v>
                </c:pt>
                <c:pt idx="109">
                  <c:v>0.88574083353284105</c:v>
                </c:pt>
                <c:pt idx="110">
                  <c:v>0.88573909076375901</c:v>
                </c:pt>
                <c:pt idx="111">
                  <c:v>0.88573746209880899</c:v>
                </c:pt>
                <c:pt idx="112">
                  <c:v>0.88573594004368505</c:v>
                </c:pt>
                <c:pt idx="113">
                  <c:v>0.88573451759830302</c:v>
                </c:pt>
                <c:pt idx="114">
                  <c:v>0.88573318822403502</c:v>
                </c:pt>
                <c:pt idx="115">
                  <c:v>0.88573194581314096</c:v>
                </c:pt>
                <c:pt idx="116">
                  <c:v>0.88573078466022803</c:v>
                </c:pt>
                <c:pt idx="117">
                  <c:v>0.88572969943562396</c:v>
                </c:pt>
                <c:pt idx="118">
                  <c:v>0.88572868516050696</c:v>
                </c:pt>
                <c:pt idx="119">
                  <c:v>0.885727737183713</c:v>
                </c:pt>
                <c:pt idx="120">
                  <c:v>0.885726851160062</c:v>
                </c:pt>
                <c:pt idx="121">
                  <c:v>0.88572602303014702</c:v>
                </c:pt>
                <c:pt idx="122">
                  <c:v>0.885725249001451</c:v>
                </c:pt>
                <c:pt idx="123">
                  <c:v>0.88572452553072301</c:v>
                </c:pt>
                <c:pt idx="124">
                  <c:v>0.88572384930753001</c:v>
                </c:pt>
                <c:pt idx="125">
                  <c:v>0.88572321723889202</c:v>
                </c:pt>
                <c:pt idx="126">
                  <c:v>0.88572262643493804</c:v>
                </c:pt>
                <c:pt idx="127">
                  <c:v>0.88572207419551896</c:v>
                </c:pt>
                <c:pt idx="128">
                  <c:v>0.88572155799769803</c:v>
                </c:pt>
                <c:pt idx="129">
                  <c:v>0.88572107548408197</c:v>
                </c:pt>
                <c:pt idx="130">
                  <c:v>0.88572062445191002</c:v>
                </c:pt>
                <c:pt idx="131">
                  <c:v>0.885720202842877</c:v>
                </c:pt>
                <c:pt idx="132">
                  <c:v>0.88571980873362799</c:v>
                </c:pt>
                <c:pt idx="133">
                  <c:v>0.885719440326873</c:v>
                </c:pt>
                <c:pt idx="134">
                  <c:v>0.88571909594309906</c:v>
                </c:pt>
                <c:pt idx="135">
                  <c:v>0.88571877401282495</c:v>
                </c:pt>
                <c:pt idx="136">
                  <c:v>0.88571847306936802</c:v>
                </c:pt>
                <c:pt idx="137">
                  <c:v>0.88571819174208699</c:v>
                </c:pt>
                <c:pt idx="138">
                  <c:v>0.88571792875007804</c:v>
                </c:pt>
                <c:pt idx="139">
                  <c:v>0.88571768289627395</c:v>
                </c:pt>
                <c:pt idx="140">
                  <c:v>0.88571745306194405</c:v>
                </c:pt>
                <c:pt idx="141">
                  <c:v>0.88571723820155202</c:v>
                </c:pt>
                <c:pt idx="142">
                  <c:v>0.88571703733795304</c:v>
                </c:pt>
                <c:pt idx="143">
                  <c:v>0.88571684955790297</c:v>
                </c:pt>
                <c:pt idx="144">
                  <c:v>0.88571667400787302</c:v>
                </c:pt>
                <c:pt idx="145">
                  <c:v>0.88571650989013195</c:v>
                </c:pt>
                <c:pt idx="146">
                  <c:v>0.88571635645908697</c:v>
                </c:pt>
                <c:pt idx="147">
                  <c:v>0.88571621301786896</c:v>
                </c:pt>
                <c:pt idx="148">
                  <c:v>0.88571607891513904</c:v>
                </c:pt>
                <c:pt idx="149">
                  <c:v>0.88571595354210597</c:v>
                </c:pt>
                <c:pt idx="150">
                  <c:v>0.88571583632974205</c:v>
                </c:pt>
                <c:pt idx="151">
                  <c:v>0.88571572674617405</c:v>
                </c:pt>
                <c:pt idx="152">
                  <c:v>0.88571562429425998</c:v>
                </c:pt>
                <c:pt idx="153">
                  <c:v>0.88571552850930602</c:v>
                </c:pt>
                <c:pt idx="154">
                  <c:v>0.88571543895695104</c:v>
                </c:pt>
                <c:pt idx="155">
                  <c:v>0.88571535523117995</c:v>
                </c:pt>
                <c:pt idx="156">
                  <c:v>0.88571527695246899</c:v>
                </c:pt>
                <c:pt idx="157">
                  <c:v>0.88571520376605295</c:v>
                </c:pt>
                <c:pt idx="158">
                  <c:v>0.88571513534030899</c:v>
                </c:pt>
                <c:pt idx="159">
                  <c:v>0.88571507136524197</c:v>
                </c:pt>
                <c:pt idx="160">
                  <c:v>0.88571501155107202</c:v>
                </c:pt>
                <c:pt idx="161">
                  <c:v>0.88571495562691405</c:v>
                </c:pt>
                <c:pt idx="162">
                  <c:v>0.88571490333954095</c:v>
                </c:pt>
                <c:pt idx="163">
                  <c:v>0.88571485445223297</c:v>
                </c:pt>
                <c:pt idx="164">
                  <c:v>0.88571480874369801</c:v>
                </c:pt>
                <c:pt idx="165">
                  <c:v>0.885714766007068</c:v>
                </c:pt>
                <c:pt idx="166">
                  <c:v>0.88571472604894996</c:v>
                </c:pt>
                <c:pt idx="167">
                  <c:v>0.88571468868855396</c:v>
                </c:pt>
                <c:pt idx="168">
                  <c:v>0.88571465375686598</c:v>
                </c:pt>
                <c:pt idx="169">
                  <c:v>0.88571462109588195</c:v>
                </c:pt>
                <c:pt idx="170">
                  <c:v>0.88571459055788804</c:v>
                </c:pt>
                <c:pt idx="171">
                  <c:v>0.88571456200479004</c:v>
                </c:pt>
                <c:pt idx="172">
                  <c:v>0.88571453530748501</c:v>
                </c:pt>
                <c:pt idx="173">
                  <c:v>0.88571451034527804</c:v>
                </c:pt>
                <c:pt idx="174">
                  <c:v>0.88571448700532895</c:v>
                </c:pt>
                <c:pt idx="175">
                  <c:v>0.88571446518214603</c:v>
                </c:pt>
                <c:pt idx="176">
                  <c:v>0.88571444477710004</c:v>
                </c:pt>
                <c:pt idx="177">
                  <c:v>0.88571442569798498</c:v>
                </c:pt>
                <c:pt idx="178">
                  <c:v>0.88571440785859401</c:v>
                </c:pt>
                <c:pt idx="179">
                  <c:v>0.88571439117832695</c:v>
                </c:pt>
                <c:pt idx="180">
                  <c:v>0.88571437558183297</c:v>
                </c:pt>
                <c:pt idx="181">
                  <c:v>0.88571436099866097</c:v>
                </c:pt>
                <c:pt idx="182">
                  <c:v>0.88571434736294297</c:v>
                </c:pt>
                <c:pt idx="183">
                  <c:v>0.88571433461309601</c:v>
                </c:pt>
                <c:pt idx="184">
                  <c:v>0.88571432269154404</c:v>
                </c:pt>
                <c:pt idx="185">
                  <c:v>0.88571431154445301</c:v>
                </c:pt>
                <c:pt idx="186">
                  <c:v>0.88571430112149396</c:v>
                </c:pt>
                <c:pt idx="187">
                  <c:v>0.88571429137560698</c:v>
                </c:pt>
                <c:pt idx="188">
                  <c:v>0.88571428226279503</c:v>
                </c:pt>
                <c:pt idx="189">
                  <c:v>0.88571427374192102</c:v>
                </c:pt>
                <c:pt idx="190">
                  <c:v>0.88571426577452095</c:v>
                </c:pt>
                <c:pt idx="191">
                  <c:v>0.88571425832463502</c:v>
                </c:pt>
                <c:pt idx="192">
                  <c:v>0.88571425135863802</c:v>
                </c:pt>
                <c:pt idx="193">
                  <c:v>0.88571424484509198</c:v>
                </c:pt>
                <c:pt idx="194">
                  <c:v>0.88571423875460298</c:v>
                </c:pt>
                <c:pt idx="195">
                  <c:v>0.885714233059685</c:v>
                </c:pt>
                <c:pt idx="196">
                  <c:v>0.88571422773464303</c:v>
                </c:pt>
                <c:pt idx="197">
                  <c:v>0.88571422275544698</c:v>
                </c:pt>
                <c:pt idx="198">
                  <c:v>0.88571421809963302</c:v>
                </c:pt>
                <c:pt idx="199">
                  <c:v>0.88571421374619297</c:v>
                </c:pt>
                <c:pt idx="200">
                  <c:v>0.88571420967548797</c:v>
                </c:pt>
                <c:pt idx="201">
                  <c:v>0.88571420586915195</c:v>
                </c:pt>
                <c:pt idx="202">
                  <c:v>0.88571420231001396</c:v>
                </c:pt>
                <c:pt idx="203">
                  <c:v>0.88571419898201798</c:v>
                </c:pt>
                <c:pt idx="204">
                  <c:v>0.88571419587015199</c:v>
                </c:pt>
                <c:pt idx="205">
                  <c:v>0.88571419296037801</c:v>
                </c:pt>
                <c:pt idx="206">
                  <c:v>0.88571419023957099</c:v>
                </c:pt>
                <c:pt idx="207">
                  <c:v>0.88571418769545796</c:v>
                </c:pt>
                <c:pt idx="208">
                  <c:v>0.88571418531656398</c:v>
                </c:pt>
                <c:pt idx="209">
                  <c:v>0.88571418309215999</c:v>
                </c:pt>
                <c:pt idx="210">
                  <c:v>0.885714181012212</c:v>
                </c:pt>
                <c:pt idx="211">
                  <c:v>0.88571417906733896</c:v>
                </c:pt>
                <c:pt idx="212">
                  <c:v>0.885714177248768</c:v>
                </c:pt>
                <c:pt idx="213">
                  <c:v>0.88571417554829901</c:v>
                </c:pt>
                <c:pt idx="214">
                  <c:v>0.88571417395826202</c:v>
                </c:pt>
                <c:pt idx="215">
                  <c:v>0.88571417247148398</c:v>
                </c:pt>
                <c:pt idx="216">
                  <c:v>0.88571417108126205</c:v>
                </c:pt>
                <c:pt idx="217">
                  <c:v>0.885714169781324</c:v>
                </c:pt>
                <c:pt idx="218">
                  <c:v>0.88571416856580798</c:v>
                </c:pt>
                <c:pt idx="219">
                  <c:v>0.88571416742923204</c:v>
                </c:pt>
                <c:pt idx="220">
                  <c:v>0.88571416636646905</c:v>
                </c:pt>
                <c:pt idx="221">
                  <c:v>0.88571416537272696</c:v>
                </c:pt>
                <c:pt idx="222">
                  <c:v>0.88571416444352302</c:v>
                </c:pt>
                <c:pt idx="223">
                  <c:v>0.88571416357466703</c:v>
                </c:pt>
                <c:pt idx="224">
                  <c:v>0.88571416276224002</c:v>
                </c:pt>
                <c:pt idx="225">
                  <c:v>0.88571416200257802</c:v>
                </c:pt>
                <c:pt idx="226">
                  <c:v>0.885714161292254</c:v>
                </c:pt>
                <c:pt idx="227">
                  <c:v>0.88571416062806496</c:v>
                </c:pt>
                <c:pt idx="228">
                  <c:v>0.88571416000701397</c:v>
                </c:pt>
                <c:pt idx="229">
                  <c:v>0.88571415942630105</c:v>
                </c:pt>
                <c:pt idx="230">
                  <c:v>0.88571415888330596</c:v>
                </c:pt>
                <c:pt idx="231">
                  <c:v>0.88571415837557899</c:v>
                </c:pt>
                <c:pt idx="232">
                  <c:v>0.88571415790083097</c:v>
                </c:pt>
                <c:pt idx="233">
                  <c:v>0.88571415745691995</c:v>
                </c:pt>
                <c:pt idx="234">
                  <c:v>0.88571415704184298</c:v>
                </c:pt>
                <c:pt idx="235">
                  <c:v>0.88571415665372899</c:v>
                </c:pt>
                <c:pt idx="236">
                  <c:v>0.88571415629082495</c:v>
                </c:pt>
                <c:pt idx="237">
                  <c:v>0.88571415595149605</c:v>
                </c:pt>
                <c:pt idx="238">
                  <c:v>0.88571415563420897</c:v>
                </c:pt>
                <c:pt idx="239">
                  <c:v>0.88571415533753395</c:v>
                </c:pt>
                <c:pt idx="240">
                  <c:v>0.88571415506013196</c:v>
                </c:pt>
                <c:pt idx="241">
                  <c:v>0.885714154800751</c:v>
                </c:pt>
                <c:pt idx="242">
                  <c:v>0.885714154558221</c:v>
                </c:pt>
                <c:pt idx="243">
                  <c:v>0.88571415433144696</c:v>
                </c:pt>
                <c:pt idx="244">
                  <c:v>0.88571415411940702</c:v>
                </c:pt>
                <c:pt idx="245">
                  <c:v>0.88571415392114305</c:v>
                </c:pt>
                <c:pt idx="246">
                  <c:v>0.88571415373576101</c:v>
                </c:pt>
                <c:pt idx="247">
                  <c:v>0.885714153562424</c:v>
                </c:pt>
                <c:pt idx="248">
                  <c:v>0.88571415340034898</c:v>
                </c:pt>
                <c:pt idx="249">
                  <c:v>0.88571415324880498</c:v>
                </c:pt>
                <c:pt idx="250">
                  <c:v>0.88571415310710899</c:v>
                </c:pt>
                <c:pt idx="251">
                  <c:v>0.88571415297461997</c:v>
                </c:pt>
                <c:pt idx="252">
                  <c:v>0.88571415285074095</c:v>
                </c:pt>
                <c:pt idx="253">
                  <c:v>0.88571415273491105</c:v>
                </c:pt>
                <c:pt idx="254">
                  <c:v>0.88571415262661002</c:v>
                </c:pt>
                <c:pt idx="255">
                  <c:v>0.88571415252534602</c:v>
                </c:pt>
                <c:pt idx="256">
                  <c:v>0.88571415243066298</c:v>
                </c:pt>
                <c:pt idx="257">
                  <c:v>0.88571415234213502</c:v>
                </c:pt>
                <c:pt idx="258">
                  <c:v>0.88571415225936001</c:v>
                </c:pt>
                <c:pt idx="259">
                  <c:v>0.88571415218196503</c:v>
                </c:pt>
                <c:pt idx="260">
                  <c:v>0.88571415210960003</c:v>
                </c:pt>
                <c:pt idx="261">
                  <c:v>0.88571415204193904</c:v>
                </c:pt>
                <c:pt idx="262">
                  <c:v>0.88571415197867698</c:v>
                </c:pt>
                <c:pt idx="263">
                  <c:v>0.88571415191952696</c:v>
                </c:pt>
                <c:pt idx="264">
                  <c:v>0.88571415186422098</c:v>
                </c:pt>
                <c:pt idx="265">
                  <c:v>0.88571415181251201</c:v>
                </c:pt>
                <c:pt idx="266">
                  <c:v>0.88571415176416401</c:v>
                </c:pt>
                <c:pt idx="267">
                  <c:v>0.88571415171895895</c:v>
                </c:pt>
                <c:pt idx="268">
                  <c:v>0.88571415167669298</c:v>
                </c:pt>
                <c:pt idx="269">
                  <c:v>0.88571415163717504</c:v>
                </c:pt>
                <c:pt idx="270">
                  <c:v>0.88571415160022704</c:v>
                </c:pt>
                <c:pt idx="271">
                  <c:v>0.88571415156568101</c:v>
                </c:pt>
                <c:pt idx="272">
                  <c:v>0.88571415153338195</c:v>
                </c:pt>
                <c:pt idx="273">
                  <c:v>0.885714151503183</c:v>
                </c:pt>
                <c:pt idx="274">
                  <c:v>0.88571415147494803</c:v>
                </c:pt>
                <c:pt idx="275">
                  <c:v>0.88571415144854904</c:v>
                </c:pt>
                <c:pt idx="276">
                  <c:v>0.885714151423867</c:v>
                </c:pt>
                <c:pt idx="277">
                  <c:v>0.88571415140079002</c:v>
                </c:pt>
                <c:pt idx="278">
                  <c:v>0.88571415137921405</c:v>
                </c:pt>
                <c:pt idx="279">
                  <c:v>0.88571415135904197</c:v>
                </c:pt>
                <c:pt idx="280">
                  <c:v>0.88571415134018106</c:v>
                </c:pt>
                <c:pt idx="281">
                  <c:v>0.88571415132254805</c:v>
                </c:pt>
                <c:pt idx="282">
                  <c:v>0.88571415130606201</c:v>
                </c:pt>
                <c:pt idx="283">
                  <c:v>0.88571415129064801</c:v>
                </c:pt>
                <c:pt idx="284">
                  <c:v>0.88571415127623698</c:v>
                </c:pt>
                <c:pt idx="285">
                  <c:v>0.88571415126276298</c:v>
                </c:pt>
                <c:pt idx="286">
                  <c:v>0.88571415125016595</c:v>
                </c:pt>
                <c:pt idx="287">
                  <c:v>0.88571415123838904</c:v>
                </c:pt>
                <c:pt idx="288">
                  <c:v>0.88571415122737795</c:v>
                </c:pt>
                <c:pt idx="289">
                  <c:v>0.88571415121708397</c:v>
                </c:pt>
                <c:pt idx="290">
                  <c:v>0.885714151207459</c:v>
                </c:pt>
                <c:pt idx="291">
                  <c:v>0.88571415119846097</c:v>
                </c:pt>
                <c:pt idx="292">
                  <c:v>0.88571415119004904</c:v>
                </c:pt>
                <c:pt idx="293">
                  <c:v>0.885714151182184</c:v>
                </c:pt>
                <c:pt idx="294">
                  <c:v>0.88571415117483099</c:v>
                </c:pt>
                <c:pt idx="295">
                  <c:v>0.88571415116795604</c:v>
                </c:pt>
                <c:pt idx="296">
                  <c:v>0.88571415116152896</c:v>
                </c:pt>
                <c:pt idx="297">
                  <c:v>0.88571415115551999</c:v>
                </c:pt>
                <c:pt idx="298">
                  <c:v>0.88571415114990304</c:v>
                </c:pt>
                <c:pt idx="299">
                  <c:v>0.88571415114465102</c:v>
                </c:pt>
                <c:pt idx="300">
                  <c:v>0.88571415113974095</c:v>
                </c:pt>
                <c:pt idx="301">
                  <c:v>0.88571415113515095</c:v>
                </c:pt>
                <c:pt idx="302">
                  <c:v>0.88571415113086005</c:v>
                </c:pt>
                <c:pt idx="303">
                  <c:v>0.88571415112684804</c:v>
                </c:pt>
                <c:pt idx="304">
                  <c:v>0.88571415112309704</c:v>
                </c:pt>
                <c:pt idx="305">
                  <c:v>0.88571415111959095</c:v>
                </c:pt>
                <c:pt idx="306">
                  <c:v>0.88571415111631302</c:v>
                </c:pt>
                <c:pt idx="307">
                  <c:v>0.88571415111324903</c:v>
                </c:pt>
                <c:pt idx="308">
                  <c:v>0.88571415111038398</c:v>
                </c:pt>
                <c:pt idx="309">
                  <c:v>0.88571415110770502</c:v>
                </c:pt>
                <c:pt idx="310">
                  <c:v>0.88571415110520202</c:v>
                </c:pt>
                <c:pt idx="311">
                  <c:v>0.885714151102861</c:v>
                </c:pt>
                <c:pt idx="312">
                  <c:v>0.88571415110067298</c:v>
                </c:pt>
                <c:pt idx="313">
                  <c:v>0.88571415109862695</c:v>
                </c:pt>
                <c:pt idx="314">
                  <c:v>0.88571415109671503</c:v>
                </c:pt>
                <c:pt idx="315">
                  <c:v>0.88571415109492702</c:v>
                </c:pt>
                <c:pt idx="316">
                  <c:v>0.88571415109325502</c:v>
                </c:pt>
                <c:pt idx="317">
                  <c:v>0.88571415109169305</c:v>
                </c:pt>
                <c:pt idx="318">
                  <c:v>0.88571415109023299</c:v>
                </c:pt>
                <c:pt idx="319">
                  <c:v>0.88571415108886697</c:v>
                </c:pt>
                <c:pt idx="320">
                  <c:v>0.885714151087591</c:v>
                </c:pt>
                <c:pt idx="321">
                  <c:v>0.88571415108639795</c:v>
                </c:pt>
                <c:pt idx="322">
                  <c:v>0.88571415108528195</c:v>
                </c:pt>
                <c:pt idx="323">
                  <c:v>0.88571415108424001</c:v>
                </c:pt>
                <c:pt idx="324">
                  <c:v>0.88571415108326501</c:v>
                </c:pt>
                <c:pt idx="325">
                  <c:v>0.88571415108235396</c:v>
                </c:pt>
                <c:pt idx="326">
                  <c:v>0.88571415108150198</c:v>
                </c:pt>
                <c:pt idx="327">
                  <c:v>0.88571415108070595</c:v>
                </c:pt>
                <c:pt idx="328">
                  <c:v>0.88571415107996199</c:v>
                </c:pt>
                <c:pt idx="329">
                  <c:v>0.88571415107926599</c:v>
                </c:pt>
                <c:pt idx="330">
                  <c:v>0.88571415107861495</c:v>
                </c:pt>
                <c:pt idx="331">
                  <c:v>0.88571415107800799</c:v>
                </c:pt>
                <c:pt idx="332">
                  <c:v>0.885714151077439</c:v>
                </c:pt>
                <c:pt idx="333">
                  <c:v>0.88571415107690799</c:v>
                </c:pt>
                <c:pt idx="334">
                  <c:v>0.88571415107641105</c:v>
                </c:pt>
                <c:pt idx="335">
                  <c:v>0.88571415107594698</c:v>
                </c:pt>
                <c:pt idx="336">
                  <c:v>0.88571415107551299</c:v>
                </c:pt>
                <c:pt idx="337">
                  <c:v>0.88571415107510798</c:v>
                </c:pt>
                <c:pt idx="338">
                  <c:v>0.88571415107472895</c:v>
                </c:pt>
                <c:pt idx="339">
                  <c:v>0.88571415107437401</c:v>
                </c:pt>
                <c:pt idx="340">
                  <c:v>0.88571415107404305</c:v>
                </c:pt>
                <c:pt idx="341">
                  <c:v>0.88571415107373297</c:v>
                </c:pt>
                <c:pt idx="342">
                  <c:v>0.88571415107344398</c:v>
                </c:pt>
                <c:pt idx="343">
                  <c:v>0.88571415107317297</c:v>
                </c:pt>
                <c:pt idx="344">
                  <c:v>0.88571415107291995</c:v>
                </c:pt>
                <c:pt idx="345">
                  <c:v>0.88571415107268403</c:v>
                </c:pt>
                <c:pt idx="346">
                  <c:v>0.88571415107246299</c:v>
                </c:pt>
                <c:pt idx="347">
                  <c:v>0.88571415107225704</c:v>
                </c:pt>
                <c:pt idx="348">
                  <c:v>0.88571415107206397</c:v>
                </c:pt>
                <c:pt idx="349">
                  <c:v>0.885714151071883</c:v>
                </c:pt>
                <c:pt idx="350">
                  <c:v>0.88571415107171403</c:v>
                </c:pt>
                <c:pt idx="351">
                  <c:v>0.88571415107155704</c:v>
                </c:pt>
                <c:pt idx="352">
                  <c:v>0.88571415107141005</c:v>
                </c:pt>
                <c:pt idx="353">
                  <c:v>0.88571415107127205</c:v>
                </c:pt>
                <c:pt idx="354">
                  <c:v>0.88571415107114304</c:v>
                </c:pt>
                <c:pt idx="355">
                  <c:v>0.88571415107102303</c:v>
                </c:pt>
                <c:pt idx="356">
                  <c:v>0.88571415107091001</c:v>
                </c:pt>
                <c:pt idx="357">
                  <c:v>0.88571415107080498</c:v>
                </c:pt>
                <c:pt idx="358">
                  <c:v>0.88571415107070695</c:v>
                </c:pt>
                <c:pt idx="359">
                  <c:v>0.88571415107061502</c:v>
                </c:pt>
                <c:pt idx="360">
                  <c:v>0.88571415107052898</c:v>
                </c:pt>
                <c:pt idx="361">
                  <c:v>0.88571415107044904</c:v>
                </c:pt>
                <c:pt idx="362">
                  <c:v>0.88571415107037399</c:v>
                </c:pt>
                <c:pt idx="363">
                  <c:v>0.88571415107030405</c:v>
                </c:pt>
                <c:pt idx="364">
                  <c:v>0.88571415107023899</c:v>
                </c:pt>
                <c:pt idx="365">
                  <c:v>0.88571415107017704</c:v>
                </c:pt>
                <c:pt idx="366">
                  <c:v>0.88571415107011997</c:v>
                </c:pt>
                <c:pt idx="367">
                  <c:v>0.88571415107006701</c:v>
                </c:pt>
                <c:pt idx="368">
                  <c:v>0.88571415107001705</c:v>
                </c:pt>
                <c:pt idx="369">
                  <c:v>0.88571415106996998</c:v>
                </c:pt>
                <c:pt idx="370">
                  <c:v>0.88571415106992701</c:v>
                </c:pt>
                <c:pt idx="371">
                  <c:v>0.88571415106988605</c:v>
                </c:pt>
                <c:pt idx="372">
                  <c:v>0.88571415106984797</c:v>
                </c:pt>
                <c:pt idx="373">
                  <c:v>0.88571415106981199</c:v>
                </c:pt>
                <c:pt idx="374">
                  <c:v>0.88571415106977902</c:v>
                </c:pt>
                <c:pt idx="375">
                  <c:v>0.88571415106974805</c:v>
                </c:pt>
                <c:pt idx="376">
                  <c:v>0.88571415106971896</c:v>
                </c:pt>
                <c:pt idx="377">
                  <c:v>0.88571415106969098</c:v>
                </c:pt>
                <c:pt idx="378">
                  <c:v>0.885714151069666</c:v>
                </c:pt>
                <c:pt idx="379">
                  <c:v>0.88571415106964202</c:v>
                </c:pt>
                <c:pt idx="380">
                  <c:v>0.88571415106962004</c:v>
                </c:pt>
                <c:pt idx="381">
                  <c:v>0.88571415106959905</c:v>
                </c:pt>
                <c:pt idx="382">
                  <c:v>0.88571415106957996</c:v>
                </c:pt>
                <c:pt idx="383">
                  <c:v>0.88571415106956197</c:v>
                </c:pt>
                <c:pt idx="384">
                  <c:v>0.88571415106954499</c:v>
                </c:pt>
                <c:pt idx="385">
                  <c:v>0.885714151069529</c:v>
                </c:pt>
                <c:pt idx="386">
                  <c:v>0.88571415106951401</c:v>
                </c:pt>
                <c:pt idx="387">
                  <c:v>0.88571415106950102</c:v>
                </c:pt>
                <c:pt idx="388">
                  <c:v>0.88571415106948803</c:v>
                </c:pt>
                <c:pt idx="389">
                  <c:v>0.88571415106947604</c:v>
                </c:pt>
                <c:pt idx="390">
                  <c:v>0.88571415106946405</c:v>
                </c:pt>
                <c:pt idx="391">
                  <c:v>0.88571415106945395</c:v>
                </c:pt>
                <c:pt idx="392">
                  <c:v>0.88571415106944396</c:v>
                </c:pt>
                <c:pt idx="393">
                  <c:v>0.88571415106943496</c:v>
                </c:pt>
                <c:pt idx="394">
                  <c:v>0.88571415106942597</c:v>
                </c:pt>
                <c:pt idx="395">
                  <c:v>0.88571415106941798</c:v>
                </c:pt>
                <c:pt idx="396">
                  <c:v>0.88571415106941098</c:v>
                </c:pt>
                <c:pt idx="397">
                  <c:v>0.88571415106940399</c:v>
                </c:pt>
                <c:pt idx="398">
                  <c:v>0.88571415106939699</c:v>
                </c:pt>
                <c:pt idx="399">
                  <c:v>0.885714151069391</c:v>
                </c:pt>
                <c:pt idx="400">
                  <c:v>0.885714151069385</c:v>
                </c:pt>
                <c:pt idx="401">
                  <c:v>0.88571415106938001</c:v>
                </c:pt>
                <c:pt idx="402">
                  <c:v>0.88571415106937501</c:v>
                </c:pt>
                <c:pt idx="403">
                  <c:v>0.88571415106937001</c:v>
                </c:pt>
                <c:pt idx="404">
                  <c:v>0.88571415106936602</c:v>
                </c:pt>
                <c:pt idx="405">
                  <c:v>0.88571415106936202</c:v>
                </c:pt>
                <c:pt idx="406">
                  <c:v>0.88571415106935802</c:v>
                </c:pt>
                <c:pt idx="407">
                  <c:v>0.88571415106935503</c:v>
                </c:pt>
                <c:pt idx="408">
                  <c:v>0.88571415106935103</c:v>
                </c:pt>
                <c:pt idx="409">
                  <c:v>0.88571415106934803</c:v>
                </c:pt>
                <c:pt idx="410">
                  <c:v>0.88571415106934503</c:v>
                </c:pt>
                <c:pt idx="411">
                  <c:v>0.88571415106934204</c:v>
                </c:pt>
                <c:pt idx="412">
                  <c:v>0.88571415106934004</c:v>
                </c:pt>
                <c:pt idx="413">
                  <c:v>0.88571415106933704</c:v>
                </c:pt>
                <c:pt idx="414">
                  <c:v>0.88571415106933504</c:v>
                </c:pt>
                <c:pt idx="415">
                  <c:v>0.88571415106933304</c:v>
                </c:pt>
                <c:pt idx="416">
                  <c:v>0.88571415106933105</c:v>
                </c:pt>
                <c:pt idx="417">
                  <c:v>0.88571415106932905</c:v>
                </c:pt>
                <c:pt idx="418">
                  <c:v>0.88571415106932805</c:v>
                </c:pt>
                <c:pt idx="419">
                  <c:v>0.88571415106932605</c:v>
                </c:pt>
                <c:pt idx="420">
                  <c:v>0.88571415106932505</c:v>
                </c:pt>
                <c:pt idx="421">
                  <c:v>0.88571415106932305</c:v>
                </c:pt>
                <c:pt idx="422">
                  <c:v>0.88571415106932205</c:v>
                </c:pt>
                <c:pt idx="423">
                  <c:v>0.88571415106932105</c:v>
                </c:pt>
                <c:pt idx="424">
                  <c:v>0.88571415106932005</c:v>
                </c:pt>
                <c:pt idx="425">
                  <c:v>0.88571415106931894</c:v>
                </c:pt>
                <c:pt idx="426">
                  <c:v>0.88571415106931795</c:v>
                </c:pt>
                <c:pt idx="427">
                  <c:v>0.88571415106931695</c:v>
                </c:pt>
                <c:pt idx="428">
                  <c:v>0.88571415106931595</c:v>
                </c:pt>
                <c:pt idx="429">
                  <c:v>0.88571415106931495</c:v>
                </c:pt>
                <c:pt idx="430">
                  <c:v>0.88571415106931395</c:v>
                </c:pt>
                <c:pt idx="431">
                  <c:v>0.88571415106931395</c:v>
                </c:pt>
                <c:pt idx="432">
                  <c:v>0.88571415106931295</c:v>
                </c:pt>
                <c:pt idx="433">
                  <c:v>0.88571415106931195</c:v>
                </c:pt>
                <c:pt idx="434">
                  <c:v>0.88571415106931195</c:v>
                </c:pt>
                <c:pt idx="435">
                  <c:v>0.88571415106931095</c:v>
                </c:pt>
                <c:pt idx="436">
                  <c:v>0.88571415106931095</c:v>
                </c:pt>
                <c:pt idx="437">
                  <c:v>0.88571415106930995</c:v>
                </c:pt>
                <c:pt idx="438">
                  <c:v>0.88571415106930995</c:v>
                </c:pt>
                <c:pt idx="439">
                  <c:v>0.88571415106930995</c:v>
                </c:pt>
                <c:pt idx="440">
                  <c:v>0.88571415106930895</c:v>
                </c:pt>
                <c:pt idx="441">
                  <c:v>0.88571415106930895</c:v>
                </c:pt>
                <c:pt idx="442">
                  <c:v>0.88571415106930795</c:v>
                </c:pt>
                <c:pt idx="443">
                  <c:v>0.88571415106930795</c:v>
                </c:pt>
                <c:pt idx="444">
                  <c:v>0.88571415106930795</c:v>
                </c:pt>
                <c:pt idx="445">
                  <c:v>0.88571415106930795</c:v>
                </c:pt>
                <c:pt idx="446">
                  <c:v>0.88571415106930695</c:v>
                </c:pt>
                <c:pt idx="447">
                  <c:v>0.88571415106930695</c:v>
                </c:pt>
                <c:pt idx="448">
                  <c:v>0.88571415106930695</c:v>
                </c:pt>
                <c:pt idx="449">
                  <c:v>0.88571415106930695</c:v>
                </c:pt>
                <c:pt idx="450">
                  <c:v>0.88571415106930595</c:v>
                </c:pt>
                <c:pt idx="451">
                  <c:v>0.88571415106930595</c:v>
                </c:pt>
                <c:pt idx="452">
                  <c:v>0.88571415106930595</c:v>
                </c:pt>
                <c:pt idx="453">
                  <c:v>0.88571415106930595</c:v>
                </c:pt>
                <c:pt idx="454">
                  <c:v>0.88571415106930595</c:v>
                </c:pt>
                <c:pt idx="455">
                  <c:v>0.88571415106930595</c:v>
                </c:pt>
                <c:pt idx="456">
                  <c:v>0.88571415106930595</c:v>
                </c:pt>
                <c:pt idx="457">
                  <c:v>0.88571415106930595</c:v>
                </c:pt>
                <c:pt idx="458">
                  <c:v>0.88571415106930496</c:v>
                </c:pt>
                <c:pt idx="459">
                  <c:v>0.88571415106930496</c:v>
                </c:pt>
                <c:pt idx="460">
                  <c:v>0.88571415106930496</c:v>
                </c:pt>
                <c:pt idx="461">
                  <c:v>0.88571415106930496</c:v>
                </c:pt>
                <c:pt idx="462">
                  <c:v>0.88571415106930496</c:v>
                </c:pt>
                <c:pt idx="463">
                  <c:v>0.88571415106930496</c:v>
                </c:pt>
                <c:pt idx="464">
                  <c:v>0.88571415106930496</c:v>
                </c:pt>
                <c:pt idx="465">
                  <c:v>0.88571415106930496</c:v>
                </c:pt>
                <c:pt idx="466">
                  <c:v>0.88571415106930496</c:v>
                </c:pt>
                <c:pt idx="467">
                  <c:v>0.88571415106930496</c:v>
                </c:pt>
                <c:pt idx="468">
                  <c:v>0.88571415106930496</c:v>
                </c:pt>
                <c:pt idx="469">
                  <c:v>0.88571415106930496</c:v>
                </c:pt>
                <c:pt idx="470">
                  <c:v>0.88571415106930496</c:v>
                </c:pt>
                <c:pt idx="471">
                  <c:v>0.88571415106930496</c:v>
                </c:pt>
                <c:pt idx="472">
                  <c:v>0.88571415106930396</c:v>
                </c:pt>
                <c:pt idx="473">
                  <c:v>0.88571415106930396</c:v>
                </c:pt>
                <c:pt idx="474">
                  <c:v>0.88571415106930396</c:v>
                </c:pt>
                <c:pt idx="475">
                  <c:v>0.88571415106930396</c:v>
                </c:pt>
                <c:pt idx="476">
                  <c:v>0.88571415106930396</c:v>
                </c:pt>
                <c:pt idx="477">
                  <c:v>0.88571415106930396</c:v>
                </c:pt>
                <c:pt idx="478">
                  <c:v>0.88571415106930396</c:v>
                </c:pt>
                <c:pt idx="479">
                  <c:v>0.88571415106930396</c:v>
                </c:pt>
                <c:pt idx="480">
                  <c:v>0.88571415106930396</c:v>
                </c:pt>
                <c:pt idx="481">
                  <c:v>0.88571415106930396</c:v>
                </c:pt>
                <c:pt idx="482">
                  <c:v>0.88571415106930396</c:v>
                </c:pt>
                <c:pt idx="483">
                  <c:v>0.88571415106930396</c:v>
                </c:pt>
                <c:pt idx="484">
                  <c:v>0.88571415106930396</c:v>
                </c:pt>
                <c:pt idx="485">
                  <c:v>0.88571415106930396</c:v>
                </c:pt>
                <c:pt idx="486">
                  <c:v>0.88571415106930396</c:v>
                </c:pt>
                <c:pt idx="487">
                  <c:v>0.88571415106930396</c:v>
                </c:pt>
                <c:pt idx="488">
                  <c:v>0.88571415106930396</c:v>
                </c:pt>
                <c:pt idx="489">
                  <c:v>0.88571415106930396</c:v>
                </c:pt>
                <c:pt idx="490">
                  <c:v>0.88571415106930396</c:v>
                </c:pt>
                <c:pt idx="491">
                  <c:v>0.88571415106930396</c:v>
                </c:pt>
                <c:pt idx="492">
                  <c:v>0.88571415106930396</c:v>
                </c:pt>
                <c:pt idx="493">
                  <c:v>0.88571415106930396</c:v>
                </c:pt>
                <c:pt idx="494">
                  <c:v>0.88571415106930396</c:v>
                </c:pt>
                <c:pt idx="495">
                  <c:v>0.88571415106930396</c:v>
                </c:pt>
                <c:pt idx="496">
                  <c:v>0.88571415106930396</c:v>
                </c:pt>
                <c:pt idx="497">
                  <c:v>0.88571415106930396</c:v>
                </c:pt>
                <c:pt idx="498">
                  <c:v>0.88571415106930396</c:v>
                </c:pt>
                <c:pt idx="499">
                  <c:v>0.88571415106930396</c:v>
                </c:pt>
                <c:pt idx="500">
                  <c:v>0.88571415106930396</c:v>
                </c:pt>
                <c:pt idx="501">
                  <c:v>0.88571415106930396</c:v>
                </c:pt>
                <c:pt idx="502">
                  <c:v>0.88571415106930396</c:v>
                </c:pt>
                <c:pt idx="503">
                  <c:v>0.88571415106930396</c:v>
                </c:pt>
                <c:pt idx="504">
                  <c:v>0.88571415106930396</c:v>
                </c:pt>
                <c:pt idx="505">
                  <c:v>0.88571415106930396</c:v>
                </c:pt>
                <c:pt idx="506">
                  <c:v>0.88571415106930396</c:v>
                </c:pt>
                <c:pt idx="507">
                  <c:v>0.88571415106930396</c:v>
                </c:pt>
                <c:pt idx="508">
                  <c:v>0.88571415106930396</c:v>
                </c:pt>
                <c:pt idx="509">
                  <c:v>0.88571415106930396</c:v>
                </c:pt>
                <c:pt idx="510">
                  <c:v>0.88571415106930396</c:v>
                </c:pt>
                <c:pt idx="511">
                  <c:v>0.88571415106930396</c:v>
                </c:pt>
                <c:pt idx="512">
                  <c:v>0.88571415106930396</c:v>
                </c:pt>
                <c:pt idx="513">
                  <c:v>0.88571415106930396</c:v>
                </c:pt>
                <c:pt idx="514">
                  <c:v>0.88571415106930396</c:v>
                </c:pt>
                <c:pt idx="515">
                  <c:v>0.88571415106930396</c:v>
                </c:pt>
                <c:pt idx="516">
                  <c:v>0.88571415106930396</c:v>
                </c:pt>
                <c:pt idx="517">
                  <c:v>0.88571415106930396</c:v>
                </c:pt>
                <c:pt idx="518">
                  <c:v>0.88571415106930396</c:v>
                </c:pt>
                <c:pt idx="519">
                  <c:v>0.88571415106930396</c:v>
                </c:pt>
                <c:pt idx="520">
                  <c:v>0.88571415106930396</c:v>
                </c:pt>
                <c:pt idx="521">
                  <c:v>0.88571415106930396</c:v>
                </c:pt>
                <c:pt idx="522">
                  <c:v>0.88571415106930396</c:v>
                </c:pt>
                <c:pt idx="523">
                  <c:v>0.88571415106930396</c:v>
                </c:pt>
                <c:pt idx="524">
                  <c:v>0.88571415106930396</c:v>
                </c:pt>
                <c:pt idx="525">
                  <c:v>0.88571415106930396</c:v>
                </c:pt>
                <c:pt idx="526">
                  <c:v>0.88571415106930396</c:v>
                </c:pt>
                <c:pt idx="527">
                  <c:v>0.88571415106930396</c:v>
                </c:pt>
                <c:pt idx="528">
                  <c:v>0.88571415106930396</c:v>
                </c:pt>
                <c:pt idx="529">
                  <c:v>0.88571415106930396</c:v>
                </c:pt>
                <c:pt idx="530">
                  <c:v>0.88571415106930396</c:v>
                </c:pt>
                <c:pt idx="531">
                  <c:v>0.88571415106930396</c:v>
                </c:pt>
                <c:pt idx="532">
                  <c:v>0.88571415106930396</c:v>
                </c:pt>
                <c:pt idx="533">
                  <c:v>0.88571415106930396</c:v>
                </c:pt>
                <c:pt idx="534">
                  <c:v>0.88571415106930396</c:v>
                </c:pt>
                <c:pt idx="535">
                  <c:v>0.88571415106930396</c:v>
                </c:pt>
                <c:pt idx="536">
                  <c:v>0.88571415106930396</c:v>
                </c:pt>
                <c:pt idx="537">
                  <c:v>0.88571415106930396</c:v>
                </c:pt>
                <c:pt idx="538">
                  <c:v>0.88571415106930396</c:v>
                </c:pt>
                <c:pt idx="539">
                  <c:v>0.88571415106930396</c:v>
                </c:pt>
                <c:pt idx="540">
                  <c:v>0.88571415106930396</c:v>
                </c:pt>
                <c:pt idx="541">
                  <c:v>0.88571415106930396</c:v>
                </c:pt>
                <c:pt idx="542">
                  <c:v>0.88571415106930396</c:v>
                </c:pt>
                <c:pt idx="543">
                  <c:v>0.88571415106930396</c:v>
                </c:pt>
                <c:pt idx="544">
                  <c:v>0.88571415106930396</c:v>
                </c:pt>
                <c:pt idx="545">
                  <c:v>0.88571415106930396</c:v>
                </c:pt>
                <c:pt idx="546">
                  <c:v>0.88571415106930396</c:v>
                </c:pt>
                <c:pt idx="547">
                  <c:v>0.88571415106930396</c:v>
                </c:pt>
                <c:pt idx="548">
                  <c:v>0.88571415106930396</c:v>
                </c:pt>
                <c:pt idx="549">
                  <c:v>0.88571415106930396</c:v>
                </c:pt>
                <c:pt idx="550">
                  <c:v>0.88571415106930396</c:v>
                </c:pt>
                <c:pt idx="551">
                  <c:v>0.88571415106930396</c:v>
                </c:pt>
                <c:pt idx="552">
                  <c:v>0.88571415106930396</c:v>
                </c:pt>
                <c:pt idx="553">
                  <c:v>0.88571415106930396</c:v>
                </c:pt>
                <c:pt idx="554">
                  <c:v>0.88571415106930396</c:v>
                </c:pt>
                <c:pt idx="555">
                  <c:v>0.88571415106930396</c:v>
                </c:pt>
                <c:pt idx="556">
                  <c:v>0.88571415106930396</c:v>
                </c:pt>
                <c:pt idx="557">
                  <c:v>0.88571415106930396</c:v>
                </c:pt>
                <c:pt idx="558">
                  <c:v>0.88571415106930396</c:v>
                </c:pt>
                <c:pt idx="559">
                  <c:v>0.88571415106930396</c:v>
                </c:pt>
                <c:pt idx="560">
                  <c:v>0.88571415106930396</c:v>
                </c:pt>
                <c:pt idx="561">
                  <c:v>0.88571415106930396</c:v>
                </c:pt>
                <c:pt idx="562">
                  <c:v>0.88571415106930396</c:v>
                </c:pt>
                <c:pt idx="563">
                  <c:v>0.88571415106930396</c:v>
                </c:pt>
                <c:pt idx="564">
                  <c:v>0.88571415106930396</c:v>
                </c:pt>
                <c:pt idx="565">
                  <c:v>0.88571415106930396</c:v>
                </c:pt>
                <c:pt idx="566">
                  <c:v>0.88571415106930396</c:v>
                </c:pt>
                <c:pt idx="567">
                  <c:v>0.88571415106930396</c:v>
                </c:pt>
                <c:pt idx="568">
                  <c:v>0.88571415106930396</c:v>
                </c:pt>
                <c:pt idx="569">
                  <c:v>0.88571415106930396</c:v>
                </c:pt>
                <c:pt idx="570">
                  <c:v>0.88571415106930396</c:v>
                </c:pt>
                <c:pt idx="571">
                  <c:v>0.88571415106930396</c:v>
                </c:pt>
                <c:pt idx="572">
                  <c:v>0.88571415106930396</c:v>
                </c:pt>
                <c:pt idx="573">
                  <c:v>0.88571415106930396</c:v>
                </c:pt>
                <c:pt idx="574">
                  <c:v>0.88571415106930396</c:v>
                </c:pt>
                <c:pt idx="575">
                  <c:v>0.88571415106930396</c:v>
                </c:pt>
                <c:pt idx="576">
                  <c:v>0.88571415106930396</c:v>
                </c:pt>
                <c:pt idx="577">
                  <c:v>0.88571415106930396</c:v>
                </c:pt>
                <c:pt idx="578">
                  <c:v>0.88571415106930396</c:v>
                </c:pt>
                <c:pt idx="579">
                  <c:v>0.88571415106930396</c:v>
                </c:pt>
                <c:pt idx="580">
                  <c:v>0.88571415106930396</c:v>
                </c:pt>
                <c:pt idx="581">
                  <c:v>0.88571415106930396</c:v>
                </c:pt>
                <c:pt idx="582">
                  <c:v>0.88571415106930396</c:v>
                </c:pt>
                <c:pt idx="583">
                  <c:v>0.88571415106930396</c:v>
                </c:pt>
                <c:pt idx="584">
                  <c:v>0.88571415106930396</c:v>
                </c:pt>
                <c:pt idx="585">
                  <c:v>0.88571415106930396</c:v>
                </c:pt>
                <c:pt idx="586">
                  <c:v>0.88571415106930396</c:v>
                </c:pt>
                <c:pt idx="587">
                  <c:v>0.88571415106930396</c:v>
                </c:pt>
                <c:pt idx="588">
                  <c:v>0.88571415106930396</c:v>
                </c:pt>
                <c:pt idx="589">
                  <c:v>0.88571415106930396</c:v>
                </c:pt>
                <c:pt idx="590">
                  <c:v>0.88571415106930396</c:v>
                </c:pt>
                <c:pt idx="591">
                  <c:v>0.88571415106930396</c:v>
                </c:pt>
                <c:pt idx="592">
                  <c:v>0.88571415106930396</c:v>
                </c:pt>
                <c:pt idx="593">
                  <c:v>0.88571415106930396</c:v>
                </c:pt>
                <c:pt idx="594">
                  <c:v>0.88571415106930396</c:v>
                </c:pt>
                <c:pt idx="595">
                  <c:v>0.88571415106930396</c:v>
                </c:pt>
                <c:pt idx="596">
                  <c:v>0.88571415106930396</c:v>
                </c:pt>
                <c:pt idx="597">
                  <c:v>0.88571415106930396</c:v>
                </c:pt>
                <c:pt idx="598">
                  <c:v>0.88571415106930396</c:v>
                </c:pt>
                <c:pt idx="599">
                  <c:v>0.88571415106930396</c:v>
                </c:pt>
                <c:pt idx="600">
                  <c:v>0.88571415106930396</c:v>
                </c:pt>
                <c:pt idx="601">
                  <c:v>0.88571415106930396</c:v>
                </c:pt>
                <c:pt idx="602">
                  <c:v>0.88571415106930396</c:v>
                </c:pt>
                <c:pt idx="603">
                  <c:v>0.88571415106930396</c:v>
                </c:pt>
                <c:pt idx="604">
                  <c:v>0.88571415106930396</c:v>
                </c:pt>
                <c:pt idx="605">
                  <c:v>0.88571415106930396</c:v>
                </c:pt>
                <c:pt idx="606">
                  <c:v>0.88571415106930396</c:v>
                </c:pt>
                <c:pt idx="607">
                  <c:v>0.88571415106930396</c:v>
                </c:pt>
                <c:pt idx="608">
                  <c:v>0.88571415106930396</c:v>
                </c:pt>
                <c:pt idx="609">
                  <c:v>0.88571415106930396</c:v>
                </c:pt>
                <c:pt idx="610">
                  <c:v>0.88571415106930396</c:v>
                </c:pt>
                <c:pt idx="611">
                  <c:v>0.88571415106930396</c:v>
                </c:pt>
                <c:pt idx="612">
                  <c:v>0.88571415106930396</c:v>
                </c:pt>
                <c:pt idx="613">
                  <c:v>0.88571415106930396</c:v>
                </c:pt>
                <c:pt idx="614">
                  <c:v>0.88571415106930396</c:v>
                </c:pt>
                <c:pt idx="615">
                  <c:v>0.88571415106930396</c:v>
                </c:pt>
                <c:pt idx="616">
                  <c:v>0.88571415106930396</c:v>
                </c:pt>
                <c:pt idx="617">
                  <c:v>0.88571415106930396</c:v>
                </c:pt>
                <c:pt idx="618">
                  <c:v>0.88571415106930396</c:v>
                </c:pt>
                <c:pt idx="619">
                  <c:v>0.88571415106930396</c:v>
                </c:pt>
                <c:pt idx="620">
                  <c:v>0.88571415106930396</c:v>
                </c:pt>
                <c:pt idx="621">
                  <c:v>0.88571415106930396</c:v>
                </c:pt>
                <c:pt idx="622">
                  <c:v>0.88571415106930396</c:v>
                </c:pt>
                <c:pt idx="623">
                  <c:v>0.88571415106930396</c:v>
                </c:pt>
                <c:pt idx="624">
                  <c:v>0.88571415106930396</c:v>
                </c:pt>
                <c:pt idx="625">
                  <c:v>0.88571415106930396</c:v>
                </c:pt>
                <c:pt idx="626">
                  <c:v>0.88571415106930396</c:v>
                </c:pt>
                <c:pt idx="627">
                  <c:v>0.88571415106930396</c:v>
                </c:pt>
                <c:pt idx="628">
                  <c:v>0.88571415106930396</c:v>
                </c:pt>
                <c:pt idx="629">
                  <c:v>0.88571415106930396</c:v>
                </c:pt>
                <c:pt idx="630">
                  <c:v>0.88571415106930396</c:v>
                </c:pt>
                <c:pt idx="631">
                  <c:v>0.88571415106930396</c:v>
                </c:pt>
                <c:pt idx="632">
                  <c:v>0.88571415106930396</c:v>
                </c:pt>
                <c:pt idx="633">
                  <c:v>0.88571415106930396</c:v>
                </c:pt>
                <c:pt idx="634">
                  <c:v>0.88571415106930396</c:v>
                </c:pt>
                <c:pt idx="635">
                  <c:v>0.88571415106930396</c:v>
                </c:pt>
                <c:pt idx="636">
                  <c:v>0.88571415106930396</c:v>
                </c:pt>
                <c:pt idx="637">
                  <c:v>0.88571415106930396</c:v>
                </c:pt>
                <c:pt idx="638">
                  <c:v>0.88571415106930396</c:v>
                </c:pt>
                <c:pt idx="639">
                  <c:v>0.88571415106930396</c:v>
                </c:pt>
                <c:pt idx="640">
                  <c:v>0.88571415106930396</c:v>
                </c:pt>
                <c:pt idx="641">
                  <c:v>0.88571415106930396</c:v>
                </c:pt>
                <c:pt idx="642">
                  <c:v>0.88571415106930396</c:v>
                </c:pt>
                <c:pt idx="643">
                  <c:v>0.88571415106930396</c:v>
                </c:pt>
                <c:pt idx="644">
                  <c:v>0.88571415106930396</c:v>
                </c:pt>
                <c:pt idx="645">
                  <c:v>0.88571415106930396</c:v>
                </c:pt>
                <c:pt idx="646">
                  <c:v>0.88571415106930396</c:v>
                </c:pt>
                <c:pt idx="647">
                  <c:v>0.88571415106930396</c:v>
                </c:pt>
                <c:pt idx="648">
                  <c:v>0.88571415106930396</c:v>
                </c:pt>
                <c:pt idx="649">
                  <c:v>0.88571415106930396</c:v>
                </c:pt>
                <c:pt idx="650">
                  <c:v>0.88571415106930396</c:v>
                </c:pt>
                <c:pt idx="651">
                  <c:v>0.88571415106930396</c:v>
                </c:pt>
                <c:pt idx="652">
                  <c:v>0.88571415106930396</c:v>
                </c:pt>
                <c:pt idx="653">
                  <c:v>0.88571415106930396</c:v>
                </c:pt>
                <c:pt idx="654">
                  <c:v>0.88571415106930396</c:v>
                </c:pt>
                <c:pt idx="655">
                  <c:v>0.88571415106930396</c:v>
                </c:pt>
                <c:pt idx="656">
                  <c:v>0.88571415106930396</c:v>
                </c:pt>
                <c:pt idx="657">
                  <c:v>0.88571415106930396</c:v>
                </c:pt>
                <c:pt idx="658">
                  <c:v>0.88571415106930396</c:v>
                </c:pt>
                <c:pt idx="659">
                  <c:v>0.88571415106930396</c:v>
                </c:pt>
                <c:pt idx="660">
                  <c:v>0.88571415106930396</c:v>
                </c:pt>
                <c:pt idx="661">
                  <c:v>0.88571415106930396</c:v>
                </c:pt>
                <c:pt idx="662">
                  <c:v>0.88571415106930396</c:v>
                </c:pt>
                <c:pt idx="663">
                  <c:v>0.88571415106930396</c:v>
                </c:pt>
                <c:pt idx="664">
                  <c:v>0.88571415106930396</c:v>
                </c:pt>
                <c:pt idx="665">
                  <c:v>0.88571415106930396</c:v>
                </c:pt>
                <c:pt idx="666">
                  <c:v>0.88571415106930396</c:v>
                </c:pt>
                <c:pt idx="667">
                  <c:v>0.88571415106930396</c:v>
                </c:pt>
                <c:pt idx="668">
                  <c:v>0.88571415106930396</c:v>
                </c:pt>
                <c:pt idx="669">
                  <c:v>0.88571415106930396</c:v>
                </c:pt>
                <c:pt idx="670">
                  <c:v>0.88571415106930396</c:v>
                </c:pt>
                <c:pt idx="671">
                  <c:v>0.88571415106930396</c:v>
                </c:pt>
                <c:pt idx="672">
                  <c:v>0.88571415106930396</c:v>
                </c:pt>
                <c:pt idx="673">
                  <c:v>0.88571415106930396</c:v>
                </c:pt>
                <c:pt idx="674">
                  <c:v>0.88571415106930396</c:v>
                </c:pt>
                <c:pt idx="675">
                  <c:v>0.88571415106930396</c:v>
                </c:pt>
                <c:pt idx="676">
                  <c:v>0.88571415106930396</c:v>
                </c:pt>
                <c:pt idx="677">
                  <c:v>0.88571415106930396</c:v>
                </c:pt>
                <c:pt idx="678">
                  <c:v>0.88571415106930396</c:v>
                </c:pt>
                <c:pt idx="679">
                  <c:v>0.88571415106930396</c:v>
                </c:pt>
                <c:pt idx="680">
                  <c:v>0.88571415106930396</c:v>
                </c:pt>
                <c:pt idx="681">
                  <c:v>0.88571415106930396</c:v>
                </c:pt>
                <c:pt idx="682">
                  <c:v>0.88571415106930396</c:v>
                </c:pt>
                <c:pt idx="683">
                  <c:v>0.88571415106930396</c:v>
                </c:pt>
                <c:pt idx="684">
                  <c:v>0.88571415106930396</c:v>
                </c:pt>
                <c:pt idx="685">
                  <c:v>0.88571415106930396</c:v>
                </c:pt>
                <c:pt idx="686">
                  <c:v>0.88571415106930396</c:v>
                </c:pt>
                <c:pt idx="687">
                  <c:v>0.88571415106930396</c:v>
                </c:pt>
                <c:pt idx="688">
                  <c:v>0.88571415106930396</c:v>
                </c:pt>
                <c:pt idx="689">
                  <c:v>0.88571415106930396</c:v>
                </c:pt>
                <c:pt idx="690">
                  <c:v>0.88571415106930396</c:v>
                </c:pt>
                <c:pt idx="691">
                  <c:v>0.88571415106930396</c:v>
                </c:pt>
                <c:pt idx="692">
                  <c:v>0.88571415106930396</c:v>
                </c:pt>
                <c:pt idx="693">
                  <c:v>0.88571415106930396</c:v>
                </c:pt>
                <c:pt idx="694">
                  <c:v>0.88571415106930396</c:v>
                </c:pt>
                <c:pt idx="695">
                  <c:v>0.88571415106930396</c:v>
                </c:pt>
                <c:pt idx="696">
                  <c:v>0.88571415106930396</c:v>
                </c:pt>
                <c:pt idx="697">
                  <c:v>0.88571415106930396</c:v>
                </c:pt>
                <c:pt idx="698">
                  <c:v>0.88571415106930396</c:v>
                </c:pt>
                <c:pt idx="699">
                  <c:v>0.88571415106930396</c:v>
                </c:pt>
                <c:pt idx="700">
                  <c:v>0.88571415106930396</c:v>
                </c:pt>
                <c:pt idx="701">
                  <c:v>0.88571415106930396</c:v>
                </c:pt>
                <c:pt idx="702">
                  <c:v>0.88571415106930396</c:v>
                </c:pt>
                <c:pt idx="703">
                  <c:v>0.88571415106930396</c:v>
                </c:pt>
                <c:pt idx="704">
                  <c:v>0.88571415106930396</c:v>
                </c:pt>
                <c:pt idx="705">
                  <c:v>0.88571415106930396</c:v>
                </c:pt>
                <c:pt idx="706">
                  <c:v>0.88571415106930396</c:v>
                </c:pt>
                <c:pt idx="707">
                  <c:v>0.88571415106930396</c:v>
                </c:pt>
                <c:pt idx="708">
                  <c:v>0.88571415106930396</c:v>
                </c:pt>
                <c:pt idx="709">
                  <c:v>0.88571415106930396</c:v>
                </c:pt>
                <c:pt idx="710">
                  <c:v>0.88571415106930396</c:v>
                </c:pt>
                <c:pt idx="711">
                  <c:v>0.88571415106930396</c:v>
                </c:pt>
                <c:pt idx="712">
                  <c:v>0.88571415106930396</c:v>
                </c:pt>
                <c:pt idx="713">
                  <c:v>0.88571415106930396</c:v>
                </c:pt>
                <c:pt idx="714">
                  <c:v>0.88571415106930396</c:v>
                </c:pt>
                <c:pt idx="715">
                  <c:v>0.88571415106930396</c:v>
                </c:pt>
                <c:pt idx="716">
                  <c:v>0.88571415106930396</c:v>
                </c:pt>
                <c:pt idx="717">
                  <c:v>0.88571415106930396</c:v>
                </c:pt>
                <c:pt idx="718">
                  <c:v>0.88571415106930396</c:v>
                </c:pt>
                <c:pt idx="719">
                  <c:v>0.88571415106930396</c:v>
                </c:pt>
                <c:pt idx="720">
                  <c:v>0.88571415106930396</c:v>
                </c:pt>
                <c:pt idx="721">
                  <c:v>0.88571415106930396</c:v>
                </c:pt>
                <c:pt idx="722">
                  <c:v>0.88571415106930396</c:v>
                </c:pt>
                <c:pt idx="723">
                  <c:v>0.88571415106930396</c:v>
                </c:pt>
                <c:pt idx="724">
                  <c:v>0.88571415106930396</c:v>
                </c:pt>
                <c:pt idx="725">
                  <c:v>0.88571415106930396</c:v>
                </c:pt>
                <c:pt idx="726">
                  <c:v>0.88571415106930396</c:v>
                </c:pt>
                <c:pt idx="727">
                  <c:v>0.88571415106930396</c:v>
                </c:pt>
                <c:pt idx="728">
                  <c:v>0.88571415106930396</c:v>
                </c:pt>
                <c:pt idx="729">
                  <c:v>0.88571415106930396</c:v>
                </c:pt>
                <c:pt idx="730">
                  <c:v>0.88571415106930396</c:v>
                </c:pt>
                <c:pt idx="731">
                  <c:v>0.88571415106930396</c:v>
                </c:pt>
                <c:pt idx="732">
                  <c:v>0.88571415106930396</c:v>
                </c:pt>
                <c:pt idx="733">
                  <c:v>0.88571415106930396</c:v>
                </c:pt>
                <c:pt idx="734">
                  <c:v>0.88571415106930396</c:v>
                </c:pt>
                <c:pt idx="735">
                  <c:v>0.88571415106930396</c:v>
                </c:pt>
                <c:pt idx="736">
                  <c:v>0.88571415106930396</c:v>
                </c:pt>
                <c:pt idx="737">
                  <c:v>0.88571415106930396</c:v>
                </c:pt>
                <c:pt idx="738">
                  <c:v>0.88571415106930396</c:v>
                </c:pt>
                <c:pt idx="739">
                  <c:v>0.88571415106930396</c:v>
                </c:pt>
                <c:pt idx="740">
                  <c:v>0.88571415106930396</c:v>
                </c:pt>
                <c:pt idx="741">
                  <c:v>0.88571415106930396</c:v>
                </c:pt>
                <c:pt idx="742">
                  <c:v>0.88571415106930396</c:v>
                </c:pt>
                <c:pt idx="743">
                  <c:v>0.88571415106930396</c:v>
                </c:pt>
                <c:pt idx="744">
                  <c:v>0.88571415106930396</c:v>
                </c:pt>
                <c:pt idx="745">
                  <c:v>0.88571415106930396</c:v>
                </c:pt>
                <c:pt idx="746">
                  <c:v>0.88571415106930396</c:v>
                </c:pt>
                <c:pt idx="747">
                  <c:v>0.88571415106930396</c:v>
                </c:pt>
                <c:pt idx="748">
                  <c:v>0.88571415106930396</c:v>
                </c:pt>
                <c:pt idx="749">
                  <c:v>0.88571415106930396</c:v>
                </c:pt>
                <c:pt idx="750">
                  <c:v>0.88571415106930396</c:v>
                </c:pt>
                <c:pt idx="751">
                  <c:v>0.88571415106930396</c:v>
                </c:pt>
                <c:pt idx="752">
                  <c:v>0.88571415106930396</c:v>
                </c:pt>
                <c:pt idx="753">
                  <c:v>0.88571415106930396</c:v>
                </c:pt>
                <c:pt idx="754">
                  <c:v>0.88571415106930396</c:v>
                </c:pt>
                <c:pt idx="755">
                  <c:v>0.88571415106930396</c:v>
                </c:pt>
                <c:pt idx="756">
                  <c:v>0.88571415106930396</c:v>
                </c:pt>
                <c:pt idx="757">
                  <c:v>0.88571415106930396</c:v>
                </c:pt>
                <c:pt idx="758">
                  <c:v>0.88571415106930396</c:v>
                </c:pt>
                <c:pt idx="759">
                  <c:v>0.88571415106930396</c:v>
                </c:pt>
                <c:pt idx="760">
                  <c:v>0.88571415106930396</c:v>
                </c:pt>
                <c:pt idx="761">
                  <c:v>0.88571415106930396</c:v>
                </c:pt>
                <c:pt idx="762">
                  <c:v>0.88571415106930396</c:v>
                </c:pt>
                <c:pt idx="763">
                  <c:v>0.88571415106930396</c:v>
                </c:pt>
                <c:pt idx="764">
                  <c:v>0.88571415106930396</c:v>
                </c:pt>
                <c:pt idx="765">
                  <c:v>0.88571415106930396</c:v>
                </c:pt>
                <c:pt idx="766">
                  <c:v>0.88571415106930396</c:v>
                </c:pt>
                <c:pt idx="767">
                  <c:v>0.88571415106930396</c:v>
                </c:pt>
                <c:pt idx="768">
                  <c:v>0.88571415106930396</c:v>
                </c:pt>
                <c:pt idx="769">
                  <c:v>0.88571415106930396</c:v>
                </c:pt>
                <c:pt idx="770">
                  <c:v>0.88571415106930396</c:v>
                </c:pt>
                <c:pt idx="771">
                  <c:v>0.88571415106930396</c:v>
                </c:pt>
                <c:pt idx="772">
                  <c:v>0.88571415106930396</c:v>
                </c:pt>
                <c:pt idx="773">
                  <c:v>0.88571415106930396</c:v>
                </c:pt>
                <c:pt idx="774">
                  <c:v>0.88571415106930396</c:v>
                </c:pt>
                <c:pt idx="775">
                  <c:v>0.88571415106930396</c:v>
                </c:pt>
                <c:pt idx="776">
                  <c:v>0.88571415106930396</c:v>
                </c:pt>
                <c:pt idx="777">
                  <c:v>0.88571415106930396</c:v>
                </c:pt>
                <c:pt idx="778">
                  <c:v>0.88571415106930396</c:v>
                </c:pt>
                <c:pt idx="779">
                  <c:v>0.88571415106930396</c:v>
                </c:pt>
                <c:pt idx="780">
                  <c:v>0.88571415106930396</c:v>
                </c:pt>
                <c:pt idx="781">
                  <c:v>0.88571415106930396</c:v>
                </c:pt>
                <c:pt idx="782">
                  <c:v>0.88571415106930396</c:v>
                </c:pt>
                <c:pt idx="783">
                  <c:v>0.88571415106930396</c:v>
                </c:pt>
                <c:pt idx="784">
                  <c:v>0.88571415106930396</c:v>
                </c:pt>
                <c:pt idx="785">
                  <c:v>0.88571415106930396</c:v>
                </c:pt>
                <c:pt idx="786">
                  <c:v>0.88571415106930396</c:v>
                </c:pt>
                <c:pt idx="787">
                  <c:v>0.88571415106930396</c:v>
                </c:pt>
                <c:pt idx="788">
                  <c:v>0.88571415106930396</c:v>
                </c:pt>
                <c:pt idx="789">
                  <c:v>0.88571415106930396</c:v>
                </c:pt>
                <c:pt idx="790">
                  <c:v>0.88571415106930396</c:v>
                </c:pt>
                <c:pt idx="791">
                  <c:v>0.88571415106930396</c:v>
                </c:pt>
                <c:pt idx="792">
                  <c:v>0.88571415106930396</c:v>
                </c:pt>
                <c:pt idx="793">
                  <c:v>0.88571415106930396</c:v>
                </c:pt>
                <c:pt idx="794">
                  <c:v>0.88571415106930396</c:v>
                </c:pt>
                <c:pt idx="795">
                  <c:v>0.88571415106930396</c:v>
                </c:pt>
                <c:pt idx="796">
                  <c:v>0.88571415106930396</c:v>
                </c:pt>
                <c:pt idx="797">
                  <c:v>0.88571415106930396</c:v>
                </c:pt>
                <c:pt idx="798">
                  <c:v>0.88571415106930396</c:v>
                </c:pt>
                <c:pt idx="799">
                  <c:v>0.88571415106930396</c:v>
                </c:pt>
                <c:pt idx="800">
                  <c:v>0.88571415106930396</c:v>
                </c:pt>
                <c:pt idx="801">
                  <c:v>0.88571415106930396</c:v>
                </c:pt>
                <c:pt idx="802">
                  <c:v>0.88571415106930396</c:v>
                </c:pt>
                <c:pt idx="803">
                  <c:v>0.88571415106930396</c:v>
                </c:pt>
                <c:pt idx="804">
                  <c:v>0.88571415106930396</c:v>
                </c:pt>
                <c:pt idx="805">
                  <c:v>0.88571415106930396</c:v>
                </c:pt>
                <c:pt idx="806">
                  <c:v>0.88571415106930396</c:v>
                </c:pt>
                <c:pt idx="807">
                  <c:v>0.88571415106930396</c:v>
                </c:pt>
                <c:pt idx="808">
                  <c:v>0.88571415106930396</c:v>
                </c:pt>
                <c:pt idx="809">
                  <c:v>0.88571415106930396</c:v>
                </c:pt>
                <c:pt idx="810">
                  <c:v>0.88571415106930396</c:v>
                </c:pt>
                <c:pt idx="811">
                  <c:v>0.88571415106930396</c:v>
                </c:pt>
                <c:pt idx="812">
                  <c:v>0.88571415106930396</c:v>
                </c:pt>
                <c:pt idx="813">
                  <c:v>0.88571415106930396</c:v>
                </c:pt>
                <c:pt idx="814">
                  <c:v>0.88571415106930396</c:v>
                </c:pt>
                <c:pt idx="815">
                  <c:v>0.88571415106930396</c:v>
                </c:pt>
                <c:pt idx="816">
                  <c:v>0.88571415106930396</c:v>
                </c:pt>
                <c:pt idx="817">
                  <c:v>0.88571415106930396</c:v>
                </c:pt>
                <c:pt idx="818">
                  <c:v>0.88571415106930396</c:v>
                </c:pt>
                <c:pt idx="819">
                  <c:v>0.88571415106930396</c:v>
                </c:pt>
                <c:pt idx="820">
                  <c:v>0.88571415106930396</c:v>
                </c:pt>
                <c:pt idx="821">
                  <c:v>0.88571415106930396</c:v>
                </c:pt>
                <c:pt idx="822">
                  <c:v>0.88571415106930396</c:v>
                </c:pt>
                <c:pt idx="823">
                  <c:v>0.88571415106930396</c:v>
                </c:pt>
                <c:pt idx="824">
                  <c:v>0.88571415106930396</c:v>
                </c:pt>
                <c:pt idx="825">
                  <c:v>0.88571415106930396</c:v>
                </c:pt>
                <c:pt idx="826">
                  <c:v>0.88571415106930396</c:v>
                </c:pt>
                <c:pt idx="827">
                  <c:v>0.88571415106930396</c:v>
                </c:pt>
                <c:pt idx="828">
                  <c:v>0.88571415106930396</c:v>
                </c:pt>
                <c:pt idx="829">
                  <c:v>0.88571415106930396</c:v>
                </c:pt>
                <c:pt idx="830">
                  <c:v>0.88571415106930396</c:v>
                </c:pt>
                <c:pt idx="831">
                  <c:v>0.88571415106930396</c:v>
                </c:pt>
                <c:pt idx="832">
                  <c:v>0.88571415106930396</c:v>
                </c:pt>
                <c:pt idx="833">
                  <c:v>0.88571415106930396</c:v>
                </c:pt>
                <c:pt idx="834">
                  <c:v>0.88571415106930396</c:v>
                </c:pt>
                <c:pt idx="835">
                  <c:v>0.88571415106930396</c:v>
                </c:pt>
                <c:pt idx="836">
                  <c:v>0.88571415106930396</c:v>
                </c:pt>
                <c:pt idx="837">
                  <c:v>0.88571415106930396</c:v>
                </c:pt>
                <c:pt idx="838">
                  <c:v>0.88571415106930396</c:v>
                </c:pt>
                <c:pt idx="839">
                  <c:v>0.88571415106930396</c:v>
                </c:pt>
                <c:pt idx="840">
                  <c:v>0.88571415106930396</c:v>
                </c:pt>
                <c:pt idx="841">
                  <c:v>0.88571415106930396</c:v>
                </c:pt>
                <c:pt idx="842">
                  <c:v>0.88571415106930396</c:v>
                </c:pt>
                <c:pt idx="843">
                  <c:v>0.88571415106930396</c:v>
                </c:pt>
                <c:pt idx="844">
                  <c:v>0.88571415106930396</c:v>
                </c:pt>
                <c:pt idx="845">
                  <c:v>0.88571415106930396</c:v>
                </c:pt>
                <c:pt idx="846">
                  <c:v>0.88571415106930396</c:v>
                </c:pt>
                <c:pt idx="847">
                  <c:v>0.88571415106930396</c:v>
                </c:pt>
                <c:pt idx="848">
                  <c:v>0.88571415106930396</c:v>
                </c:pt>
                <c:pt idx="849">
                  <c:v>0.88571415106930396</c:v>
                </c:pt>
                <c:pt idx="850">
                  <c:v>0.88571415106930396</c:v>
                </c:pt>
                <c:pt idx="851">
                  <c:v>0.88571415106930396</c:v>
                </c:pt>
                <c:pt idx="852">
                  <c:v>0.88571415106930396</c:v>
                </c:pt>
                <c:pt idx="853">
                  <c:v>0.88571415106930396</c:v>
                </c:pt>
                <c:pt idx="854">
                  <c:v>0.88571415106930396</c:v>
                </c:pt>
                <c:pt idx="855">
                  <c:v>0.88571415106930396</c:v>
                </c:pt>
                <c:pt idx="856">
                  <c:v>0.88571415106930396</c:v>
                </c:pt>
                <c:pt idx="857">
                  <c:v>0.88571415106930396</c:v>
                </c:pt>
                <c:pt idx="858">
                  <c:v>0.88571415106930396</c:v>
                </c:pt>
                <c:pt idx="859">
                  <c:v>0.88571415106930396</c:v>
                </c:pt>
                <c:pt idx="860">
                  <c:v>0.88571415106930396</c:v>
                </c:pt>
                <c:pt idx="861">
                  <c:v>0.88571415106930396</c:v>
                </c:pt>
                <c:pt idx="862">
                  <c:v>0.88571415106930396</c:v>
                </c:pt>
                <c:pt idx="863">
                  <c:v>0.88571415106930396</c:v>
                </c:pt>
                <c:pt idx="864">
                  <c:v>0.88571415106930396</c:v>
                </c:pt>
                <c:pt idx="865">
                  <c:v>0.88571415106930396</c:v>
                </c:pt>
                <c:pt idx="866">
                  <c:v>0.88571415106930396</c:v>
                </c:pt>
                <c:pt idx="867">
                  <c:v>0.88571415106930396</c:v>
                </c:pt>
                <c:pt idx="868">
                  <c:v>0.88571415106930396</c:v>
                </c:pt>
                <c:pt idx="869">
                  <c:v>0.88571415106930396</c:v>
                </c:pt>
                <c:pt idx="870">
                  <c:v>0.88571415106930396</c:v>
                </c:pt>
                <c:pt idx="871">
                  <c:v>0.88571415106930396</c:v>
                </c:pt>
                <c:pt idx="872">
                  <c:v>0.88571415106930396</c:v>
                </c:pt>
                <c:pt idx="873">
                  <c:v>0.88571415106930396</c:v>
                </c:pt>
                <c:pt idx="874">
                  <c:v>0.88571415106930396</c:v>
                </c:pt>
                <c:pt idx="875">
                  <c:v>0.88571415106930396</c:v>
                </c:pt>
                <c:pt idx="876">
                  <c:v>0.88571415106930396</c:v>
                </c:pt>
                <c:pt idx="877">
                  <c:v>0.88571415106930396</c:v>
                </c:pt>
                <c:pt idx="878">
                  <c:v>0.88571415106930396</c:v>
                </c:pt>
                <c:pt idx="879">
                  <c:v>0.88571415106930396</c:v>
                </c:pt>
                <c:pt idx="880">
                  <c:v>0.88571415106930396</c:v>
                </c:pt>
                <c:pt idx="881">
                  <c:v>0.88571415106930396</c:v>
                </c:pt>
                <c:pt idx="882">
                  <c:v>0.88571415106930396</c:v>
                </c:pt>
                <c:pt idx="883">
                  <c:v>0.88571415106930396</c:v>
                </c:pt>
                <c:pt idx="884">
                  <c:v>0.88571415106930396</c:v>
                </c:pt>
                <c:pt idx="885">
                  <c:v>0.88571415106930396</c:v>
                </c:pt>
                <c:pt idx="886">
                  <c:v>0.88571415106930396</c:v>
                </c:pt>
                <c:pt idx="887">
                  <c:v>0.88571415106930396</c:v>
                </c:pt>
                <c:pt idx="888">
                  <c:v>0.88571415106930396</c:v>
                </c:pt>
                <c:pt idx="889">
                  <c:v>0.88571415106930396</c:v>
                </c:pt>
                <c:pt idx="890">
                  <c:v>0.88571415106930396</c:v>
                </c:pt>
                <c:pt idx="891">
                  <c:v>0.88571415106930396</c:v>
                </c:pt>
                <c:pt idx="892">
                  <c:v>0.88571415106930396</c:v>
                </c:pt>
                <c:pt idx="893">
                  <c:v>0.88571415106930396</c:v>
                </c:pt>
                <c:pt idx="894">
                  <c:v>0.88571415106930396</c:v>
                </c:pt>
                <c:pt idx="895">
                  <c:v>0.88571415106930396</c:v>
                </c:pt>
                <c:pt idx="896">
                  <c:v>0.88571415106930396</c:v>
                </c:pt>
                <c:pt idx="897">
                  <c:v>0.88571415106930396</c:v>
                </c:pt>
                <c:pt idx="898">
                  <c:v>0.88571415106930396</c:v>
                </c:pt>
                <c:pt idx="899">
                  <c:v>0.88571415106930396</c:v>
                </c:pt>
                <c:pt idx="900">
                  <c:v>0.88571415106930396</c:v>
                </c:pt>
                <c:pt idx="901">
                  <c:v>0.88571415106930396</c:v>
                </c:pt>
                <c:pt idx="902">
                  <c:v>0.88571415106930396</c:v>
                </c:pt>
                <c:pt idx="903">
                  <c:v>0.88571415106930396</c:v>
                </c:pt>
                <c:pt idx="904">
                  <c:v>0.88571415106930396</c:v>
                </c:pt>
                <c:pt idx="905">
                  <c:v>0.88571415106930396</c:v>
                </c:pt>
                <c:pt idx="906">
                  <c:v>0.88571415106930396</c:v>
                </c:pt>
                <c:pt idx="907">
                  <c:v>0.88571415106930396</c:v>
                </c:pt>
                <c:pt idx="908">
                  <c:v>0.88571415106930396</c:v>
                </c:pt>
                <c:pt idx="909">
                  <c:v>0.88571415106930396</c:v>
                </c:pt>
                <c:pt idx="910">
                  <c:v>0.88571415106930396</c:v>
                </c:pt>
                <c:pt idx="911">
                  <c:v>0.88571415106930396</c:v>
                </c:pt>
                <c:pt idx="912">
                  <c:v>0.88571415106930396</c:v>
                </c:pt>
                <c:pt idx="913">
                  <c:v>0.88571415106930396</c:v>
                </c:pt>
                <c:pt idx="914">
                  <c:v>0.88571415106930396</c:v>
                </c:pt>
                <c:pt idx="915">
                  <c:v>0.88571415106930396</c:v>
                </c:pt>
                <c:pt idx="916">
                  <c:v>0.88571415106930396</c:v>
                </c:pt>
                <c:pt idx="917">
                  <c:v>0.88571415106930396</c:v>
                </c:pt>
                <c:pt idx="918">
                  <c:v>0.88571415106930396</c:v>
                </c:pt>
                <c:pt idx="919">
                  <c:v>0.88571415106930396</c:v>
                </c:pt>
                <c:pt idx="920">
                  <c:v>0.88571415106930396</c:v>
                </c:pt>
                <c:pt idx="921">
                  <c:v>0.88571415106930396</c:v>
                </c:pt>
                <c:pt idx="922">
                  <c:v>0.88571415106930396</c:v>
                </c:pt>
                <c:pt idx="923">
                  <c:v>0.88571415106930396</c:v>
                </c:pt>
                <c:pt idx="924">
                  <c:v>0.88571415106930396</c:v>
                </c:pt>
                <c:pt idx="925">
                  <c:v>0.88571415106930396</c:v>
                </c:pt>
                <c:pt idx="926">
                  <c:v>0.88571415106930396</c:v>
                </c:pt>
                <c:pt idx="927">
                  <c:v>0.88571415106930396</c:v>
                </c:pt>
                <c:pt idx="928">
                  <c:v>0.88571415106930396</c:v>
                </c:pt>
                <c:pt idx="929">
                  <c:v>0.88571415106930396</c:v>
                </c:pt>
                <c:pt idx="930">
                  <c:v>0.88571415106930396</c:v>
                </c:pt>
                <c:pt idx="931">
                  <c:v>0.88571415106930396</c:v>
                </c:pt>
                <c:pt idx="932">
                  <c:v>0.88571415106930396</c:v>
                </c:pt>
                <c:pt idx="933">
                  <c:v>0.88571415106930396</c:v>
                </c:pt>
                <c:pt idx="934">
                  <c:v>0.88571415106930396</c:v>
                </c:pt>
                <c:pt idx="935">
                  <c:v>0.88571415106930396</c:v>
                </c:pt>
                <c:pt idx="936">
                  <c:v>0.88571415106930396</c:v>
                </c:pt>
                <c:pt idx="937">
                  <c:v>0.88571415106930396</c:v>
                </c:pt>
                <c:pt idx="938">
                  <c:v>0.88571415106930396</c:v>
                </c:pt>
                <c:pt idx="939">
                  <c:v>0.88571415106930396</c:v>
                </c:pt>
                <c:pt idx="940">
                  <c:v>0.88571415106930396</c:v>
                </c:pt>
                <c:pt idx="941">
                  <c:v>0.88571415106930396</c:v>
                </c:pt>
                <c:pt idx="942">
                  <c:v>0.88571415106930396</c:v>
                </c:pt>
                <c:pt idx="943">
                  <c:v>0.88571415106930396</c:v>
                </c:pt>
                <c:pt idx="944">
                  <c:v>0.88571415106930396</c:v>
                </c:pt>
                <c:pt idx="945">
                  <c:v>0.88571415106930396</c:v>
                </c:pt>
                <c:pt idx="946">
                  <c:v>0.88571415106930396</c:v>
                </c:pt>
                <c:pt idx="947">
                  <c:v>0.88571415106930396</c:v>
                </c:pt>
                <c:pt idx="948">
                  <c:v>0.88571415106930396</c:v>
                </c:pt>
                <c:pt idx="949">
                  <c:v>0.88571415106930396</c:v>
                </c:pt>
                <c:pt idx="950">
                  <c:v>0.88571415106930396</c:v>
                </c:pt>
                <c:pt idx="951">
                  <c:v>0.88571415106930396</c:v>
                </c:pt>
                <c:pt idx="952">
                  <c:v>0.88571415106930396</c:v>
                </c:pt>
                <c:pt idx="953">
                  <c:v>0.88571415106930396</c:v>
                </c:pt>
                <c:pt idx="954">
                  <c:v>0.88571415106930396</c:v>
                </c:pt>
                <c:pt idx="955">
                  <c:v>0.88571415106930396</c:v>
                </c:pt>
                <c:pt idx="956">
                  <c:v>0.88571415106930396</c:v>
                </c:pt>
                <c:pt idx="957">
                  <c:v>0.88571415106930396</c:v>
                </c:pt>
                <c:pt idx="958">
                  <c:v>0.88571415106930396</c:v>
                </c:pt>
                <c:pt idx="959">
                  <c:v>0.88571415106930396</c:v>
                </c:pt>
                <c:pt idx="960">
                  <c:v>0.88571415106930396</c:v>
                </c:pt>
                <c:pt idx="961">
                  <c:v>0.88571415106930396</c:v>
                </c:pt>
                <c:pt idx="962">
                  <c:v>0.88571415106930396</c:v>
                </c:pt>
                <c:pt idx="963">
                  <c:v>0.88571415106930396</c:v>
                </c:pt>
                <c:pt idx="964">
                  <c:v>0.88571415106930396</c:v>
                </c:pt>
                <c:pt idx="965">
                  <c:v>0.88571415106930396</c:v>
                </c:pt>
                <c:pt idx="966">
                  <c:v>0.88571415106930396</c:v>
                </c:pt>
                <c:pt idx="967">
                  <c:v>0.88571415106930396</c:v>
                </c:pt>
                <c:pt idx="968">
                  <c:v>0.88571415106930396</c:v>
                </c:pt>
                <c:pt idx="969">
                  <c:v>0.88571415106930396</c:v>
                </c:pt>
                <c:pt idx="970">
                  <c:v>0.88571415106930396</c:v>
                </c:pt>
                <c:pt idx="971">
                  <c:v>0.88571415106930396</c:v>
                </c:pt>
                <c:pt idx="972">
                  <c:v>0.88571415106930396</c:v>
                </c:pt>
                <c:pt idx="973">
                  <c:v>0.88571415106930396</c:v>
                </c:pt>
                <c:pt idx="974">
                  <c:v>0.88571415106930396</c:v>
                </c:pt>
                <c:pt idx="975">
                  <c:v>0.88571415106930396</c:v>
                </c:pt>
                <c:pt idx="976">
                  <c:v>0.88571415106930396</c:v>
                </c:pt>
                <c:pt idx="977">
                  <c:v>0.88571415106930396</c:v>
                </c:pt>
                <c:pt idx="978">
                  <c:v>0.88571415106930396</c:v>
                </c:pt>
                <c:pt idx="979">
                  <c:v>0.88571415106930396</c:v>
                </c:pt>
                <c:pt idx="980">
                  <c:v>0.88571415106930396</c:v>
                </c:pt>
                <c:pt idx="981">
                  <c:v>0.88571415106930396</c:v>
                </c:pt>
                <c:pt idx="982">
                  <c:v>0.88571415106930396</c:v>
                </c:pt>
                <c:pt idx="983">
                  <c:v>0.88571415106930396</c:v>
                </c:pt>
                <c:pt idx="984">
                  <c:v>0.88571415106930396</c:v>
                </c:pt>
                <c:pt idx="985">
                  <c:v>0.88571415106930396</c:v>
                </c:pt>
                <c:pt idx="986">
                  <c:v>0.88571415106930396</c:v>
                </c:pt>
                <c:pt idx="987">
                  <c:v>0.88571415106930396</c:v>
                </c:pt>
                <c:pt idx="988">
                  <c:v>0.88571415106930396</c:v>
                </c:pt>
                <c:pt idx="989">
                  <c:v>0.88571415106930396</c:v>
                </c:pt>
                <c:pt idx="990">
                  <c:v>0.88571415106930396</c:v>
                </c:pt>
                <c:pt idx="991">
                  <c:v>0.88571415106930396</c:v>
                </c:pt>
                <c:pt idx="992">
                  <c:v>0.88571415106930396</c:v>
                </c:pt>
                <c:pt idx="993">
                  <c:v>0.88571415106930396</c:v>
                </c:pt>
                <c:pt idx="994">
                  <c:v>0.88571415106930396</c:v>
                </c:pt>
                <c:pt idx="995">
                  <c:v>0.88571415106930396</c:v>
                </c:pt>
                <c:pt idx="996">
                  <c:v>0.88571415106930396</c:v>
                </c:pt>
                <c:pt idx="997">
                  <c:v>0.88571415106930396</c:v>
                </c:pt>
                <c:pt idx="998">
                  <c:v>0.88571415106930396</c:v>
                </c:pt>
                <c:pt idx="999">
                  <c:v>0.88571415106930396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5C-4D58-B3EE-9B715E957974}"/>
            </c:ext>
          </c:extLst>
        </c:ser>
        <c:ser>
          <c:idx val="1"/>
          <c:order val="2"/>
          <c:tx>
            <c:strRef>
              <c:f>'[Auto-Reg Data.xlsx]Iter 72'!$H$1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72'!$I$3:$I$1002</c:f>
              <c:numCache>
                <c:formatCode>#,##0.000</c:formatCode>
                <c:ptCount val="1000"/>
                <c:pt idx="0">
                  <c:v>1.07693848351217</c:v>
                </c:pt>
                <c:pt idx="1">
                  <c:v>1.1676341274142901</c:v>
                </c:pt>
                <c:pt idx="2">
                  <c:v>1.4364946400439</c:v>
                </c:pt>
                <c:pt idx="3">
                  <c:v>1.58317381922087</c:v>
                </c:pt>
                <c:pt idx="4">
                  <c:v>1.5471425322796699</c:v>
                </c:pt>
                <c:pt idx="5">
                  <c:v>1.3959316470894301</c:v>
                </c:pt>
                <c:pt idx="6">
                  <c:v>1.19678714143416</c:v>
                </c:pt>
                <c:pt idx="7">
                  <c:v>1.0016649543631799</c:v>
                </c:pt>
                <c:pt idx="8">
                  <c:v>0.845496312835744</c:v>
                </c:pt>
                <c:pt idx="9">
                  <c:v>0.74609178675957499</c:v>
                </c:pt>
                <c:pt idx="10">
                  <c:v>0.70201921060794203</c:v>
                </c:pt>
                <c:pt idx="11">
                  <c:v>0.69570193626758403</c:v>
                </c:pt>
                <c:pt idx="12">
                  <c:v>0.70490264635552902</c:v>
                </c:pt>
                <c:pt idx="13">
                  <c:v>0.71222679480365203</c:v>
                </c:pt>
                <c:pt idx="14">
                  <c:v>0.70889494984856705</c:v>
                </c:pt>
                <c:pt idx="15">
                  <c:v>0.76091995403902102</c:v>
                </c:pt>
                <c:pt idx="16">
                  <c:v>0.791904626685066</c:v>
                </c:pt>
                <c:pt idx="17">
                  <c:v>0.79977030480457301</c:v>
                </c:pt>
                <c:pt idx="18">
                  <c:v>0.79182595363224995</c:v>
                </c:pt>
                <c:pt idx="19">
                  <c:v>0.77411455477593905</c:v>
                </c:pt>
                <c:pt idx="20">
                  <c:v>0.75097254667084301</c:v>
                </c:pt>
                <c:pt idx="21">
                  <c:v>0.726365611606409</c:v>
                </c:pt>
                <c:pt idx="22">
                  <c:v>0.70420859617796905</c:v>
                </c:pt>
                <c:pt idx="23">
                  <c:v>0.68829898750468999</c:v>
                </c:pt>
                <c:pt idx="24">
                  <c:v>0.68203252275366799</c:v>
                </c:pt>
                <c:pt idx="25">
                  <c:v>0.68798897430292205</c:v>
                </c:pt>
                <c:pt idx="26">
                  <c:v>0.70755748000427898</c:v>
                </c:pt>
                <c:pt idx="27">
                  <c:v>0.74081294314248203</c:v>
                </c:pt>
                <c:pt idx="28">
                  <c:v>0.78672913641400299</c:v>
                </c:pt>
                <c:pt idx="29">
                  <c:v>0.84360683883503595</c:v>
                </c:pt>
                <c:pt idx="30">
                  <c:v>0.90950795276021601</c:v>
                </c:pt>
                <c:pt idx="31">
                  <c:v>0.98256074631692403</c:v>
                </c:pt>
                <c:pt idx="32">
                  <c:v>1.0611158304333299</c:v>
                </c:pt>
                <c:pt idx="33">
                  <c:v>1.1437943446855401</c:v>
                </c:pt>
                <c:pt idx="34">
                  <c:v>1.22947753651632</c:v>
                </c:pt>
                <c:pt idx="35">
                  <c:v>1.31727227521181</c:v>
                </c:pt>
                <c:pt idx="36">
                  <c:v>1.4064712781612201</c:v>
                </c:pt>
                <c:pt idx="37">
                  <c:v>1.4965163665110399</c:v>
                </c:pt>
                <c:pt idx="38">
                  <c:v>1.58696749828299</c:v>
                </c:pt>
                <c:pt idx="39">
                  <c:v>1.67747779826495</c:v>
                </c:pt>
                <c:pt idx="40">
                  <c:v>1.7677738515489301</c:v>
                </c:pt>
                <c:pt idx="41">
                  <c:v>1.8576402960843399</c:v>
                </c:pt>
                <c:pt idx="42">
                  <c:v>1.9469078067513499</c:v>
                </c:pt>
                <c:pt idx="43">
                  <c:v>2.03544371141879</c:v>
                </c:pt>
                <c:pt idx="44">
                  <c:v>2.1231446362922801</c:v>
                </c:pt>
                <c:pt idx="45">
                  <c:v>2.2099307145787299</c:v>
                </c:pt>
                <c:pt idx="46">
                  <c:v>2.2957410024914</c:v>
                </c:pt>
                <c:pt idx="47">
                  <c:v>2.3805298317697101</c:v>
                </c:pt>
                <c:pt idx="48">
                  <c:v>2.4642638925639999</c:v>
                </c:pt>
                <c:pt idx="49">
                  <c:v>2.5469198892498199</c:v>
                </c:pt>
                <c:pt idx="50">
                  <c:v>2.6284826483472798</c:v>
                </c:pt>
                <c:pt idx="51">
                  <c:v>2.70894358527659</c:v>
                </c:pt>
                <c:pt idx="52">
                  <c:v>2.78829945750189</c:v>
                </c:pt>
                <c:pt idx="53">
                  <c:v>2.8665513474290001</c:v>
                </c:pt>
                <c:pt idx="54">
                  <c:v>2.9437038305074701</c:v>
                </c:pt>
                <c:pt idx="55">
                  <c:v>3.0197642932806601</c:v>
                </c:pt>
                <c:pt idx="56">
                  <c:v>3.0947423733230499</c:v>
                </c:pt>
                <c:pt idx="57">
                  <c:v>3.1686494986109501</c:v>
                </c:pt>
                <c:pt idx="58">
                  <c:v>3.2414985082695198</c:v>
                </c:pt>
                <c:pt idx="59">
                  <c:v>3.3133033401090102</c:v>
                </c:pt>
                <c:pt idx="60">
                  <c:v>3.38407877311578</c:v>
                </c:pt>
                <c:pt idx="61">
                  <c:v>3.45384021526095</c:v>
                </c:pt>
                <c:pt idx="62">
                  <c:v>3.5226035287509601</c:v>
                </c:pt>
                <c:pt idx="63">
                  <c:v>3.5903848862638399</c:v>
                </c:pt>
                <c:pt idx="64">
                  <c:v>3.6572006528633398</c:v>
                </c:pt>
                <c:pt idx="65">
                  <c:v>3.7230672892164698</c:v>
                </c:pt>
                <c:pt idx="66">
                  <c:v>3.7880012725003001</c:v>
                </c:pt>
                <c:pt idx="67">
                  <c:v>3.85201903200681</c:v>
                </c:pt>
                <c:pt idx="68">
                  <c:v>3.9151368969646798</c:v>
                </c:pt>
                <c:pt idx="69">
                  <c:v>3.9773710545176901</c:v>
                </c:pt>
                <c:pt idx="70">
                  <c:v>4.0387375161455701</c:v>
                </c:pt>
                <c:pt idx="71">
                  <c:v>4.0992520911001504</c:v>
                </c:pt>
                <c:pt idx="72">
                  <c:v>4.1589303656666798</c:v>
                </c:pt>
                <c:pt idx="73">
                  <c:v>4.2177876872576903</c:v>
                </c:pt>
                <c:pt idx="74">
                  <c:v>4.2758391525102901</c:v>
                </c:pt>
                <c:pt idx="75">
                  <c:v>4.3330995986944796</c:v>
                </c:pt>
                <c:pt idx="76">
                  <c:v>4.3895835978537496</c:v>
                </c:pt>
                <c:pt idx="77">
                  <c:v>4.4453054531941598</c:v>
                </c:pt>
                <c:pt idx="78">
                  <c:v>4.5002791973176297</c:v>
                </c:pt>
                <c:pt idx="79">
                  <c:v>4.5545185919614202</c:v>
                </c:pt>
                <c:pt idx="80">
                  <c:v>4.6080371289614801</c:v>
                </c:pt>
                <c:pt idx="81">
                  <c:v>4.6608480322039201</c:v>
                </c:pt>
                <c:pt idx="82">
                  <c:v>4.7129642603678299</c:v>
                </c:pt>
                <c:pt idx="83">
                  <c:v>4.7643985102953996</c:v>
                </c:pt>
                <c:pt idx="84">
                  <c:v>4.8151632208529698</c:v>
                </c:pt>
                <c:pt idx="85">
                  <c:v>4.8652705771693903</c:v>
                </c:pt>
                <c:pt idx="86">
                  <c:v>4.9147325151576498</c:v>
                </c:pt>
                <c:pt idx="87">
                  <c:v>4.96356072624181</c:v>
                </c:pt>
                <c:pt idx="88">
                  <c:v>5.0117666622250301</c:v>
                </c:pt>
                <c:pt idx="89">
                  <c:v>5.0593615402456997</c:v>
                </c:pt>
                <c:pt idx="90">
                  <c:v>5.1063563477785898</c:v>
                </c:pt>
                <c:pt idx="91">
                  <c:v>5.1527618476455102</c:v>
                </c:pt>
                <c:pt idx="92">
                  <c:v>5.1985885830071297</c:v>
                </c:pt>
                <c:pt idx="93">
                  <c:v>5.2438468823129396</c:v>
                </c:pt>
                <c:pt idx="94">
                  <c:v>5.2885468641910496</c:v>
                </c:pt>
                <c:pt idx="95">
                  <c:v>5.3326984422636201</c:v>
                </c:pt>
                <c:pt idx="96">
                  <c:v>5.37631132987672</c:v>
                </c:pt>
                <c:pt idx="97">
                  <c:v>5.4193950447363299</c:v>
                </c:pt>
                <c:pt idx="98">
                  <c:v>5.4619589134442696</c:v>
                </c:pt>
                <c:pt idx="99">
                  <c:v>5.5040120759298103</c:v>
                </c:pt>
                <c:pt idx="100">
                  <c:v>5.5455634897741302</c:v>
                </c:pt>
                <c:pt idx="101">
                  <c:v>5.58662193442622</c:v>
                </c:pt>
                <c:pt idx="102">
                  <c:v>5.6271960153095701</c:v>
                </c:pt>
                <c:pt idx="103">
                  <c:v>5.6672941678199598</c:v>
                </c:pt>
                <c:pt idx="104">
                  <c:v>5.7069246612154902</c:v>
                </c:pt>
                <c:pt idx="105">
                  <c:v>5.74609560240002</c:v>
                </c:pt>
                <c:pt idx="106">
                  <c:v>5.7848149396022199</c:v>
                </c:pt>
                <c:pt idx="107">
                  <c:v>5.8230904659521796</c:v>
                </c:pt>
                <c:pt idx="108">
                  <c:v>5.8609298229582096</c:v>
                </c:pt>
                <c:pt idx="109">
                  <c:v>5.8983405038862502</c:v>
                </c:pt>
                <c:pt idx="110">
                  <c:v>5.9353298570447999</c:v>
                </c:pt>
                <c:pt idx="111">
                  <c:v>5.9719050889779997</c:v>
                </c:pt>
                <c:pt idx="112">
                  <c:v>6.0080732675697703</c:v>
                </c:pt>
                <c:pt idx="113">
                  <c:v>6.0438413250619201</c:v>
                </c:pt>
                <c:pt idx="114">
                  <c:v>6.0792160609888404</c:v>
                </c:pt>
                <c:pt idx="115">
                  <c:v>6.1142041450318301</c:v>
                </c:pt>
                <c:pt idx="116">
                  <c:v>6.1488121197955898</c:v>
                </c:pt>
                <c:pt idx="117">
                  <c:v>6.1830464035096897</c:v>
                </c:pt>
                <c:pt idx="118">
                  <c:v>6.2169132926575399</c:v>
                </c:pt>
                <c:pt idx="119">
                  <c:v>6.2504189645354797</c:v>
                </c:pt>
                <c:pt idx="120">
                  <c:v>6.2835694797443704</c:v>
                </c:pt>
                <c:pt idx="121">
                  <c:v>6.3163707846161499</c:v>
                </c:pt>
                <c:pt idx="122">
                  <c:v>6.3488287135774897</c:v>
                </c:pt>
                <c:pt idx="123">
                  <c:v>6.3809489914529802</c:v>
                </c:pt>
                <c:pt idx="124">
                  <c:v>6.4127372357097601</c:v>
                </c:pt>
                <c:pt idx="125">
                  <c:v>6.4441989586457602</c:v>
                </c:pt>
                <c:pt idx="126">
                  <c:v>6.4753395695233698</c:v>
                </c:pt>
                <c:pt idx="127">
                  <c:v>6.5061643766506503</c:v>
                </c:pt>
                <c:pt idx="128">
                  <c:v>6.53667858941159</c:v>
                </c:pt>
                <c:pt idx="129">
                  <c:v>6.5668873202473197</c:v>
                </c:pt>
                <c:pt idx="130">
                  <c:v>6.5967955865899004</c:v>
                </c:pt>
                <c:pt idx="131">
                  <c:v>6.6264083127501898</c:v>
                </c:pt>
                <c:pt idx="132">
                  <c:v>6.6557303317613501</c:v>
                </c:pt>
                <c:pt idx="133">
                  <c:v>6.6847663871794296</c:v>
                </c:pt>
                <c:pt idx="134">
                  <c:v>6.7135211348423898</c:v>
                </c:pt>
                <c:pt idx="135">
                  <c:v>6.7419991445888803</c:v>
                </c:pt>
                <c:pt idx="136">
                  <c:v>6.7702049019380297</c:v>
                </c:pt>
                <c:pt idx="137">
                  <c:v>6.7981428097315399</c:v>
                </c:pt>
                <c:pt idx="138">
                  <c:v>6.8258171897390101</c:v>
                </c:pt>
                <c:pt idx="139">
                  <c:v>6.8532322842279001</c:v>
                </c:pt>
                <c:pt idx="140">
                  <c:v>6.8803922574989302</c:v>
                </c:pt>
                <c:pt idx="141">
                  <c:v>6.9073011973881</c:v>
                </c:pt>
                <c:pt idx="142">
                  <c:v>6.9339631167361802</c:v>
                </c:pt>
                <c:pt idx="143">
                  <c:v>6.9603819548266701</c:v>
                </c:pt>
                <c:pt idx="144">
                  <c:v>6.9865615787931201</c:v>
                </c:pt>
                <c:pt idx="145">
                  <c:v>7.0125057849966002</c:v>
                </c:pt>
                <c:pt idx="146">
                  <c:v>7.0382183003742496</c:v>
                </c:pt>
                <c:pt idx="147">
                  <c:v>7.0637027837595401</c:v>
                </c:pt>
                <c:pt idx="148">
                  <c:v>7.0889628271751697</c:v>
                </c:pt>
                <c:pt idx="149">
                  <c:v>7.1140019570991804</c:v>
                </c:pt>
                <c:pt idx="150">
                  <c:v>7.1388236357051298</c:v>
                </c:pt>
                <c:pt idx="151">
                  <c:v>7.1634312620768004</c:v>
                </c:pt>
                <c:pt idx="152">
                  <c:v>7.1878281733983096</c:v>
                </c:pt>
                <c:pt idx="153">
                  <c:v>7.2120176461200503</c:v>
                </c:pt>
                <c:pt idx="154">
                  <c:v>7.2360028971012298</c:v>
                </c:pt>
                <c:pt idx="155">
                  <c:v>7.2597870847294299</c:v>
                </c:pt>
                <c:pt idx="156">
                  <c:v>7.2833733100178302</c:v>
                </c:pt>
                <c:pt idx="157">
                  <c:v>7.3067646176806402</c:v>
                </c:pt>
                <c:pt idx="158">
                  <c:v>7.3299639971872299</c:v>
                </c:pt>
                <c:pt idx="159">
                  <c:v>7.35297438379546</c:v>
                </c:pt>
                <c:pt idx="160">
                  <c:v>7.3757986595646399</c:v>
                </c:pt>
                <c:pt idx="161">
                  <c:v>7.3984396543487803</c:v>
                </c:pt>
                <c:pt idx="162">
                  <c:v>7.4209001467703297</c:v>
                </c:pt>
                <c:pt idx="163">
                  <c:v>7.4431828651749798</c:v>
                </c:pt>
                <c:pt idx="164">
                  <c:v>7.4652904885680202</c:v>
                </c:pt>
                <c:pt idx="165">
                  <c:v>7.4872256475324903</c:v>
                </c:pt>
                <c:pt idx="166">
                  <c:v>7.5089909251296296</c:v>
                </c:pt>
                <c:pt idx="167">
                  <c:v>7.5305888577820301</c:v>
                </c:pt>
                <c:pt idx="168">
                  <c:v>7.5520219361398198</c:v>
                </c:pt>
                <c:pt idx="169">
                  <c:v>7.5732926059302299</c:v>
                </c:pt>
                <c:pt idx="170">
                  <c:v>7.5944032687909502</c:v>
                </c:pt>
                <c:pt idx="171">
                  <c:v>7.6153562830875696</c:v>
                </c:pt>
                <c:pt idx="172">
                  <c:v>7.6361539647155201</c:v>
                </c:pt>
                <c:pt idx="173">
                  <c:v>7.6567985878866498</c:v>
                </c:pt>
                <c:pt idx="174">
                  <c:v>7.6772923859010502</c:v>
                </c:pt>
                <c:pt idx="175">
                  <c:v>7.69763755190412</c:v>
                </c:pt>
                <c:pt idx="176">
                  <c:v>7.7178362396294302</c:v>
                </c:pt>
                <c:pt idx="177">
                  <c:v>7.7378905641275004</c:v>
                </c:pt>
                <c:pt idx="178">
                  <c:v>7.7578026024808704</c:v>
                </c:pt>
                <c:pt idx="179">
                  <c:v>7.7775743945056997</c:v>
                </c:pt>
                <c:pt idx="180">
                  <c:v>7.7972079434402</c:v>
                </c:pt>
                <c:pt idx="181">
                  <c:v>7.8167052166201403</c:v>
                </c:pt>
                <c:pt idx="182">
                  <c:v>7.8360681461416597</c:v>
                </c:pt>
                <c:pt idx="183">
                  <c:v>7.8552986295116902</c:v>
                </c:pt>
                <c:pt idx="184">
                  <c:v>7.8743985302862001</c:v>
                </c:pt>
                <c:pt idx="185">
                  <c:v>7.8933696786965299</c:v>
                </c:pt>
                <c:pt idx="186">
                  <c:v>7.9122138722639797</c:v>
                </c:pt>
                <c:pt idx="187">
                  <c:v>7.9309328764029701</c:v>
                </c:pt>
                <c:pt idx="188">
                  <c:v>7.9495284250129696</c:v>
                </c:pt>
                <c:pt idx="189">
                  <c:v>7.9680022210593302</c:v>
                </c:pt>
                <c:pt idx="190">
                  <c:v>7.9863559371433697</c:v>
                </c:pt>
                <c:pt idx="191">
                  <c:v>8.00459121606184</c:v>
                </c:pt>
                <c:pt idx="192">
                  <c:v>8.0227096713559494</c:v>
                </c:pt>
                <c:pt idx="193">
                  <c:v>8.0407128878502405</c:v>
                </c:pt>
                <c:pt idx="194">
                  <c:v>8.0586024221814299</c:v>
                </c:pt>
                <c:pt idx="195">
                  <c:v>8.0763798033174208</c:v>
                </c:pt>
                <c:pt idx="196">
                  <c:v>8.0940465330667095</c:v>
                </c:pt>
                <c:pt idx="197">
                  <c:v>8.1116040865783408</c:v>
                </c:pt>
                <c:pt idx="198">
                  <c:v>8.1290539128325907</c:v>
                </c:pt>
                <c:pt idx="199">
                  <c:v>8.1463974351225392</c:v>
                </c:pt>
                <c:pt idx="200">
                  <c:v>8.1636360515267796</c:v>
                </c:pt>
                <c:pt idx="201">
                  <c:v>8.1807711353733197</c:v>
                </c:pt>
                <c:pt idx="202">
                  <c:v>8.1978040356948902</c:v>
                </c:pt>
                <c:pt idx="203">
                  <c:v>8.2147360776758998</c:v>
                </c:pt>
                <c:pt idx="204">
                  <c:v>8.2315685630910291</c:v>
                </c:pt>
                <c:pt idx="205">
                  <c:v>8.2483027707358207</c:v>
                </c:pt>
                <c:pt idx="206">
                  <c:v>8.2649399568491706</c:v>
                </c:pt>
                <c:pt idx="207">
                  <c:v>8.2814813555281397</c:v>
                </c:pt>
                <c:pt idx="208">
                  <c:v>8.2979281791350292</c:v>
                </c:pt>
                <c:pt idx="209">
                  <c:v>8.3142816186969704</c:v>
                </c:pt>
                <c:pt idx="210">
                  <c:v>8.3305428442980691</c:v>
                </c:pt>
                <c:pt idx="211">
                  <c:v>8.3467130054643892</c:v>
                </c:pt>
                <c:pt idx="212">
                  <c:v>8.3627932315417794</c:v>
                </c:pt>
                <c:pt idx="213">
                  <c:v>8.3787846320667292</c:v>
                </c:pt>
                <c:pt idx="214">
                  <c:v>8.3946882971303705</c:v>
                </c:pt>
                <c:pt idx="215">
                  <c:v>8.4105052977357797</c:v>
                </c:pt>
                <c:pt idx="216">
                  <c:v>8.4262366861486804</c:v>
                </c:pt>
                <c:pt idx="217">
                  <c:v>8.4418834962416405</c:v>
                </c:pt>
                <c:pt idx="218">
                  <c:v>8.4574467438319694</c:v>
                </c:pt>
                <c:pt idx="219">
                  <c:v>8.4729274270133601</c:v>
                </c:pt>
                <c:pt idx="220">
                  <c:v>8.4883265264813392</c:v>
                </c:pt>
                <c:pt idx="221">
                  <c:v>8.5036450058528796</c:v>
                </c:pt>
                <c:pt idx="222">
                  <c:v>8.5188838119799293</c:v>
                </c:pt>
                <c:pt idx="223">
                  <c:v>8.5340438752572698</c:v>
                </c:pt>
                <c:pt idx="224">
                  <c:v>8.5491261099246891</c:v>
                </c:pt>
                <c:pt idx="225">
                  <c:v>8.5641314143635192</c:v>
                </c:pt>
                <c:pt idx="226">
                  <c:v>8.5790606713877509</c:v>
                </c:pt>
                <c:pt idx="227">
                  <c:v>8.5939147485297696</c:v>
                </c:pt>
                <c:pt idx="228">
                  <c:v>8.60869449832086</c:v>
                </c:pt>
                <c:pt idx="229">
                  <c:v>8.6234007585664099</c:v>
                </c:pt>
                <c:pt idx="230">
                  <c:v>8.63803435261622</c:v>
                </c:pt>
                <c:pt idx="231">
                  <c:v>8.6525960896296397</c:v>
                </c:pt>
                <c:pt idx="232">
                  <c:v>8.6670867648359895</c:v>
                </c:pt>
                <c:pt idx="233">
                  <c:v>8.6815071597900406</c:v>
                </c:pt>
                <c:pt idx="234">
                  <c:v>8.6958580426228398</c:v>
                </c:pt>
                <c:pt idx="235">
                  <c:v>8.7101401682879391</c:v>
                </c:pt>
                <c:pt idx="236">
                  <c:v>8.7243542788030108</c:v>
                </c:pt>
                <c:pt idx="237">
                  <c:v>8.7385011034870708</c:v>
                </c:pt>
                <c:pt idx="238">
                  <c:v>8.7525813591933002</c:v>
                </c:pt>
                <c:pt idx="239">
                  <c:v>8.7665957505375403</c:v>
                </c:pt>
                <c:pt idx="240">
                  <c:v>8.7805449701226408</c:v>
                </c:pt>
                <c:pt idx="241">
                  <c:v>8.7944296987586306</c:v>
                </c:pt>
                <c:pt idx="242">
                  <c:v>8.8082506056788095</c:v>
                </c:pt>
                <c:pt idx="243">
                  <c:v>8.8220083487519094</c:v>
                </c:pt>
                <c:pt idx="244">
                  <c:v>8.8357035746902692</c:v>
                </c:pt>
                <c:pt idx="245">
                  <c:v>8.8493369192542399</c:v>
                </c:pt>
                <c:pt idx="246">
                  <c:v>8.8629090074527799</c:v>
                </c:pt>
                <c:pt idx="247">
                  <c:v>8.8764204537403408</c:v>
                </c:pt>
                <c:pt idx="248">
                  <c:v>8.8898718622101693</c:v>
                </c:pt>
                <c:pt idx="249">
                  <c:v>8.9032638267839896</c:v>
                </c:pt>
                <c:pt idx="250">
                  <c:v>8.9165969313982192</c:v>
                </c:pt>
                <c:pt idx="251">
                  <c:v>8.9298717501867397</c:v>
                </c:pt>
                <c:pt idx="252">
                  <c:v>8.9430888476602792</c:v>
                </c:pt>
                <c:pt idx="253">
                  <c:v>8.95624877888255</c:v>
                </c:pt>
                <c:pt idx="254">
                  <c:v>8.9693520896430208</c:v>
                </c:pt>
                <c:pt idx="255">
                  <c:v>8.9823993166266192</c:v>
                </c:pt>
                <c:pt idx="256">
                  <c:v>8.9953909875802491</c:v>
                </c:pt>
                <c:pt idx="257">
                  <c:v>9.0083276214761998</c:v>
                </c:pt>
                <c:pt idx="258">
                  <c:v>9.0212097286726305</c:v>
                </c:pt>
                <c:pt idx="259">
                  <c:v>9.0340378110710304</c:v>
                </c:pt>
                <c:pt idx="260">
                  <c:v>9.0468123622707601</c:v>
                </c:pt>
                <c:pt idx="261">
                  <c:v>9.0595338677208002</c:v>
                </c:pt>
                <c:pt idx="262">
                  <c:v>9.0722028048686507</c:v>
                </c:pt>
                <c:pt idx="263">
                  <c:v>9.0848196433065098</c:v>
                </c:pt>
                <c:pt idx="264">
                  <c:v>9.0973848449147408</c:v>
                </c:pt>
                <c:pt idx="265">
                  <c:v>9.1098988640026892</c:v>
                </c:pt>
                <c:pt idx="266">
                  <c:v>9.1223621474469301</c:v>
                </c:pt>
                <c:pt idx="267">
                  <c:v>9.1347751348268993</c:v>
                </c:pt>
                <c:pt idx="268">
                  <c:v>9.1471382585581402</c:v>
                </c:pt>
                <c:pt idx="269">
                  <c:v>9.1594519440229298</c:v>
                </c:pt>
                <c:pt idx="270">
                  <c:v>9.17171660969864</c:v>
                </c:pt>
                <c:pt idx="271">
                  <c:v>9.1839326672836705</c:v>
                </c:pt>
                <c:pt idx="272">
                  <c:v>9.1961005218210108</c:v>
                </c:pt>
                <c:pt idx="273">
                  <c:v>9.2082205718196306</c:v>
                </c:pt>
                <c:pt idx="274">
                  <c:v>9.2202932093735193</c:v>
                </c:pt>
                <c:pt idx="275">
                  <c:v>9.2323188202786</c:v>
                </c:pt>
                <c:pt idx="276">
                  <c:v>9.2442977841474807</c:v>
                </c:pt>
                <c:pt idx="277">
                  <c:v>9.2562304745220398</c:v>
                </c:pt>
                <c:pt idx="278">
                  <c:v>9.26811725898399</c:v>
                </c:pt>
                <c:pt idx="279">
                  <c:v>9.2799584992633299</c:v>
                </c:pt>
                <c:pt idx="280">
                  <c:v>9.2917545513449298</c:v>
                </c:pt>
                <c:pt idx="281">
                  <c:v>9.3035057655729698</c:v>
                </c:pt>
                <c:pt idx="282">
                  <c:v>9.3152124867536106</c:v>
                </c:pt>
                <c:pt idx="283">
                  <c:v>9.3268750542556305</c:v>
                </c:pt>
                <c:pt idx="284">
                  <c:v>9.3384938021093493</c:v>
                </c:pt>
                <c:pt idx="285">
                  <c:v>9.3500690591036193</c:v>
                </c:pt>
                <c:pt idx="286">
                  <c:v>9.36160114888105</c:v>
                </c:pt>
                <c:pt idx="287">
                  <c:v>9.3730903900314804</c:v>
                </c:pt>
                <c:pt idx="288">
                  <c:v>9.3845370961837808</c:v>
                </c:pt>
                <c:pt idx="289">
                  <c:v>9.3959415760958507</c:v>
                </c:pt>
                <c:pt idx="290">
                  <c:v>9.4073041337430308</c:v>
                </c:pt>
                <c:pt idx="291">
                  <c:v>9.4186250684049106</c:v>
                </c:pt>
                <c:pt idx="292">
                  <c:v>9.4299046747504196</c:v>
                </c:pt>
                <c:pt idx="293">
                  <c:v>9.4411432429214805</c:v>
                </c:pt>
                <c:pt idx="294">
                  <c:v>9.4523410586150192</c:v>
                </c:pt>
                <c:pt idx="295">
                  <c:v>9.4634984031635305</c:v>
                </c:pt>
                <c:pt idx="296">
                  <c:v>9.4746155536140897</c:v>
                </c:pt>
                <c:pt idx="297">
                  <c:v>9.4856927828059696</c:v>
                </c:pt>
                <c:pt idx="298">
                  <c:v>9.4967303594468007</c:v>
                </c:pt>
                <c:pt idx="299">
                  <c:v>9.5077285481872895</c:v>
                </c:pt>
                <c:pt idx="300">
                  <c:v>9.5186876096946396</c:v>
                </c:pt>
                <c:pt idx="301">
                  <c:v>9.5296078007245306</c:v>
                </c:pt>
                <c:pt idx="302">
                  <c:v>9.5404893741918197</c:v>
                </c:pt>
                <c:pt idx="303">
                  <c:v>9.5513325792399399</c:v>
                </c:pt>
                <c:pt idx="304">
                  <c:v>9.5621376613089808</c:v>
                </c:pt>
                <c:pt idx="305">
                  <c:v>9.5729048622025505</c:v>
                </c:pt>
                <c:pt idx="306">
                  <c:v>9.5836344201534001</c:v>
                </c:pt>
                <c:pt idx="307">
                  <c:v>9.5943265698878104</c:v>
                </c:pt>
                <c:pt idx="308">
                  <c:v>9.6049815426887903</c:v>
                </c:pt>
                <c:pt idx="309">
                  <c:v>9.6155995664581795</c:v>
                </c:pt>
                <c:pt idx="310">
                  <c:v>9.6261808657774903</c:v>
                </c:pt>
                <c:pt idx="311">
                  <c:v>9.6367256619677502</c:v>
                </c:pt>
                <c:pt idx="312">
                  <c:v>9.6472341731481208</c:v>
                </c:pt>
                <c:pt idx="313">
                  <c:v>9.6577066142935202</c:v>
                </c:pt>
                <c:pt idx="314">
                  <c:v>9.6681431972911707</c:v>
                </c:pt>
                <c:pt idx="315">
                  <c:v>9.6785441309960394</c:v>
                </c:pt>
                <c:pt idx="316">
                  <c:v>9.6889096212853598</c:v>
                </c:pt>
                <c:pt idx="317">
                  <c:v>9.69923987111207</c:v>
                </c:pt>
                <c:pt idx="318">
                  <c:v>9.7095350805572505</c:v>
                </c:pt>
                <c:pt idx="319">
                  <c:v>9.7197954468816992</c:v>
                </c:pt>
                <c:pt idx="320">
                  <c:v>9.7300211645764403</c:v>
                </c:pt>
                <c:pt idx="321">
                  <c:v>9.7402124254123397</c:v>
                </c:pt>
                <c:pt idx="322">
                  <c:v>9.7503694184888694</c:v>
                </c:pt>
                <c:pt idx="323">
                  <c:v>9.7604923302818598</c:v>
                </c:pt>
                <c:pt idx="324">
                  <c:v>9.7705813446904592</c:v>
                </c:pt>
                <c:pt idx="325">
                  <c:v>9.7806366430831897</c:v>
                </c:pt>
                <c:pt idx="326">
                  <c:v>9.7906584043431302</c:v>
                </c:pt>
                <c:pt idx="327">
                  <c:v>9.8006468049123807</c:v>
                </c:pt>
                <c:pt idx="328">
                  <c:v>9.8106020188355192</c:v>
                </c:pt>
                <c:pt idx="329">
                  <c:v>9.8205242178024292</c:v>
                </c:pt>
                <c:pt idx="330">
                  <c:v>9.8304135711902401</c:v>
                </c:pt>
                <c:pt idx="331">
                  <c:v>9.8402702461045397</c:v>
                </c:pt>
                <c:pt idx="332">
                  <c:v>9.8500944074198191</c:v>
                </c:pt>
                <c:pt idx="333">
                  <c:v>9.8598862178190902</c:v>
                </c:pt>
                <c:pt idx="334">
                  <c:v>9.8696458378329694</c:v>
                </c:pt>
                <c:pt idx="335">
                  <c:v>9.8793734258777999</c:v>
                </c:pt>
                <c:pt idx="336">
                  <c:v>9.8890691382932694</c:v>
                </c:pt>
                <c:pt idx="337">
                  <c:v>9.8987331293792291</c:v>
                </c:pt>
                <c:pt idx="338">
                  <c:v>9.9083655514318103</c:v>
                </c:pt>
                <c:pt idx="339">
                  <c:v>9.9179665547790101</c:v>
                </c:pt>
                <c:pt idx="340">
                  <c:v>9.9275362878154798</c:v>
                </c:pt>
                <c:pt idx="341">
                  <c:v>9.9370748970367195</c:v>
                </c:pt>
                <c:pt idx="342">
                  <c:v>9.9465825270727102</c:v>
                </c:pt>
                <c:pt idx="343">
                  <c:v>9.9560593207207901</c:v>
                </c:pt>
                <c:pt idx="344">
                  <c:v>9.9655054189780792</c:v>
                </c:pt>
                <c:pt idx="345">
                  <c:v>9.9749209610731402</c:v>
                </c:pt>
                <c:pt idx="346">
                  <c:v>9.9843060844972307</c:v>
                </c:pt>
                <c:pt idx="347">
                  <c:v>9.9936609250348507</c:v>
                </c:pt>
                <c:pt idx="348">
                  <c:v>10.002985616793699</c:v>
                </c:pt>
                <c:pt idx="349">
                  <c:v>10.0122802922345</c:v>
                </c:pt>
                <c:pt idx="350">
                  <c:v>10.0215450821993</c:v>
                </c:pt>
                <c:pt idx="351">
                  <c:v>10.0307801159404</c:v>
                </c:pt>
                <c:pt idx="352">
                  <c:v>10.0399855211481</c:v>
                </c:pt>
                <c:pt idx="353">
                  <c:v>10.049161423977999</c:v>
                </c:pt>
                <c:pt idx="354">
                  <c:v>10.0583079490779</c:v>
                </c:pt>
                <c:pt idx="355">
                  <c:v>10.067425219614099</c:v>
                </c:pt>
                <c:pt idx="356">
                  <c:v>10.0765133572973</c:v>
                </c:pt>
                <c:pt idx="357">
                  <c:v>10.0855724824082</c:v>
                </c:pt>
                <c:pt idx="358">
                  <c:v>10.094602713822001</c:v>
                </c:pt>
                <c:pt idx="359">
                  <c:v>10.103604169033501</c:v>
                </c:pt>
                <c:pt idx="360">
                  <c:v>10.1125769641804</c:v>
                </c:pt>
                <c:pt idx="361">
                  <c:v>10.121521214067499</c:v>
                </c:pt>
                <c:pt idx="362">
                  <c:v>10.130437032189599</c:v>
                </c:pt>
                <c:pt idx="363">
                  <c:v>10.1393245307541</c:v>
                </c:pt>
                <c:pt idx="364">
                  <c:v>10.1481838207037</c:v>
                </c:pt>
                <c:pt idx="365">
                  <c:v>10.157015011737601</c:v>
                </c:pt>
                <c:pt idx="366">
                  <c:v>10.165818212334001</c:v>
                </c:pt>
                <c:pt idx="367">
                  <c:v>10.1745935297701</c:v>
                </c:pt>
                <c:pt idx="368">
                  <c:v>10.183341070143699</c:v>
                </c:pt>
                <c:pt idx="369">
                  <c:v>10.192060938393</c:v>
                </c:pt>
                <c:pt idx="370">
                  <c:v>10.2007532383168</c:v>
                </c:pt>
                <c:pt idx="371">
                  <c:v>10.209418072594101</c:v>
                </c:pt>
                <c:pt idx="372">
                  <c:v>10.218055542803</c:v>
                </c:pt>
                <c:pt idx="373">
                  <c:v>10.2266657494401</c:v>
                </c:pt>
                <c:pt idx="374">
                  <c:v>10.2352487919386</c:v>
                </c:pt>
                <c:pt idx="375">
                  <c:v>10.243804768686701</c:v>
                </c:pt>
                <c:pt idx="376">
                  <c:v>10.252333777045401</c:v>
                </c:pt>
                <c:pt idx="377">
                  <c:v>10.260835913366</c:v>
                </c:pt>
                <c:pt idx="378">
                  <c:v>10.2693112730074</c:v>
                </c:pt>
                <c:pt idx="379">
                  <c:v>10.2777599503529</c:v>
                </c:pt>
                <c:pt idx="380">
                  <c:v>10.2861820388268</c:v>
                </c:pt>
                <c:pt idx="381">
                  <c:v>10.294577630910499</c:v>
                </c:pt>
                <c:pt idx="382">
                  <c:v>10.3029468181591</c:v>
                </c:pt>
                <c:pt idx="383">
                  <c:v>10.311289691216199</c:v>
                </c:pt>
                <c:pt idx="384">
                  <c:v>10.3196063398299</c:v>
                </c:pt>
                <c:pt idx="385">
                  <c:v>10.3278968528679</c:v>
                </c:pt>
                <c:pt idx="386">
                  <c:v>10.3361613183319</c:v>
                </c:pt>
                <c:pt idx="387">
                  <c:v>10.3443998233726</c:v>
                </c:pt>
                <c:pt idx="388">
                  <c:v>10.352612454303999</c:v>
                </c:pt>
                <c:pt idx="389">
                  <c:v>10.3607992966169</c:v>
                </c:pt>
                <c:pt idx="390">
                  <c:v>10.3689604349935</c:v>
                </c:pt>
                <c:pt idx="391">
                  <c:v>10.3770959533202</c:v>
                </c:pt>
                <c:pt idx="392">
                  <c:v>10.3852059347011</c:v>
                </c:pt>
                <c:pt idx="393">
                  <c:v>10.3932904614714</c:v>
                </c:pt>
                <c:pt idx="394">
                  <c:v>10.4013496152097</c:v>
                </c:pt>
                <c:pt idx="395">
                  <c:v>10.409383476750699</c:v>
                </c:pt>
                <c:pt idx="396">
                  <c:v>10.4173921261978</c:v>
                </c:pt>
                <c:pt idx="397">
                  <c:v>10.4253756429347</c:v>
                </c:pt>
                <c:pt idx="398">
                  <c:v>10.433334105637901</c:v>
                </c:pt>
                <c:pt idx="399">
                  <c:v>10.4412675922877</c:v>
                </c:pt>
                <c:pt idx="400">
                  <c:v>10.4491761801803</c:v>
                </c:pt>
                <c:pt idx="401">
                  <c:v>10.4570599459385</c:v>
                </c:pt>
                <c:pt idx="402">
                  <c:v>10.4649189655232</c:v>
                </c:pt>
                <c:pt idx="403">
                  <c:v>10.4727533142438</c:v>
                </c:pt>
                <c:pt idx="404">
                  <c:v>10.4805630667692</c:v>
                </c:pt>
                <c:pt idx="405">
                  <c:v>10.488348297138</c:v>
                </c:pt>
                <c:pt idx="406">
                  <c:v>10.4961090787689</c:v>
                </c:pt>
                <c:pt idx="407">
                  <c:v>10.5038454844707</c:v>
                </c:pt>
                <c:pt idx="408">
                  <c:v>10.511557586452099</c:v>
                </c:pt>
                <c:pt idx="409">
                  <c:v>10.519245456331699</c:v>
                </c:pt>
                <c:pt idx="410">
                  <c:v>10.526909165147099</c:v>
                </c:pt>
                <c:pt idx="411">
                  <c:v>10.5345487833647</c:v>
                </c:pt>
                <c:pt idx="412">
                  <c:v>10.5421643808884</c:v>
                </c:pt>
                <c:pt idx="413">
                  <c:v>10.549756027069</c:v>
                </c:pt>
                <c:pt idx="414">
                  <c:v>10.5573237907129</c:v>
                </c:pt>
                <c:pt idx="415">
                  <c:v>10.564867740090801</c:v>
                </c:pt>
                <c:pt idx="416">
                  <c:v>10.5723879429462</c:v>
                </c:pt>
                <c:pt idx="417">
                  <c:v>10.579884466503801</c:v>
                </c:pt>
                <c:pt idx="418">
                  <c:v>10.5873573774776</c:v>
                </c:pt>
                <c:pt idx="419">
                  <c:v>10.594806742079401</c:v>
                </c:pt>
                <c:pt idx="420">
                  <c:v>10.602232626026</c:v>
                </c:pt>
                <c:pt idx="421">
                  <c:v>10.6096350945478</c:v>
                </c:pt>
                <c:pt idx="422">
                  <c:v>10.6170142123958</c:v>
                </c:pt>
                <c:pt idx="423">
                  <c:v>10.624370043849201</c:v>
                </c:pt>
                <c:pt idx="424">
                  <c:v>10.631702652723201</c:v>
                </c:pt>
                <c:pt idx="425">
                  <c:v>10.6390121023758</c:v>
                </c:pt>
                <c:pt idx="426">
                  <c:v>10.646298455714801</c:v>
                </c:pt>
                <c:pt idx="427">
                  <c:v>10.653561775205301</c:v>
                </c:pt>
                <c:pt idx="428">
                  <c:v>10.660802122875999</c:v>
                </c:pt>
                <c:pt idx="429">
                  <c:v>10.6680195603264</c:v>
                </c:pt>
                <c:pt idx="430">
                  <c:v>10.675214148732801</c:v>
                </c:pt>
                <c:pt idx="431">
                  <c:v>10.6823859488553</c:v>
                </c:pt>
                <c:pt idx="432">
                  <c:v>10.689535021044099</c:v>
                </c:pt>
                <c:pt idx="433">
                  <c:v>10.696661425245299</c:v>
                </c:pt>
                <c:pt idx="434">
                  <c:v>10.7037652210076</c:v>
                </c:pt>
                <c:pt idx="435">
                  <c:v>10.710846467488</c:v>
                </c:pt>
                <c:pt idx="436">
                  <c:v>10.7179052234578</c:v>
                </c:pt>
                <c:pt idx="437">
                  <c:v>10.7249415473082</c:v>
                </c:pt>
                <c:pt idx="438">
                  <c:v>10.7319554970565</c:v>
                </c:pt>
                <c:pt idx="439">
                  <c:v>10.738947130351001</c:v>
                </c:pt>
                <c:pt idx="440">
                  <c:v>10.745916504477099</c:v>
                </c:pt>
                <c:pt idx="441">
                  <c:v>10.7528636763625</c:v>
                </c:pt>
                <c:pt idx="442">
                  <c:v>10.7597887025823</c:v>
                </c:pt>
                <c:pt idx="443">
                  <c:v>10.766691639364399</c:v>
                </c:pt>
                <c:pt idx="444">
                  <c:v>10.7735725425946</c:v>
                </c:pt>
                <c:pt idx="445">
                  <c:v>10.7804314678216</c:v>
                </c:pt>
                <c:pt idx="446">
                  <c:v>10.7872684702618</c:v>
                </c:pt>
                <c:pt idx="447">
                  <c:v>10.794083604804401</c:v>
                </c:pt>
                <c:pt idx="448">
                  <c:v>10.800876926015899</c:v>
                </c:pt>
                <c:pt idx="449">
                  <c:v>10.8076484881447</c:v>
                </c:pt>
                <c:pt idx="450">
                  <c:v>10.814398345126101</c:v>
                </c:pt>
                <c:pt idx="451">
                  <c:v>10.821126550586399</c:v>
                </c:pt>
                <c:pt idx="452">
                  <c:v>10.827833157847399</c:v>
                </c:pt>
                <c:pt idx="453">
                  <c:v>10.834518219930899</c:v>
                </c:pt>
                <c:pt idx="454">
                  <c:v>10.8411817895628</c:v>
                </c:pt>
                <c:pt idx="455">
                  <c:v>10.847823919177101</c:v>
                </c:pt>
                <c:pt idx="456">
                  <c:v>10.854444660920599</c:v>
                </c:pt>
                <c:pt idx="457">
                  <c:v>10.8610440666563</c:v>
                </c:pt>
                <c:pt idx="458">
                  <c:v>10.867622187967701</c:v>
                </c:pt>
                <c:pt idx="459">
                  <c:v>10.8741790761626</c:v>
                </c:pt>
                <c:pt idx="460">
                  <c:v>10.880714782277</c:v>
                </c:pt>
                <c:pt idx="461">
                  <c:v>10.8872293570788</c:v>
                </c:pt>
                <c:pt idx="462">
                  <c:v>10.8937228510712</c:v>
                </c:pt>
                <c:pt idx="463">
                  <c:v>10.9001953144969</c:v>
                </c:pt>
                <c:pt idx="464">
                  <c:v>10.9066467973412</c:v>
                </c:pt>
                <c:pt idx="465">
                  <c:v>10.913077349335699</c:v>
                </c:pt>
                <c:pt idx="466">
                  <c:v>10.919487019961499</c:v>
                </c:pt>
                <c:pt idx="467">
                  <c:v>10.925875858453001</c:v>
                </c:pt>
                <c:pt idx="468">
                  <c:v>10.9322439138008</c:v>
                </c:pt>
                <c:pt idx="469">
                  <c:v>10.938591234754901</c:v>
                </c:pt>
                <c:pt idx="470">
                  <c:v>10.9449178698284</c:v>
                </c:pt>
                <c:pt idx="471">
                  <c:v>10.951223867300101</c:v>
                </c:pt>
                <c:pt idx="472">
                  <c:v>10.957509275217699</c:v>
                </c:pt>
                <c:pt idx="473">
                  <c:v>10.9637741414013</c:v>
                </c:pt>
                <c:pt idx="474">
                  <c:v>10.970018513445501</c:v>
                </c:pt>
                <c:pt idx="475">
                  <c:v>10.976242438723199</c:v>
                </c:pt>
                <c:pt idx="476">
                  <c:v>10.9824459643878</c:v>
                </c:pt>
                <c:pt idx="477">
                  <c:v>10.9886291373763</c:v>
                </c:pt>
                <c:pt idx="478">
                  <c:v>10.994792004412099</c:v>
                </c:pt>
                <c:pt idx="479">
                  <c:v>11.0009346120078</c:v>
                </c:pt>
                <c:pt idx="480">
                  <c:v>11.0070570064674</c:v>
                </c:pt>
                <c:pt idx="481">
                  <c:v>11.0131592338895</c:v>
                </c:pt>
                <c:pt idx="482">
                  <c:v>11.019241340169501</c:v>
                </c:pt>
                <c:pt idx="483">
                  <c:v>11.0253033710023</c:v>
                </c:pt>
                <c:pt idx="484">
                  <c:v>11.031345371884701</c:v>
                </c:pt>
                <c:pt idx="485">
                  <c:v>11.037367388118</c:v>
                </c:pt>
                <c:pt idx="486">
                  <c:v>11.043369464809899</c:v>
                </c:pt>
                <c:pt idx="487">
                  <c:v>11.0493516468777</c:v>
                </c:pt>
                <c:pt idx="488">
                  <c:v>11.055313979049799</c:v>
                </c:pt>
                <c:pt idx="489">
                  <c:v>11.061256505868499</c:v>
                </c:pt>
                <c:pt idx="490">
                  <c:v>11.0671792716919</c:v>
                </c:pt>
                <c:pt idx="491">
                  <c:v>11.073082320696299</c:v>
                </c:pt>
                <c:pt idx="492">
                  <c:v>11.0789656968784</c:v>
                </c:pt>
                <c:pt idx="493">
                  <c:v>11.0848294440571</c:v>
                </c:pt>
                <c:pt idx="494">
                  <c:v>11.090673605876001</c:v>
                </c:pt>
                <c:pt idx="495">
                  <c:v>11.096498225805201</c:v>
                </c:pt>
                <c:pt idx="496">
                  <c:v>11.1023033471432</c:v>
                </c:pt>
                <c:pt idx="497">
                  <c:v>11.1080890130191</c:v>
                </c:pt>
                <c:pt idx="498">
                  <c:v>11.113855266394699</c:v>
                </c:pt>
                <c:pt idx="499">
                  <c:v>11.1196021500658</c:v>
                </c:pt>
                <c:pt idx="500">
                  <c:v>11.1253297066646</c:v>
                </c:pt>
                <c:pt idx="501">
                  <c:v>11.131037978661499</c:v>
                </c:pt>
                <c:pt idx="502">
                  <c:v>11.1367270083666</c:v>
                </c:pt>
                <c:pt idx="503">
                  <c:v>11.1423968379318</c:v>
                </c:pt>
                <c:pt idx="504">
                  <c:v>11.1480475093524</c:v>
                </c:pt>
                <c:pt idx="505">
                  <c:v>11.153679064468699</c:v>
                </c:pt>
                <c:pt idx="506">
                  <c:v>11.1592915449681</c:v>
                </c:pt>
                <c:pt idx="507">
                  <c:v>11.1648849923863</c:v>
                </c:pt>
                <c:pt idx="508">
                  <c:v>11.170459448109</c:v>
                </c:pt>
                <c:pt idx="509">
                  <c:v>11.1760149533738</c:v>
                </c:pt>
                <c:pt idx="510">
                  <c:v>11.1815515492715</c:v>
                </c:pt>
                <c:pt idx="511">
                  <c:v>11.187069276747801</c:v>
                </c:pt>
                <c:pt idx="512">
                  <c:v>11.1925681766047</c:v>
                </c:pt>
                <c:pt idx="513">
                  <c:v>11.198048289502101</c:v>
                </c:pt>
                <c:pt idx="514">
                  <c:v>11.203509655959</c:v>
                </c:pt>
                <c:pt idx="515">
                  <c:v>11.2089523163555</c:v>
                </c:pt>
                <c:pt idx="516">
                  <c:v>11.2143763109336</c:v>
                </c:pt>
                <c:pt idx="517">
                  <c:v>11.219781679799</c:v>
                </c:pt>
                <c:pt idx="518">
                  <c:v>11.225168462922399</c:v>
                </c:pt>
                <c:pt idx="519">
                  <c:v>11.2305367001406</c:v>
                </c:pt>
                <c:pt idx="520">
                  <c:v>11.235886431158301</c:v>
                </c:pt>
                <c:pt idx="521">
                  <c:v>11.2412176955488</c:v>
                </c:pt>
                <c:pt idx="522">
                  <c:v>11.2465305327559</c:v>
                </c:pt>
                <c:pt idx="523">
                  <c:v>11.2518249820947</c:v>
                </c:pt>
                <c:pt idx="524">
                  <c:v>11.257101082753</c:v>
                </c:pt>
                <c:pt idx="525">
                  <c:v>11.2623588737925</c:v>
                </c:pt>
                <c:pt idx="526">
                  <c:v>11.2675983941502</c:v>
                </c:pt>
                <c:pt idx="527">
                  <c:v>11.2728196826392</c:v>
                </c:pt>
                <c:pt idx="528">
                  <c:v>11.27802277795</c:v>
                </c:pt>
                <c:pt idx="529">
                  <c:v>11.283207718651999</c:v>
                </c:pt>
                <c:pt idx="530">
                  <c:v>11.288374543193999</c:v>
                </c:pt>
                <c:pt idx="531">
                  <c:v>11.2935232899056</c:v>
                </c:pt>
                <c:pt idx="532">
                  <c:v>11.298653996998601</c:v>
                </c:pt>
                <c:pt idx="533">
                  <c:v>11.303766702567501</c:v>
                </c:pt>
                <c:pt idx="534">
                  <c:v>11.3088614445908</c:v>
                </c:pt>
                <c:pt idx="535">
                  <c:v>11.313938260932099</c:v>
                </c:pt>
                <c:pt idx="536">
                  <c:v>11.318997189340999</c:v>
                </c:pt>
                <c:pt idx="537">
                  <c:v>11.324038267454201</c:v>
                </c:pt>
                <c:pt idx="538">
                  <c:v>11.329061532796301</c:v>
                </c:pt>
                <c:pt idx="539">
                  <c:v>11.334067022781101</c:v>
                </c:pt>
                <c:pt idx="540">
                  <c:v>11.339054774712</c:v>
                </c:pt>
                <c:pt idx="541">
                  <c:v>11.344024825783601</c:v>
                </c:pt>
                <c:pt idx="542">
                  <c:v>11.3489772130819</c:v>
                </c:pt>
                <c:pt idx="543">
                  <c:v>11.353911973585999</c:v>
                </c:pt>
                <c:pt idx="544">
                  <c:v>11.3588291441683</c:v>
                </c:pt>
                <c:pt idx="545">
                  <c:v>11.363728761595601</c:v>
                </c:pt>
                <c:pt idx="546">
                  <c:v>11.368610862530099</c:v>
                </c:pt>
                <c:pt idx="547">
                  <c:v>11.3734754835302</c:v>
                </c:pt>
                <c:pt idx="548">
                  <c:v>11.378322661051101</c:v>
                </c:pt>
                <c:pt idx="549">
                  <c:v>11.3831524314459</c:v>
                </c:pt>
                <c:pt idx="550">
                  <c:v>11.387964830966199</c:v>
                </c:pt>
                <c:pt idx="551">
                  <c:v>11.3927598957632</c:v>
                </c:pt>
                <c:pt idx="552">
                  <c:v>11.397537661888</c:v>
                </c:pt>
                <c:pt idx="553">
                  <c:v>11.4022981652927</c:v>
                </c:pt>
                <c:pt idx="554">
                  <c:v>11.4070414418313</c:v>
                </c:pt>
                <c:pt idx="555">
                  <c:v>11.411767527259901</c:v>
                </c:pt>
                <c:pt idx="556">
                  <c:v>11.4164764572379</c:v>
                </c:pt>
                <c:pt idx="557">
                  <c:v>11.421168267328699</c:v>
                </c:pt>
                <c:pt idx="558">
                  <c:v>11.425842993000099</c:v>
                </c:pt>
                <c:pt idx="559">
                  <c:v>11.4305006696252</c:v>
                </c:pt>
                <c:pt idx="560">
                  <c:v>11.435141332483299</c:v>
                </c:pt>
                <c:pt idx="561">
                  <c:v>11.439765016759999</c:v>
                </c:pt>
                <c:pt idx="562">
                  <c:v>11.444371757548399</c:v>
                </c:pt>
                <c:pt idx="563">
                  <c:v>11.4489615898495</c:v>
                </c:pt>
                <c:pt idx="564">
                  <c:v>11.453534548573</c:v>
                </c:pt>
                <c:pt idx="565">
                  <c:v>11.4580906685378</c:v>
                </c:pt>
                <c:pt idx="566">
                  <c:v>11.462629984472599</c:v>
                </c:pt>
                <c:pt idx="567">
                  <c:v>11.4671525310166</c:v>
                </c:pt>
                <c:pt idx="568">
                  <c:v>11.471658342720101</c:v>
                </c:pt>
                <c:pt idx="569">
                  <c:v>11.476147454045201</c:v>
                </c:pt>
                <c:pt idx="570">
                  <c:v>11.480619899365999</c:v>
                </c:pt>
                <c:pt idx="571">
                  <c:v>11.485075712969699</c:v>
                </c:pt>
                <c:pt idx="572">
                  <c:v>11.4895149290567</c:v>
                </c:pt>
                <c:pt idx="573">
                  <c:v>11.493937581741701</c:v>
                </c:pt>
                <c:pt idx="574">
                  <c:v>11.4983437050535</c:v>
                </c:pt>
                <c:pt idx="575">
                  <c:v>11.5027333329363</c:v>
                </c:pt>
                <c:pt idx="576">
                  <c:v>11.5071064992499</c:v>
                </c:pt>
                <c:pt idx="577">
                  <c:v>11.51146323777</c:v>
                </c:pt>
                <c:pt idx="578">
                  <c:v>11.5158035821891</c:v>
                </c:pt>
                <c:pt idx="579">
                  <c:v>11.520127566117001</c:v>
                </c:pt>
                <c:pt idx="580">
                  <c:v>11.5244352230809</c:v>
                </c:pt>
                <c:pt idx="581">
                  <c:v>11.528726586526499</c:v>
                </c:pt>
                <c:pt idx="582">
                  <c:v>11.5330016898177</c:v>
                </c:pt>
                <c:pt idx="583">
                  <c:v>11.5372605662381</c:v>
                </c:pt>
                <c:pt idx="584">
                  <c:v>11.541503248990599</c:v>
                </c:pt>
                <c:pt idx="585">
                  <c:v>11.545729771198101</c:v>
                </c:pt>
                <c:pt idx="586">
                  <c:v>11.5499401659043</c:v>
                </c:pt>
                <c:pt idx="587">
                  <c:v>11.554134466073799</c:v>
                </c:pt>
                <c:pt idx="588">
                  <c:v>11.5583127045927</c:v>
                </c:pt>
                <c:pt idx="589">
                  <c:v>11.562474914268799</c:v>
                </c:pt>
                <c:pt idx="590">
                  <c:v>11.566621127832599</c:v>
                </c:pt>
                <c:pt idx="591">
                  <c:v>11.570751377937</c:v>
                </c:pt>
                <c:pt idx="592">
                  <c:v>11.5748656971583</c:v>
                </c:pt>
                <c:pt idx="593">
                  <c:v>11.578964117996399</c:v>
                </c:pt>
                <c:pt idx="594">
                  <c:v>11.5830466728752</c:v>
                </c:pt>
                <c:pt idx="595">
                  <c:v>11.587113394143</c:v>
                </c:pt>
                <c:pt idx="596">
                  <c:v>11.5911643140729</c:v>
                </c:pt>
                <c:pt idx="597">
                  <c:v>11.595199464863301</c:v>
                </c:pt>
                <c:pt idx="598">
                  <c:v>11.599218878638199</c:v>
                </c:pt>
                <c:pt idx="599">
                  <c:v>11.6032225874476</c:v>
                </c:pt>
                <c:pt idx="600">
                  <c:v>11.6072106232678</c:v>
                </c:pt>
                <c:pt idx="601">
                  <c:v>11.611183018001899</c:v>
                </c:pt>
                <c:pt idx="602">
                  <c:v>11.615139803480201</c:v>
                </c:pt>
                <c:pt idx="603">
                  <c:v>11.619081011460301</c:v>
                </c:pt>
                <c:pt idx="604">
                  <c:v>11.6230066736279</c:v>
                </c:pt>
                <c:pt idx="605">
                  <c:v>11.6269168215967</c:v>
                </c:pt>
                <c:pt idx="606">
                  <c:v>11.630811486909</c:v>
                </c:pt>
                <c:pt idx="607">
                  <c:v>11.634690701036</c:v>
                </c:pt>
                <c:pt idx="608">
                  <c:v>11.6385544953781</c:v>
                </c:pt>
                <c:pt idx="609">
                  <c:v>11.642402901265401</c:v>
                </c:pt>
                <c:pt idx="610">
                  <c:v>11.646235949957701</c:v>
                </c:pt>
                <c:pt idx="611">
                  <c:v>11.6500536726452</c:v>
                </c:pt>
                <c:pt idx="612">
                  <c:v>11.6538561004485</c:v>
                </c:pt>
                <c:pt idx="613">
                  <c:v>11.6576432644192</c:v>
                </c:pt>
                <c:pt idx="614">
                  <c:v>11.6614151955401</c:v>
                </c:pt>
                <c:pt idx="615">
                  <c:v>11.6651719247253</c:v>
                </c:pt>
                <c:pt idx="616">
                  <c:v>11.6689134828209</c:v>
                </c:pt>
                <c:pt idx="617">
                  <c:v>11.672639900605001</c:v>
                </c:pt>
                <c:pt idx="618">
                  <c:v>11.6763512087882</c:v>
                </c:pt>
                <c:pt idx="619">
                  <c:v>11.6800474380137</c:v>
                </c:pt>
                <c:pt idx="620">
                  <c:v>11.6837286188577</c:v>
                </c:pt>
                <c:pt idx="621">
                  <c:v>11.6873947818298</c:v>
                </c:pt>
                <c:pt idx="622">
                  <c:v>11.6910459573729</c:v>
                </c:pt>
                <c:pt idx="623">
                  <c:v>11.6946821758641</c:v>
                </c:pt>
                <c:pt idx="624">
                  <c:v>11.6983034676143</c:v>
                </c:pt>
                <c:pt idx="625">
                  <c:v>11.701909862869</c:v>
                </c:pt>
                <c:pt idx="626">
                  <c:v>11.7055013918083</c:v>
                </c:pt>
                <c:pt idx="627">
                  <c:v>11.709078084547199</c:v>
                </c:pt>
                <c:pt idx="628">
                  <c:v>11.7126399711359</c:v>
                </c:pt>
                <c:pt idx="629">
                  <c:v>11.7161870815602</c:v>
                </c:pt>
                <c:pt idx="630">
                  <c:v>11.719719445741401</c:v>
                </c:pt>
                <c:pt idx="631">
                  <c:v>11.7232370935369</c:v>
                </c:pt>
                <c:pt idx="632">
                  <c:v>11.726740054740301</c:v>
                </c:pt>
                <c:pt idx="633">
                  <c:v>11.730228359081799</c:v>
                </c:pt>
                <c:pt idx="634">
                  <c:v>11.733702036228101</c:v>
                </c:pt>
                <c:pt idx="635">
                  <c:v>11.7371611157829</c:v>
                </c:pt>
                <c:pt idx="636">
                  <c:v>11.740605627287399</c:v>
                </c:pt>
                <c:pt idx="637">
                  <c:v>11.744035600219799</c:v>
                </c:pt>
                <c:pt idx="638">
                  <c:v>11.7474510639963</c:v>
                </c:pt>
                <c:pt idx="639">
                  <c:v>11.7508520479709</c:v>
                </c:pt>
                <c:pt idx="640">
                  <c:v>11.7542385814357</c:v>
                </c:pt>
                <c:pt idx="641">
                  <c:v>11.7576106936214</c:v>
                </c:pt>
                <c:pt idx="642">
                  <c:v>11.760968413696901</c:v>
                </c:pt>
                <c:pt idx="643">
                  <c:v>11.7643117707704</c:v>
                </c:pt>
                <c:pt idx="644">
                  <c:v>11.767640793888599</c:v>
                </c:pt>
                <c:pt idx="645">
                  <c:v>11.770955512037901</c:v>
                </c:pt>
                <c:pt idx="646">
                  <c:v>11.774255954144</c:v>
                </c:pt>
                <c:pt idx="647">
                  <c:v>11.7775421490723</c:v>
                </c:pt>
                <c:pt idx="648">
                  <c:v>11.780814125628099</c:v>
                </c:pt>
                <c:pt idx="649">
                  <c:v>11.7840719125567</c:v>
                </c:pt>
                <c:pt idx="650">
                  <c:v>11.787315538544</c:v>
                </c:pt>
                <c:pt idx="651">
                  <c:v>11.790545032216</c:v>
                </c:pt>
                <c:pt idx="652">
                  <c:v>11.793760422139901</c:v>
                </c:pt>
                <c:pt idx="653">
                  <c:v>11.7969617368235</c:v>
                </c:pt>
                <c:pt idx="654">
                  <c:v>11.8001490047156</c:v>
                </c:pt>
                <c:pt idx="655">
                  <c:v>11.803322254206799</c:v>
                </c:pt>
                <c:pt idx="656">
                  <c:v>11.8064815136288</c:v>
                </c:pt>
                <c:pt idx="657">
                  <c:v>11.8096268112551</c:v>
                </c:pt>
                <c:pt idx="658">
                  <c:v>11.8127581753011</c:v>
                </c:pt>
                <c:pt idx="659">
                  <c:v>11.8158756339243</c:v>
                </c:pt>
                <c:pt idx="660">
                  <c:v>11.8189792152246</c:v>
                </c:pt>
                <c:pt idx="661">
                  <c:v>11.8220689472441</c:v>
                </c:pt>
                <c:pt idx="662">
                  <c:v>11.8251448579677</c:v>
                </c:pt>
                <c:pt idx="663">
                  <c:v>11.8282069753231</c:v>
                </c:pt>
                <c:pt idx="664">
                  <c:v>11.831255327180999</c:v>
                </c:pt>
                <c:pt idx="665">
                  <c:v>11.8342899413552</c:v>
                </c:pt>
                <c:pt idx="666">
                  <c:v>11.837310845603</c:v>
                </c:pt>
                <c:pt idx="667">
                  <c:v>11.840318067625001</c:v>
                </c:pt>
                <c:pt idx="668">
                  <c:v>11.8433116350659</c:v>
                </c:pt>
                <c:pt idx="669">
                  <c:v>11.846291575513799</c:v>
                </c:pt>
                <c:pt idx="670">
                  <c:v>11.8492579165011</c:v>
                </c:pt>
                <c:pt idx="671">
                  <c:v>11.852210685504501</c:v>
                </c:pt>
                <c:pt idx="672">
                  <c:v>11.855149909945</c:v>
                </c:pt>
                <c:pt idx="673">
                  <c:v>11.8580756171879</c:v>
                </c:pt>
                <c:pt idx="674">
                  <c:v>11.8609878345437</c:v>
                </c:pt>
                <c:pt idx="675">
                  <c:v>11.863886589267301</c:v>
                </c:pt>
                <c:pt idx="676">
                  <c:v>11.866771908558899</c:v>
                </c:pt>
                <c:pt idx="677">
                  <c:v>11.869643819563899</c:v>
                </c:pt>
                <c:pt idx="678">
                  <c:v>11.872502349372899</c:v>
                </c:pt>
                <c:pt idx="679">
                  <c:v>11.8753475250222</c:v>
                </c:pt>
                <c:pt idx="680">
                  <c:v>11.8781793734936</c:v>
                </c:pt>
                <c:pt idx="681">
                  <c:v>11.880997921714901</c:v>
                </c:pt>
                <c:pt idx="682">
                  <c:v>11.8838031965597</c:v>
                </c:pt>
                <c:pt idx="683">
                  <c:v>11.8865952248479</c:v>
                </c:pt>
                <c:pt idx="684">
                  <c:v>11.889374033345501</c:v>
                </c:pt>
                <c:pt idx="685">
                  <c:v>11.892139648765101</c:v>
                </c:pt>
                <c:pt idx="686">
                  <c:v>11.8948920977657</c:v>
                </c:pt>
                <c:pt idx="687">
                  <c:v>11.8976314069533</c:v>
                </c:pt>
                <c:pt idx="688">
                  <c:v>11.900357602880399</c:v>
                </c:pt>
                <c:pt idx="689">
                  <c:v>11.903070712046899</c:v>
                </c:pt>
                <c:pt idx="690">
                  <c:v>11.905770760899699</c:v>
                </c:pt>
                <c:pt idx="691">
                  <c:v>11.908457775833</c:v>
                </c:pt>
                <c:pt idx="692">
                  <c:v>11.911131783188299</c:v>
                </c:pt>
                <c:pt idx="693">
                  <c:v>11.913792809255</c:v>
                </c:pt>
                <c:pt idx="694">
                  <c:v>11.916440880270001</c:v>
                </c:pt>
                <c:pt idx="695">
                  <c:v>11.919076022418199</c:v>
                </c:pt>
                <c:pt idx="696">
                  <c:v>11.9216982618324</c:v>
                </c:pt>
                <c:pt idx="697">
                  <c:v>11.9243076245937</c:v>
                </c:pt>
                <c:pt idx="698">
                  <c:v>11.9269041367313</c:v>
                </c:pt>
                <c:pt idx="699">
                  <c:v>11.9294878242228</c:v>
                </c:pt>
                <c:pt idx="700">
                  <c:v>11.932058712994699</c:v>
                </c:pt>
                <c:pt idx="701">
                  <c:v>11.9346168289216</c:v>
                </c:pt>
                <c:pt idx="702">
                  <c:v>11.937162197827501</c:v>
                </c:pt>
                <c:pt idx="703">
                  <c:v>11.939694845485</c:v>
                </c:pt>
                <c:pt idx="704">
                  <c:v>11.9422147976159</c:v>
                </c:pt>
                <c:pt idx="705">
                  <c:v>11.9447220798911</c:v>
                </c:pt>
                <c:pt idx="706">
                  <c:v>11.947216717930999</c:v>
                </c:pt>
                <c:pt idx="707">
                  <c:v>11.9496987373052</c:v>
                </c:pt>
                <c:pt idx="708">
                  <c:v>11.952168163533299</c:v>
                </c:pt>
                <c:pt idx="709">
                  <c:v>11.954625022084199</c:v>
                </c:pt>
                <c:pt idx="710">
                  <c:v>11.957069338376799</c:v>
                </c:pt>
                <c:pt idx="711">
                  <c:v>11.9595011377801</c:v>
                </c:pt>
                <c:pt idx="712">
                  <c:v>11.961920445613</c:v>
                </c:pt>
                <c:pt idx="713">
                  <c:v>11.9643272871447</c:v>
                </c:pt>
                <c:pt idx="714">
                  <c:v>11.966721687594699</c:v>
                </c:pt>
                <c:pt idx="715">
                  <c:v>11.969103672133</c:v>
                </c:pt>
                <c:pt idx="716">
                  <c:v>11.971473265880199</c:v>
                </c:pt>
                <c:pt idx="717">
                  <c:v>11.9738304939074</c:v>
                </c:pt>
                <c:pt idx="718">
                  <c:v>11.9761753812368</c:v>
                </c:pt>
                <c:pt idx="719">
                  <c:v>11.9785079528413</c:v>
                </c:pt>
                <c:pt idx="720">
                  <c:v>11.9808282336451</c:v>
                </c:pt>
                <c:pt idx="721">
                  <c:v>11.9831362485232</c:v>
                </c:pt>
                <c:pt idx="722">
                  <c:v>11.9854320223023</c:v>
                </c:pt>
                <c:pt idx="723">
                  <c:v>11.9877155797602</c:v>
                </c:pt>
                <c:pt idx="724">
                  <c:v>11.989986945626301</c:v>
                </c:pt>
                <c:pt idx="725">
                  <c:v>11.9922461445818</c:v>
                </c:pt>
                <c:pt idx="726">
                  <c:v>11.994493201259401</c:v>
                </c:pt>
                <c:pt idx="727">
                  <c:v>11.9967281402437</c:v>
                </c:pt>
                <c:pt idx="728">
                  <c:v>11.998950986071399</c:v>
                </c:pt>
                <c:pt idx="729">
                  <c:v>12.0011617632313</c:v>
                </c:pt>
                <c:pt idx="730">
                  <c:v>12.0033604961642</c:v>
                </c:pt>
                <c:pt idx="731">
                  <c:v>12.0055472092633</c:v>
                </c:pt>
                <c:pt idx="732">
                  <c:v>12.007721926874201</c:v>
                </c:pt>
                <c:pt idx="733">
                  <c:v>12.0098846732952</c:v>
                </c:pt>
                <c:pt idx="734">
                  <c:v>12.012035472777001</c:v>
                </c:pt>
                <c:pt idx="735">
                  <c:v>12.014174349523101</c:v>
                </c:pt>
                <c:pt idx="736">
                  <c:v>12.0163013276899</c:v>
                </c:pt>
                <c:pt idx="737">
                  <c:v>12.018416431386701</c:v>
                </c:pt>
                <c:pt idx="738">
                  <c:v>12.020519684676</c:v>
                </c:pt>
                <c:pt idx="739">
                  <c:v>12.022611111573299</c:v>
                </c:pt>
                <c:pt idx="740">
                  <c:v>12.0246907360475</c:v>
                </c:pt>
                <c:pt idx="741">
                  <c:v>12.026758582020801</c:v>
                </c:pt>
                <c:pt idx="742">
                  <c:v>12.028814673368901</c:v>
                </c:pt>
                <c:pt idx="743">
                  <c:v>12.0308590339211</c:v>
                </c:pt>
                <c:pt idx="744">
                  <c:v>12.032891687460401</c:v>
                </c:pt>
                <c:pt idx="745">
                  <c:v>12.0349126577237</c:v>
                </c:pt>
                <c:pt idx="746">
                  <c:v>12.0369219684016</c:v>
                </c:pt>
                <c:pt idx="747">
                  <c:v>12.038919643138801</c:v>
                </c:pt>
                <c:pt idx="748">
                  <c:v>12.040905705534099</c:v>
                </c:pt>
                <c:pt idx="749">
                  <c:v>12.042880179140599</c:v>
                </c:pt>
                <c:pt idx="750">
                  <c:v>12.0448430874655</c:v>
                </c:pt>
                <c:pt idx="751">
                  <c:v>12.0467944539706</c:v>
                </c:pt>
                <c:pt idx="752">
                  <c:v>12.0487343020722</c:v>
                </c:pt>
                <c:pt idx="753">
                  <c:v>12.050662655141</c:v>
                </c:pt>
                <c:pt idx="754">
                  <c:v>12.0525795365026</c:v>
                </c:pt>
                <c:pt idx="755">
                  <c:v>12.054484969437301</c:v>
                </c:pt>
                <c:pt idx="756">
                  <c:v>12.056378977180501</c:v>
                </c:pt>
                <c:pt idx="757">
                  <c:v>12.058261582922301</c:v>
                </c:pt>
                <c:pt idx="758">
                  <c:v>12.060132809808101</c:v>
                </c:pt>
                <c:pt idx="759">
                  <c:v>12.061992680938401</c:v>
                </c:pt>
                <c:pt idx="760">
                  <c:v>12.063841219369101</c:v>
                </c:pt>
                <c:pt idx="761">
                  <c:v>12.0656784481115</c:v>
                </c:pt>
                <c:pt idx="762">
                  <c:v>12.0675043901321</c:v>
                </c:pt>
                <c:pt idx="763">
                  <c:v>12.069319068353201</c:v>
                </c:pt>
                <c:pt idx="764">
                  <c:v>12.0711225056529</c:v>
                </c:pt>
                <c:pt idx="765">
                  <c:v>12.0729147248649</c:v>
                </c:pt>
                <c:pt idx="766">
                  <c:v>12.0746957487786</c:v>
                </c:pt>
                <c:pt idx="767">
                  <c:v>12.0764656001398</c:v>
                </c:pt>
                <c:pt idx="768">
                  <c:v>12.0782243016499</c:v>
                </c:pt>
                <c:pt idx="769">
                  <c:v>12.079971875966599</c:v>
                </c:pt>
                <c:pt idx="770">
                  <c:v>12.081708345704101</c:v>
                </c:pt>
                <c:pt idx="771">
                  <c:v>12.0834337334324</c:v>
                </c:pt>
                <c:pt idx="772">
                  <c:v>12.0851480616784</c:v>
                </c:pt>
                <c:pt idx="773">
                  <c:v>12.086851352925301</c:v>
                </c:pt>
                <c:pt idx="774">
                  <c:v>12.0885436296129</c:v>
                </c:pt>
                <c:pt idx="775">
                  <c:v>12.0902249141377</c:v>
                </c:pt>
                <c:pt idx="776">
                  <c:v>12.0918952288529</c:v>
                </c:pt>
                <c:pt idx="777">
                  <c:v>12.0935545960689</c:v>
                </c:pt>
                <c:pt idx="778">
                  <c:v>12.0952030380527</c:v>
                </c:pt>
                <c:pt idx="779">
                  <c:v>12.0968405770285</c:v>
                </c:pt>
                <c:pt idx="780">
                  <c:v>12.098467235177599</c:v>
                </c:pt>
                <c:pt idx="781">
                  <c:v>12.1000830346387</c:v>
                </c:pt>
                <c:pt idx="782">
                  <c:v>12.101687997507501</c:v>
                </c:pt>
                <c:pt idx="783">
                  <c:v>12.1032821458375</c:v>
                </c:pt>
                <c:pt idx="784">
                  <c:v>12.1048655016394</c:v>
                </c:pt>
                <c:pt idx="785">
                  <c:v>12.1064380868815</c:v>
                </c:pt>
                <c:pt idx="786">
                  <c:v>12.107999923489899</c:v>
                </c:pt>
                <c:pt idx="787">
                  <c:v>12.109551033348501</c:v>
                </c:pt>
                <c:pt idx="788">
                  <c:v>12.111091438298899</c:v>
                </c:pt>
                <c:pt idx="789">
                  <c:v>12.1126211601407</c:v>
                </c:pt>
                <c:pt idx="790">
                  <c:v>12.1141402206314</c:v>
                </c:pt>
                <c:pt idx="791">
                  <c:v>12.115648641486899</c:v>
                </c:pt>
                <c:pt idx="792">
                  <c:v>12.117146444381</c:v>
                </c:pt>
                <c:pt idx="793">
                  <c:v>12.118633650945901</c:v>
                </c:pt>
                <c:pt idx="794">
                  <c:v>12.120110282772099</c:v>
                </c:pt>
                <c:pt idx="795">
                  <c:v>12.1215763614087</c:v>
                </c:pt>
                <c:pt idx="796">
                  <c:v>12.123031908363201</c:v>
                </c:pt>
                <c:pt idx="797">
                  <c:v>12.1244769451016</c:v>
                </c:pt>
                <c:pt idx="798">
                  <c:v>12.1259114930489</c:v>
                </c:pt>
                <c:pt idx="799">
                  <c:v>12.127335573588599</c:v>
                </c:pt>
                <c:pt idx="800">
                  <c:v>12.128749208063301</c:v>
                </c:pt>
                <c:pt idx="801">
                  <c:v>12.130152417774299</c:v>
                </c:pt>
                <c:pt idx="802">
                  <c:v>12.131545223982201</c:v>
                </c:pt>
                <c:pt idx="803">
                  <c:v>12.1329276479065</c:v>
                </c:pt>
                <c:pt idx="804">
                  <c:v>12.134299710726101</c:v>
                </c:pt>
                <c:pt idx="805">
                  <c:v>12.1356614335789</c:v>
                </c:pt>
                <c:pt idx="806">
                  <c:v>12.1370128375625</c:v>
                </c:pt>
                <c:pt idx="807">
                  <c:v>12.1383539437337</c:v>
                </c:pt>
                <c:pt idx="808">
                  <c:v>12.139684773108799</c:v>
                </c:pt>
                <c:pt idx="809">
                  <c:v>12.141005346663899</c:v>
                </c:pt>
                <c:pt idx="810">
                  <c:v>12.1423156853348</c:v>
                </c:pt>
                <c:pt idx="811">
                  <c:v>12.1436158100167</c:v>
                </c:pt>
                <c:pt idx="812">
                  <c:v>12.1449057415652</c:v>
                </c:pt>
                <c:pt idx="813">
                  <c:v>12.146185500795299</c:v>
                </c:pt>
                <c:pt idx="814">
                  <c:v>12.147455108482401</c:v>
                </c:pt>
                <c:pt idx="815">
                  <c:v>12.1487145853618</c:v>
                </c:pt>
                <c:pt idx="816">
                  <c:v>12.149963952128999</c:v>
                </c:pt>
                <c:pt idx="817">
                  <c:v>12.151203229439799</c:v>
                </c:pt>
                <c:pt idx="818">
                  <c:v>12.1524324379102</c:v>
                </c:pt>
                <c:pt idx="819">
                  <c:v>12.153651598116801</c:v>
                </c:pt>
                <c:pt idx="820">
                  <c:v>12.1548607305965</c:v>
                </c:pt>
                <c:pt idx="821">
                  <c:v>12.1560598558469</c:v>
                </c:pt>
                <c:pt idx="822">
                  <c:v>12.157248994326199</c:v>
                </c:pt>
                <c:pt idx="823">
                  <c:v>12.1584281664532</c:v>
                </c:pt>
                <c:pt idx="824">
                  <c:v>12.1595973926078</c:v>
                </c:pt>
                <c:pt idx="825">
                  <c:v>12.1607566931304</c:v>
                </c:pt>
                <c:pt idx="826">
                  <c:v>12.161906088322599</c:v>
                </c:pt>
                <c:pt idx="827">
                  <c:v>12.163045598447001</c:v>
                </c:pt>
                <c:pt idx="828">
                  <c:v>12.1641752437272</c:v>
                </c:pt>
                <c:pt idx="829">
                  <c:v>12.165295044348101</c:v>
                </c:pt>
                <c:pt idx="830">
                  <c:v>12.166405020455899</c:v>
                </c:pt>
                <c:pt idx="831">
                  <c:v>12.1675051921579</c:v>
                </c:pt>
                <c:pt idx="832">
                  <c:v>12.1685955795231</c:v>
                </c:pt>
                <c:pt idx="833">
                  <c:v>12.169676202581901</c:v>
                </c:pt>
                <c:pt idx="834">
                  <c:v>12.170747081326001</c:v>
                </c:pt>
                <c:pt idx="835">
                  <c:v>12.1718082357092</c:v>
                </c:pt>
                <c:pt idx="836">
                  <c:v>12.172859685646699</c:v>
                </c:pt>
                <c:pt idx="837">
                  <c:v>12.173901451015601</c:v>
                </c:pt>
                <c:pt idx="838">
                  <c:v>12.174933551654799</c:v>
                </c:pt>
                <c:pt idx="839">
                  <c:v>12.175956007365301</c:v>
                </c:pt>
                <c:pt idx="840">
                  <c:v>12.1769688379099</c:v>
                </c:pt>
                <c:pt idx="841">
                  <c:v>12.177972063013501</c:v>
                </c:pt>
                <c:pt idx="842">
                  <c:v>12.178965702363501</c:v>
                </c:pt>
                <c:pt idx="843">
                  <c:v>12.179949775609099</c:v>
                </c:pt>
                <c:pt idx="844">
                  <c:v>12.1809243023622</c:v>
                </c:pt>
                <c:pt idx="845">
                  <c:v>12.1818893021967</c:v>
                </c:pt>
                <c:pt idx="846">
                  <c:v>12.1828447946493</c:v>
                </c:pt>
                <c:pt idx="847">
                  <c:v>12.183790799219</c:v>
                </c:pt>
                <c:pt idx="848">
                  <c:v>12.184727335367601</c:v>
                </c:pt>
                <c:pt idx="849">
                  <c:v>12.1856544225194</c:v>
                </c:pt>
                <c:pt idx="850">
                  <c:v>12.1865720800616</c:v>
                </c:pt>
                <c:pt idx="851">
                  <c:v>12.187480327344099</c:v>
                </c:pt>
                <c:pt idx="852">
                  <c:v>12.1883791836798</c:v>
                </c:pt>
                <c:pt idx="853">
                  <c:v>12.1892686683445</c:v>
                </c:pt>
                <c:pt idx="854">
                  <c:v>12.1901488005771</c:v>
                </c:pt>
                <c:pt idx="855">
                  <c:v>12.1910195995795</c:v>
                </c:pt>
                <c:pt idx="856">
                  <c:v>12.191881084517</c:v>
                </c:pt>
                <c:pt idx="857">
                  <c:v>12.192733274518</c:v>
                </c:pt>
                <c:pt idx="858">
                  <c:v>12.1935761886742</c:v>
                </c:pt>
                <c:pt idx="859">
                  <c:v>12.1944098460408</c:v>
                </c:pt>
                <c:pt idx="860">
                  <c:v>12.195234265636399</c:v>
                </c:pt>
                <c:pt idx="861">
                  <c:v>12.196049466443201</c:v>
                </c:pt>
                <c:pt idx="862">
                  <c:v>12.1968554674069</c:v>
                </c:pt>
                <c:pt idx="863">
                  <c:v>12.1976522874371</c:v>
                </c:pt>
                <c:pt idx="864">
                  <c:v>12.198439945406999</c:v>
                </c:pt>
                <c:pt idx="865">
                  <c:v>12.199218460153601</c:v>
                </c:pt>
                <c:pt idx="866">
                  <c:v>12.1999878504779</c:v>
                </c:pt>
                <c:pt idx="867">
                  <c:v>12.2007481351447</c:v>
                </c:pt>
                <c:pt idx="868">
                  <c:v>12.201499332882999</c:v>
                </c:pt>
                <c:pt idx="869">
                  <c:v>12.202241462385899</c:v>
                </c:pt>
                <c:pt idx="870">
                  <c:v>12.2029745423105</c:v>
                </c:pt>
                <c:pt idx="871">
                  <c:v>12.2036985912784</c:v>
                </c:pt>
                <c:pt idx="872">
                  <c:v>12.204413627875301</c:v>
                </c:pt>
                <c:pt idx="873">
                  <c:v>12.2051196706513</c:v>
                </c:pt>
                <c:pt idx="874">
                  <c:v>12.2058167381212</c:v>
                </c:pt>
                <c:pt idx="875">
                  <c:v>12.206504848763901</c:v>
                </c:pt>
                <c:pt idx="876">
                  <c:v>12.207184021023201</c:v>
                </c:pt>
                <c:pt idx="877">
                  <c:v>12.207854273307399</c:v>
                </c:pt>
                <c:pt idx="878">
                  <c:v>12.208515623989699</c:v>
                </c:pt>
                <c:pt idx="879">
                  <c:v>12.2091680914079</c:v>
                </c:pt>
                <c:pt idx="880">
                  <c:v>12.2098116938648</c:v>
                </c:pt>
                <c:pt idx="881">
                  <c:v>12.210446449628</c:v>
                </c:pt>
                <c:pt idx="882">
                  <c:v>12.211072376930201</c:v>
                </c:pt>
                <c:pt idx="883">
                  <c:v>12.2116894939691</c:v>
                </c:pt>
                <c:pt idx="884">
                  <c:v>12.212297818907601</c:v>
                </c:pt>
                <c:pt idx="885">
                  <c:v>12.2128973698737</c:v>
                </c:pt>
                <c:pt idx="886">
                  <c:v>12.213488164960699</c:v>
                </c:pt>
                <c:pt idx="887">
                  <c:v>12.214070222227299</c:v>
                </c:pt>
                <c:pt idx="888">
                  <c:v>12.2146435596974</c:v>
                </c:pt>
                <c:pt idx="889">
                  <c:v>12.215208195360701</c:v>
                </c:pt>
                <c:pt idx="890">
                  <c:v>12.2157641471722</c:v>
                </c:pt>
                <c:pt idx="891">
                  <c:v>12.2163114330524</c:v>
                </c:pt>
                <c:pt idx="892">
                  <c:v>12.2168500708877</c:v>
                </c:pt>
                <c:pt idx="893">
                  <c:v>12.2173800785301</c:v>
                </c:pt>
                <c:pt idx="894">
                  <c:v>12.217901473797401</c:v>
                </c:pt>
                <c:pt idx="895">
                  <c:v>12.2184142744733</c:v>
                </c:pt>
                <c:pt idx="896">
                  <c:v>12.218918498307399</c:v>
                </c:pt>
                <c:pt idx="897">
                  <c:v>12.219414163015299</c:v>
                </c:pt>
                <c:pt idx="898">
                  <c:v>12.219901286278599</c:v>
                </c:pt>
                <c:pt idx="899">
                  <c:v>12.220379885745199</c:v>
                </c:pt>
                <c:pt idx="900">
                  <c:v>12.2208499790289</c:v>
                </c:pt>
                <c:pt idx="901">
                  <c:v>12.221311583710101</c:v>
                </c:pt>
                <c:pt idx="902">
                  <c:v>12.2217647173351</c:v>
                </c:pt>
                <c:pt idx="903">
                  <c:v>12.222209397417</c:v>
                </c:pt>
                <c:pt idx="904">
                  <c:v>12.222645641435101</c:v>
                </c:pt>
                <c:pt idx="905">
                  <c:v>12.2230734668353</c:v>
                </c:pt>
                <c:pt idx="906">
                  <c:v>12.223492891029901</c:v>
                </c:pt>
                <c:pt idx="907">
                  <c:v>12.2239039313981</c:v>
                </c:pt>
                <c:pt idx="908">
                  <c:v>12.224306605285699</c:v>
                </c:pt>
                <c:pt idx="909">
                  <c:v>12.2247009300052</c:v>
                </c:pt>
                <c:pt idx="910">
                  <c:v>12.225086922836001</c:v>
                </c:pt>
                <c:pt idx="911">
                  <c:v>12.225464601024401</c:v>
                </c:pt>
                <c:pt idx="912">
                  <c:v>12.2258339817835</c:v>
                </c:pt>
                <c:pt idx="913">
                  <c:v>12.2261950822937</c:v>
                </c:pt>
                <c:pt idx="914">
                  <c:v>12.226547919702201</c:v>
                </c:pt>
                <c:pt idx="915">
                  <c:v>12.2268925111236</c:v>
                </c:pt>
                <c:pt idx="916">
                  <c:v>12.227228873639501</c:v>
                </c:pt>
                <c:pt idx="917">
                  <c:v>12.2275570242989</c:v>
                </c:pt>
                <c:pt idx="918">
                  <c:v>12.227876980117999</c:v>
                </c:pt>
                <c:pt idx="919">
                  <c:v>12.2281887580806</c:v>
                </c:pt>
                <c:pt idx="920">
                  <c:v>12.2284923751379</c:v>
                </c:pt>
                <c:pt idx="921">
                  <c:v>12.2287878482084</c:v>
                </c:pt>
                <c:pt idx="922">
                  <c:v>12.229075194178399</c:v>
                </c:pt>
                <c:pt idx="923">
                  <c:v>12.2293544299019</c:v>
                </c:pt>
                <c:pt idx="924">
                  <c:v>12.229625572200399</c:v>
                </c:pt>
                <c:pt idx="925">
                  <c:v>12.229888637863301</c:v>
                </c:pt>
                <c:pt idx="926">
                  <c:v>12.230143643647899</c:v>
                </c:pt>
                <c:pt idx="927">
                  <c:v>12.2303906062791</c:v>
                </c:pt>
                <c:pt idx="928">
                  <c:v>12.230629542450099</c:v>
                </c:pt>
                <c:pt idx="929">
                  <c:v>12.230860468822</c:v>
                </c:pt>
                <c:pt idx="930">
                  <c:v>12.231083402023801</c:v>
                </c:pt>
                <c:pt idx="931">
                  <c:v>12.2312983586529</c:v>
                </c:pt>
                <c:pt idx="932">
                  <c:v>12.231505355274701</c:v>
                </c:pt>
                <c:pt idx="933">
                  <c:v>12.231704408423001</c:v>
                </c:pt>
                <c:pt idx="934">
                  <c:v>12.231895534599801</c:v>
                </c:pt>
                <c:pt idx="935">
                  <c:v>12.232078750275599</c:v>
                </c:pt>
                <c:pt idx="936">
                  <c:v>12.2322540718892</c:v>
                </c:pt>
                <c:pt idx="937">
                  <c:v>12.232421515847999</c:v>
                </c:pt>
                <c:pt idx="938">
                  <c:v>12.2325810985279</c:v>
                </c:pt>
                <c:pt idx="939">
                  <c:v>12.232732836273501</c:v>
                </c:pt>
                <c:pt idx="940">
                  <c:v>12.2328767453981</c:v>
                </c:pt>
                <c:pt idx="941">
                  <c:v>12.2330128421835</c:v>
                </c:pt>
                <c:pt idx="942">
                  <c:v>12.233141142880701</c:v>
                </c:pt>
                <c:pt idx="943">
                  <c:v>12.233261663709101</c:v>
                </c:pt>
                <c:pt idx="944">
                  <c:v>12.2333744208574</c:v>
                </c:pt>
                <c:pt idx="945">
                  <c:v>12.233479430483101</c:v>
                </c:pt>
                <c:pt idx="946">
                  <c:v>12.2335767087127</c:v>
                </c:pt>
                <c:pt idx="947">
                  <c:v>12.233666271642001</c:v>
                </c:pt>
                <c:pt idx="948">
                  <c:v>12.2337481353357</c:v>
                </c:pt>
                <c:pt idx="949">
                  <c:v>12.233822315827901</c:v>
                </c:pt>
                <c:pt idx="950">
                  <c:v>12.233888829121801</c:v>
                </c:pt>
                <c:pt idx="951">
                  <c:v>12.233947691190201</c:v>
                </c:pt>
                <c:pt idx="952">
                  <c:v>12.233998917975001</c:v>
                </c:pt>
                <c:pt idx="953">
                  <c:v>12.2340425253877</c:v>
                </c:pt>
                <c:pt idx="954">
                  <c:v>12.234078529309199</c:v>
                </c:pt>
                <c:pt idx="955">
                  <c:v>12.234106945590201</c:v>
                </c:pt>
                <c:pt idx="956">
                  <c:v>12.234127790050801</c:v>
                </c:pt>
                <c:pt idx="957">
                  <c:v>12.234141078480899</c:v>
                </c:pt>
                <c:pt idx="958">
                  <c:v>12.2341468266399</c:v>
                </c:pt>
                <c:pt idx="959">
                  <c:v>12.2341450502574</c:v>
                </c:pt>
                <c:pt idx="960">
                  <c:v>12.2341357650324</c:v>
                </c:pt>
                <c:pt idx="961">
                  <c:v>12.2341189866343</c:v>
                </c:pt>
                <c:pt idx="962">
                  <c:v>12.234094730701999</c:v>
                </c:pt>
                <c:pt idx="963">
                  <c:v>12.2340630128448</c:v>
                </c:pt>
                <c:pt idx="964">
                  <c:v>12.2340238486417</c:v>
                </c:pt>
                <c:pt idx="965">
                  <c:v>12.233977253642299</c:v>
                </c:pt>
                <c:pt idx="966">
                  <c:v>12.233923243366</c:v>
                </c:pt>
                <c:pt idx="967">
                  <c:v>12.233861833302701</c:v>
                </c:pt>
                <c:pt idx="968">
                  <c:v>12.233793038912401</c:v>
                </c:pt>
                <c:pt idx="969">
                  <c:v>12.2337168756256</c:v>
                </c:pt>
                <c:pt idx="970">
                  <c:v>12.233633358843299</c:v>
                </c:pt>
                <c:pt idx="971">
                  <c:v>12.2335425039368</c:v>
                </c:pt>
                <c:pt idx="972">
                  <c:v>12.233444326248099</c:v>
                </c:pt>
                <c:pt idx="973">
                  <c:v>12.2333388410896</c:v>
                </c:pt>
                <c:pt idx="974">
                  <c:v>12.2332260637445</c:v>
                </c:pt>
                <c:pt idx="975">
                  <c:v>12.233106009466599</c:v>
                </c:pt>
                <c:pt idx="976">
                  <c:v>12.2329786934806</c:v>
                </c:pt>
                <c:pt idx="977">
                  <c:v>12.232844130982</c:v>
                </c:pt>
                <c:pt idx="978">
                  <c:v>12.232702337136899</c:v>
                </c:pt>
                <c:pt idx="979">
                  <c:v>12.2325533270826</c:v>
                </c:pt>
                <c:pt idx="980">
                  <c:v>12.2323971159274</c:v>
                </c:pt>
                <c:pt idx="981">
                  <c:v>12.2322337187505</c:v>
                </c:pt>
                <c:pt idx="982">
                  <c:v>12.2320631506021</c:v>
                </c:pt>
                <c:pt idx="983">
                  <c:v>12.231885426503901</c:v>
                </c:pt>
                <c:pt idx="984">
                  <c:v>12.231700561448401</c:v>
                </c:pt>
                <c:pt idx="985">
                  <c:v>12.2315085703995</c:v>
                </c:pt>
                <c:pt idx="986">
                  <c:v>12.2313094682927</c:v>
                </c:pt>
                <c:pt idx="987">
                  <c:v>12.2311032700343</c:v>
                </c:pt>
                <c:pt idx="988">
                  <c:v>12.2308899905026</c:v>
                </c:pt>
                <c:pt idx="989">
                  <c:v>12.2306696445469</c:v>
                </c:pt>
                <c:pt idx="990">
                  <c:v>12.2304422469883</c:v>
                </c:pt>
                <c:pt idx="991">
                  <c:v>12.230207812619501</c:v>
                </c:pt>
                <c:pt idx="992">
                  <c:v>12.229966356204599</c:v>
                </c:pt>
                <c:pt idx="993">
                  <c:v>12.2297178924796</c:v>
                </c:pt>
                <c:pt idx="994">
                  <c:v>12.2294624361523</c:v>
                </c:pt>
                <c:pt idx="995">
                  <c:v>12.229200001902001</c:v>
                </c:pt>
                <c:pt idx="996">
                  <c:v>12.2289306043801</c:v>
                </c:pt>
                <c:pt idx="997">
                  <c:v>12.228654258209801</c:v>
                </c:pt>
                <c:pt idx="998">
                  <c:v>12.228370977986399</c:v>
                </c:pt>
                <c:pt idx="999">
                  <c:v>12.228080778277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5C-4D58-B3EE-9B715E95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Validation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Auto-Regularization vs. Grid Search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 b="0" i="0" baseline="0">
                <a:effectLst/>
              </a:rPr>
              <a:t>Ridge Weight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/>
              <a:t>Dataset Iteration 72</a:t>
            </a:r>
          </a:p>
        </c:rich>
      </c:tx>
      <c:layout>
        <c:manualLayout>
          <c:xMode val="edge"/>
          <c:yMode val="edge"/>
          <c:x val="0.27113112569314657"/>
          <c:y val="1.70394017157470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72'!$L$2</c:f>
              <c:strCache>
                <c:ptCount val="1"/>
                <c:pt idx="0">
                  <c:v>Auto-Reg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72'!$M$3:$M$1002</c:f>
              <c:numCache>
                <c:formatCode>#,##0.000</c:formatCode>
                <c:ptCount val="1000"/>
                <c:pt idx="0">
                  <c:v>1.1566168261642784</c:v>
                </c:pt>
                <c:pt idx="1">
                  <c:v>3.0221523145511542</c:v>
                </c:pt>
                <c:pt idx="2">
                  <c:v>0.46631928899472452</c:v>
                </c:pt>
                <c:pt idx="3">
                  <c:v>0.22716821827211775</c:v>
                </c:pt>
                <c:pt idx="4">
                  <c:v>0.16631426552573098</c:v>
                </c:pt>
                <c:pt idx="5">
                  <c:v>0.12511054599420257</c:v>
                </c:pt>
                <c:pt idx="6">
                  <c:v>9.8206646871556905E-2</c:v>
                </c:pt>
                <c:pt idx="7">
                  <c:v>7.9933622974963023E-2</c:v>
                </c:pt>
                <c:pt idx="8">
                  <c:v>6.7545872094665824E-2</c:v>
                </c:pt>
                <c:pt idx="9">
                  <c:v>5.9788980000143717E-2</c:v>
                </c:pt>
                <c:pt idx="10">
                  <c:v>5.6524532836332693E-2</c:v>
                </c:pt>
                <c:pt idx="11">
                  <c:v>5.9294893202192347E-2</c:v>
                </c:pt>
                <c:pt idx="12">
                  <c:v>7.4539795606642173E-2</c:v>
                </c:pt>
                <c:pt idx="13">
                  <c:v>0.13215686412082323</c:v>
                </c:pt>
                <c:pt idx="14">
                  <c:v>0.48456935988848887</c:v>
                </c:pt>
                <c:pt idx="15">
                  <c:v>4.574274537197321E-3</c:v>
                </c:pt>
                <c:pt idx="16">
                  <c:v>1.5735349000353302E-3</c:v>
                </c:pt>
                <c:pt idx="17">
                  <c:v>1.6090236949392733E-4</c:v>
                </c:pt>
                <c:pt idx="18">
                  <c:v>6.24350874547047E-5</c:v>
                </c:pt>
                <c:pt idx="19">
                  <c:v>2.3498211830252748E-5</c:v>
                </c:pt>
                <c:pt idx="20">
                  <c:v>8.7339498807399019E-6</c:v>
                </c:pt>
                <c:pt idx="21">
                  <c:v>3.2287202281226823E-6</c:v>
                </c:pt>
                <c:pt idx="22">
                  <c:v>1.1908097576708207E-6</c:v>
                </c:pt>
                <c:pt idx="23">
                  <c:v>4.3883919947276062E-7</c:v>
                </c:pt>
                <c:pt idx="24">
                  <c:v>1.6592128127967057E-7</c:v>
                </c:pt>
                <c:pt idx="25">
                  <c:v>6.1025764035841575E-8</c:v>
                </c:pt>
                <c:pt idx="26">
                  <c:v>2.2449316766110099E-8</c:v>
                </c:pt>
                <c:pt idx="27">
                  <c:v>8.2585769339825967E-9</c:v>
                </c:pt>
                <c:pt idx="28">
                  <c:v>3.0381548269699842E-9</c:v>
                </c:pt>
                <c:pt idx="29">
                  <c:v>1.1176741519133161E-9</c:v>
                </c:pt>
                <c:pt idx="30">
                  <c:v>4.1116929016948856E-10</c:v>
                </c:pt>
                <c:pt idx="31">
                  <c:v>1.512607237465962E-10</c:v>
                </c:pt>
                <c:pt idx="32">
                  <c:v>5.5645710069278239E-11</c:v>
                </c:pt>
                <c:pt idx="33">
                  <c:v>2.0470912685190315E-11</c:v>
                </c:pt>
                <c:pt idx="34">
                  <c:v>7.5308279161220799E-12</c:v>
                </c:pt>
                <c:pt idx="35">
                  <c:v>2.7704367652376756E-12</c:v>
                </c:pt>
                <c:pt idx="36">
                  <c:v>1.0191867290130671E-12</c:v>
                </c:pt>
                <c:pt idx="37">
                  <c:v>3.7493784432441315E-13</c:v>
                </c:pt>
                <c:pt idx="38">
                  <c:v>1.3793192464527672E-13</c:v>
                </c:pt>
                <c:pt idx="39">
                  <c:v>5.0742319358413922E-14</c:v>
                </c:pt>
                <c:pt idx="40">
                  <c:v>1.8667056089349798E-14</c:v>
                </c:pt>
                <c:pt idx="41">
                  <c:v>6.8672261624707795E-15</c:v>
                </c:pt>
                <c:pt idx="42">
                  <c:v>2.5263113230486638E-15</c:v>
                </c:pt>
                <c:pt idx="43">
                  <c:v>9.2937799774832207E-16</c:v>
                </c:pt>
                <c:pt idx="44">
                  <c:v>3.4189905844868666E-16</c:v>
                </c:pt>
                <c:pt idx="45">
                  <c:v>1.2577763455915766E-16</c:v>
                </c:pt>
                <c:pt idx="46">
                  <c:v>4.6271005913488814E-17</c:v>
                </c:pt>
                <c:pt idx="47">
                  <c:v>1.7022151797894767E-17</c:v>
                </c:pt>
                <c:pt idx="48">
                  <c:v>6.2620996909449895E-18</c:v>
                </c:pt>
                <c:pt idx="49">
                  <c:v>2.3036977348647042E-18</c:v>
                </c:pt>
                <c:pt idx="50">
                  <c:v>8.4748303532994495E-19</c:v>
                </c:pt>
                <c:pt idx="51">
                  <c:v>3.1177158543945783E-19</c:v>
                </c:pt>
                <c:pt idx="52">
                  <c:v>1.1469435662460233E-19</c:v>
                </c:pt>
                <c:pt idx="53">
                  <c:v>4.2193695820576823E-20</c:v>
                </c:pt>
                <c:pt idx="54">
                  <c:v>1.5522193239431624E-20</c:v>
                </c:pt>
                <c:pt idx="55">
                  <c:v>5.710295774677245E-21</c:v>
                </c:pt>
                <c:pt idx="56">
                  <c:v>2.1007004185119133E-21</c:v>
                </c:pt>
                <c:pt idx="57">
                  <c:v>7.7280449603077771E-22</c:v>
                </c:pt>
                <c:pt idx="58">
                  <c:v>2.8429888613458059E-22</c:v>
                </c:pt>
                <c:pt idx="59">
                  <c:v>1.0458771535685303E-22</c:v>
                </c:pt>
                <c:pt idx="60">
                  <c:v>3.8475670278876965E-23</c:v>
                </c:pt>
                <c:pt idx="61">
                  <c:v>1.4154408080889931E-23</c:v>
                </c:pt>
                <c:pt idx="62">
                  <c:v>5.207115734910335E-24</c:v>
                </c:pt>
                <c:pt idx="63">
                  <c:v>1.9155908266738383E-24</c:v>
                </c:pt>
                <c:pt idx="64">
                  <c:v>7.0470648282991288E-25</c:v>
                </c:pt>
                <c:pt idx="65">
                  <c:v>2.5924702709336097E-25</c:v>
                </c:pt>
                <c:pt idx="66">
                  <c:v>9.5371651452463398E-26</c:v>
                </c:pt>
                <c:pt idx="67">
                  <c:v>3.5085269839929808E-26</c:v>
                </c:pt>
                <c:pt idx="68">
                  <c:v>1.2907149462062638E-26</c:v>
                </c:pt>
                <c:pt idx="69">
                  <c:v>4.7482749312198854E-27</c:v>
                </c:pt>
                <c:pt idx="70">
                  <c:v>1.7467927282255404E-27</c:v>
                </c:pt>
                <c:pt idx="71">
                  <c:v>6.4260913270195083E-28</c:v>
                </c:pt>
                <c:pt idx="72">
                  <c:v>2.364026886300589E-28</c:v>
                </c:pt>
                <c:pt idx="73">
                  <c:v>8.6967688984652554E-29</c:v>
                </c:pt>
                <c:pt idx="74">
                  <c:v>3.1993624823645779E-29</c:v>
                </c:pt>
                <c:pt idx="75">
                  <c:v>1.1769796821171595E-29</c:v>
                </c:pt>
                <c:pt idx="76">
                  <c:v>4.3298662772740242E-30</c:v>
                </c:pt>
                <c:pt idx="77">
                  <c:v>1.5928687864306415E-30</c:v>
                </c:pt>
                <c:pt idx="78">
                  <c:v>5.8598367901153788E-31</c:v>
                </c:pt>
                <c:pt idx="79">
                  <c:v>2.1557134837035041E-31</c:v>
                </c:pt>
                <c:pt idx="80">
                  <c:v>7.9304267171058821E-32</c:v>
                </c:pt>
                <c:pt idx="81">
                  <c:v>2.9174409489399877E-32</c:v>
                </c:pt>
                <c:pt idx="82">
                  <c:v>1.073266545946725E-32</c:v>
                </c:pt>
                <c:pt idx="83">
                  <c:v>3.948326971508853E-33</c:v>
                </c:pt>
                <c:pt idx="84">
                  <c:v>1.4525083198408102E-33</c:v>
                </c:pt>
                <c:pt idx="85">
                  <c:v>5.3434794899990785E-34</c:v>
                </c:pt>
                <c:pt idx="86">
                  <c:v>1.9657562486919249E-34</c:v>
                </c:pt>
                <c:pt idx="87">
                  <c:v>7.2316131024805606E-35</c:v>
                </c:pt>
                <c:pt idx="88">
                  <c:v>2.6603617869086291E-35</c:v>
                </c:pt>
                <c:pt idx="89">
                  <c:v>9.7869240748180608E-36</c:v>
                </c:pt>
                <c:pt idx="90">
                  <c:v>3.6004081594314037E-36</c:v>
                </c:pt>
                <c:pt idx="91">
                  <c:v>1.3245161416807259E-36</c:v>
                </c:pt>
                <c:pt idx="92">
                  <c:v>4.872622580240604E-37</c:v>
                </c:pt>
                <c:pt idx="93">
                  <c:v>1.7925376718582648E-37</c:v>
                </c:pt>
                <c:pt idx="94">
                  <c:v>6.5943775700197665E-38</c:v>
                </c:pt>
                <c:pt idx="95">
                  <c:v>2.4259359353323656E-38</c:v>
                </c:pt>
                <c:pt idx="96">
                  <c:v>8.9245195620779085E-39</c:v>
                </c:pt>
                <c:pt idx="97">
                  <c:v>3.2831472692208262E-39</c:v>
                </c:pt>
                <c:pt idx="98">
                  <c:v>1.2078023826845045E-39</c:v>
                </c:pt>
                <c:pt idx="99">
                  <c:v>4.4432566558751199E-40</c:v>
                </c:pt>
                <c:pt idx="100">
                  <c:v>1.6345827755446307E-40</c:v>
                </c:pt>
                <c:pt idx="101">
                  <c:v>6.0132939801582388E-41</c:v>
                </c:pt>
                <c:pt idx="102">
                  <c:v>2.2121672290202111E-41</c:v>
                </c:pt>
                <c:pt idx="103">
                  <c:v>8.1381084398973333E-42</c:v>
                </c:pt>
                <c:pt idx="104">
                  <c:v>2.9938427850620297E-42</c:v>
                </c:pt>
                <c:pt idx="105">
                  <c:v>1.1013732107237738E-42</c:v>
                </c:pt>
                <c:pt idx="106">
                  <c:v>4.0517256128225912E-43</c:v>
                </c:pt>
                <c:pt idx="107">
                  <c:v>1.4905465542251946E-43</c:v>
                </c:pt>
                <c:pt idx="108">
                  <c:v>5.4834143340838354E-44</c:v>
                </c:pt>
                <c:pt idx="109">
                  <c:v>2.0172354009352411E-44</c:v>
                </c:pt>
                <c:pt idx="110">
                  <c:v>7.4209943200730685E-45</c:v>
                </c:pt>
                <c:pt idx="111">
                  <c:v>2.7300312434049283E-45</c:v>
                </c:pt>
                <c:pt idx="112">
                  <c:v>1.0043223682043829E-45</c:v>
                </c:pt>
                <c:pt idx="113">
                  <c:v>3.6946955157100785E-46</c:v>
                </c:pt>
                <c:pt idx="114">
                  <c:v>1.3592025216180578E-46</c:v>
                </c:pt>
                <c:pt idx="115">
                  <c:v>5.0002266409166633E-47</c:v>
                </c:pt>
                <c:pt idx="116">
                  <c:v>1.8394805823909804E-47</c:v>
                </c:pt>
                <c:pt idx="117">
                  <c:v>6.7670708869571304E-48</c:v>
                </c:pt>
                <c:pt idx="118">
                  <c:v>2.4894662562613258E-48</c:v>
                </c:pt>
                <c:pt idx="119">
                  <c:v>9.1582345516857917E-49</c:v>
                </c:pt>
                <c:pt idx="120">
                  <c:v>3.3691262089911638E-49</c:v>
                </c:pt>
                <c:pt idx="121">
                  <c:v>1.2394322669997293E-49</c:v>
                </c:pt>
                <c:pt idx="122">
                  <c:v>4.5596164975371433E-50</c:v>
                </c:pt>
                <c:pt idx="123">
                  <c:v>1.6773891690700532E-50</c:v>
                </c:pt>
                <c:pt idx="124">
                  <c:v>6.1707699014452115E-51</c:v>
                </c:pt>
                <c:pt idx="125">
                  <c:v>2.2700993829412207E-51</c:v>
                </c:pt>
                <c:pt idx="126">
                  <c:v>8.3512289240005229E-52</c:v>
                </c:pt>
                <c:pt idx="127">
                  <c:v>3.0722454296560982E-52</c:v>
                </c:pt>
                <c:pt idx="128">
                  <c:v>1.130215931803403E-52</c:v>
                </c:pt>
                <c:pt idx="129">
                  <c:v>4.1578320539489688E-53</c:v>
                </c:pt>
                <c:pt idx="130">
                  <c:v>1.5295809324914568E-53</c:v>
                </c:pt>
                <c:pt idx="131">
                  <c:v>5.627013786714508E-54</c:v>
                </c:pt>
                <c:pt idx="132">
                  <c:v>2.0700626873205348E-54</c:v>
                </c:pt>
                <c:pt idx="133">
                  <c:v>7.6153350460133242E-55</c:v>
                </c:pt>
                <c:pt idx="134">
                  <c:v>2.8015252010606818E-55</c:v>
                </c:pt>
                <c:pt idx="135">
                  <c:v>1.0306235253939163E-55</c:v>
                </c:pt>
                <c:pt idx="136">
                  <c:v>3.7914520658005571E-56</c:v>
                </c:pt>
                <c:pt idx="137">
                  <c:v>1.3947972671950392E-56</c:v>
                </c:pt>
                <c:pt idx="138">
                  <c:v>5.1311723920316602E-57</c:v>
                </c:pt>
                <c:pt idx="139">
                  <c:v>1.88765283213494E-57</c:v>
                </c:pt>
                <c:pt idx="140">
                  <c:v>6.944286690114921E-58</c:v>
                </c:pt>
                <c:pt idx="141">
                  <c:v>2.5546603068937621E-58</c:v>
                </c:pt>
                <c:pt idx="142">
                  <c:v>9.3980700608294249E-59</c:v>
                </c:pt>
                <c:pt idx="143">
                  <c:v>3.4573567620679919E-59</c:v>
                </c:pt>
                <c:pt idx="144">
                  <c:v>1.2718904735598803E-59</c:v>
                </c:pt>
                <c:pt idx="145">
                  <c:v>4.6790235664448986E-60</c:v>
                </c:pt>
                <c:pt idx="146">
                  <c:v>1.7213165748517581E-60</c:v>
                </c:pt>
                <c:pt idx="147">
                  <c:v>6.3323697963560603E-61</c:v>
                </c:pt>
                <c:pt idx="148">
                  <c:v>2.3295486619743873E-61</c:v>
                </c:pt>
                <c:pt idx="149">
                  <c:v>8.5699305994881885E-62</c:v>
                </c:pt>
                <c:pt idx="150">
                  <c:v>3.1527012798177583E-62</c:v>
                </c:pt>
                <c:pt idx="151">
                  <c:v>1.1598139849998479E-62</c:v>
                </c:pt>
                <c:pt idx="152">
                  <c:v>4.2667172066456762E-63</c:v>
                </c:pt>
                <c:pt idx="153">
                  <c:v>1.5696375416173889E-63</c:v>
                </c:pt>
                <c:pt idx="154">
                  <c:v>5.7743738165192153E-64</c:v>
                </c:pt>
                <c:pt idx="155">
                  <c:v>2.1242734127360977E-64</c:v>
                </c:pt>
                <c:pt idx="156">
                  <c:v>7.8147651597270825E-65</c:v>
                </c:pt>
                <c:pt idx="157">
                  <c:v>2.8748914398464563E-65</c:v>
                </c:pt>
                <c:pt idx="158">
                  <c:v>1.0576134563192776E-65</c:v>
                </c:pt>
                <c:pt idx="159">
                  <c:v>3.8907424728613342E-66</c:v>
                </c:pt>
                <c:pt idx="160">
                  <c:v>1.4313241666582232E-66</c:v>
                </c:pt>
                <c:pt idx="161">
                  <c:v>5.2655473456540755E-67</c:v>
                </c:pt>
                <c:pt idx="162">
                  <c:v>1.9370866149809929E-67</c:v>
                </c:pt>
                <c:pt idx="163">
                  <c:v>7.1261434141988848E-68</c:v>
                </c:pt>
                <c:pt idx="164">
                  <c:v>2.6215616569230399E-68</c:v>
                </c:pt>
                <c:pt idx="165">
                  <c:v>9.6441863734532826E-69</c:v>
                </c:pt>
                <c:pt idx="166">
                  <c:v>3.5478978936192325E-69</c:v>
                </c:pt>
                <c:pt idx="167">
                  <c:v>1.3051986944379805E-69</c:v>
                </c:pt>
                <c:pt idx="168">
                  <c:v>4.8015576632754037E-70</c:v>
                </c:pt>
                <c:pt idx="169">
                  <c:v>1.7663943499182121E-70</c:v>
                </c:pt>
                <c:pt idx="170">
                  <c:v>6.4982016633630498E-71</c:v>
                </c:pt>
                <c:pt idx="171">
                  <c:v>2.3905547965373357E-71</c:v>
                </c:pt>
                <c:pt idx="172">
                  <c:v>8.7943596263986606E-72</c:v>
                </c:pt>
                <c:pt idx="173">
                  <c:v>3.2352641048202335E-72</c:v>
                </c:pt>
                <c:pt idx="174">
                  <c:v>1.1901871509232942E-72</c:v>
                </c:pt>
                <c:pt idx="175">
                  <c:v>4.3784538397109255E-73</c:v>
                </c:pt>
                <c:pt idx="176">
                  <c:v>1.6107431517478112E-73</c:v>
                </c:pt>
                <c:pt idx="177">
                  <c:v>5.9255929053571246E-74</c:v>
                </c:pt>
                <c:pt idx="178">
                  <c:v>2.1799038066322425E-74</c:v>
                </c:pt>
                <c:pt idx="179">
                  <c:v>8.0194179419136917E-75</c:v>
                </c:pt>
                <c:pt idx="180">
                  <c:v>2.9501789909914469E-75</c:v>
                </c:pt>
                <c:pt idx="181">
                  <c:v>1.0853101985616631E-75</c:v>
                </c:pt>
                <c:pt idx="182">
                  <c:v>3.9926330934453173E-76</c:v>
                </c:pt>
                <c:pt idx="183">
                  <c:v>1.4688076312192703E-76</c:v>
                </c:pt>
                <c:pt idx="184">
                  <c:v>5.4034413056129514E-77</c:v>
                </c:pt>
                <c:pt idx="185">
                  <c:v>1.9878149679115811E-77</c:v>
                </c:pt>
                <c:pt idx="186">
                  <c:v>7.3127625954754101E-78</c:v>
                </c:pt>
                <c:pt idx="187">
                  <c:v>2.69021501704292E-78</c:v>
                </c:pt>
                <c:pt idx="188">
                  <c:v>9.896747971007716E-79</c:v>
                </c:pt>
                <c:pt idx="189">
                  <c:v>3.6408101129889244E-79</c:v>
                </c:pt>
                <c:pt idx="190">
                  <c:v>1.3393791897777012E-79</c:v>
                </c:pt>
                <c:pt idx="191">
                  <c:v>4.9273006785207993E-80</c:v>
                </c:pt>
                <c:pt idx="192">
                  <c:v>1.8126526200979003E-80</c:v>
                </c:pt>
                <c:pt idx="193">
                  <c:v>6.6683763291956625E-81</c:v>
                </c:pt>
                <c:pt idx="194">
                  <c:v>2.4531585575053743E-81</c:v>
                </c:pt>
                <c:pt idx="195">
                  <c:v>9.0246659924001864E-82</c:v>
                </c:pt>
                <c:pt idx="196">
                  <c:v>3.3199890820431003E-82</c:v>
                </c:pt>
                <c:pt idx="197">
                  <c:v>1.2213557281973056E-82</c:v>
                </c:pt>
                <c:pt idx="198">
                  <c:v>4.493116627607648E-83</c:v>
                </c:pt>
                <c:pt idx="199">
                  <c:v>1.6529252340824169E-83</c:v>
                </c:pt>
                <c:pt idx="200">
                  <c:v>6.0807721141241506E-84</c:v>
                </c:pt>
                <c:pt idx="201">
                  <c:v>2.2369910472348822E-84</c:v>
                </c:pt>
                <c:pt idx="202">
                  <c:v>8.2294301636228801E-85</c:v>
                </c:pt>
                <c:pt idx="203">
                  <c:v>3.0274381697529963E-85</c:v>
                </c:pt>
                <c:pt idx="204">
                  <c:v>1.1137322620698264E-85</c:v>
                </c:pt>
                <c:pt idx="205">
                  <c:v>4.097192021848541E-86</c:v>
                </c:pt>
                <c:pt idx="206">
                  <c:v>1.5072727113697331E-86</c:v>
                </c:pt>
                <c:pt idx="207">
                  <c:v>5.5449464275166215E-87</c:v>
                </c:pt>
                <c:pt idx="208">
                  <c:v>2.0398717930804001E-87</c:v>
                </c:pt>
                <c:pt idx="209">
                  <c:v>7.5042689529980564E-88</c:v>
                </c:pt>
                <c:pt idx="210">
                  <c:v>2.7606662688291292E-88</c:v>
                </c:pt>
                <c:pt idx="211">
                  <c:v>1.0155923642377109E-88</c:v>
                </c:pt>
                <c:pt idx="212">
                  <c:v>3.73615551413753E-89</c:v>
                </c:pt>
                <c:pt idx="213">
                  <c:v>1.3744548026705174E-89</c:v>
                </c:pt>
                <c:pt idx="214">
                  <c:v>5.056336647218349E-90</c:v>
                </c:pt>
                <c:pt idx="215">
                  <c:v>1.8601223001533707E-90</c:v>
                </c:pt>
                <c:pt idx="216">
                  <c:v>6.8430075229095988E-91</c:v>
                </c:pt>
                <c:pt idx="217">
                  <c:v>2.517401783459959E-91</c:v>
                </c:pt>
                <c:pt idx="218">
                  <c:v>9.2610036130324196E-92</c:v>
                </c:pt>
                <c:pt idx="219">
                  <c:v>3.4069328338490751E-92</c:v>
                </c:pt>
                <c:pt idx="220">
                  <c:v>1.2533405470250361E-92</c:v>
                </c:pt>
                <c:pt idx="221">
                  <c:v>4.6107822003708007E-93</c:v>
                </c:pt>
                <c:pt idx="222">
                  <c:v>1.6962119792356434E-93</c:v>
                </c:pt>
                <c:pt idx="223">
                  <c:v>6.2400151502951465E-94</c:v>
                </c:pt>
                <c:pt idx="224">
                  <c:v>2.2955732863919121E-94</c:v>
                </c:pt>
                <c:pt idx="225">
                  <c:v>8.4449421776594788E-95</c:v>
                </c:pt>
                <c:pt idx="226">
                  <c:v>3.1067206090425125E-95</c:v>
                </c:pt>
                <c:pt idx="227">
                  <c:v>1.1428986415303624E-95</c:v>
                </c:pt>
                <c:pt idx="228">
                  <c:v>4.2044891356179031E-96</c:v>
                </c:pt>
                <c:pt idx="229">
                  <c:v>1.5467451136225146E-96</c:v>
                </c:pt>
                <c:pt idx="230">
                  <c:v>5.6901572803410973E-97</c:v>
                </c:pt>
                <c:pt idx="231">
                  <c:v>2.093291880469497E-97</c:v>
                </c:pt>
                <c:pt idx="232">
                  <c:v>7.7007904719583618E-98</c:v>
                </c:pt>
                <c:pt idx="233">
                  <c:v>2.83296249540241E-98</c:v>
                </c:pt>
                <c:pt idx="234">
                  <c:v>1.0421886596682933E-98</c:v>
                </c:pt>
                <c:pt idx="235">
                  <c:v>3.8339978171398618E-99</c:v>
                </c:pt>
                <c:pt idx="236">
                  <c:v>1.4104489744219423E-99</c:v>
                </c:pt>
                <c:pt idx="237">
                  <c:v>5.1887518051117801E-100</c:v>
                </c:pt>
                <c:pt idx="238">
                  <c:v>1.9088351144418343E-100</c:v>
                </c:pt>
                <c:pt idx="239">
                  <c:v>7.0222119518928818E-101</c:v>
                </c:pt>
                <c:pt idx="240">
                  <c:v>2.5833274086497765E-101</c:v>
                </c:pt>
                <c:pt idx="241">
                  <c:v>9.5035304345695011E-102</c:v>
                </c:pt>
                <c:pt idx="242">
                  <c:v>3.4961534654252223E-102</c:v>
                </c:pt>
                <c:pt idx="243">
                  <c:v>1.2861629831102322E-102</c:v>
                </c:pt>
                <c:pt idx="244">
                  <c:v>4.7315291948198742E-103</c:v>
                </c:pt>
                <c:pt idx="245">
                  <c:v>1.7406323160766999E-103</c:v>
                </c:pt>
                <c:pt idx="246">
                  <c:v>6.4034284372324971E-104</c:v>
                </c:pt>
                <c:pt idx="247">
                  <c:v>2.3556896750704133E-104</c:v>
                </c:pt>
                <c:pt idx="248">
                  <c:v>8.6660980123824011E-105</c:v>
                </c:pt>
                <c:pt idx="249">
                  <c:v>3.1880792939321849E-105</c:v>
                </c:pt>
                <c:pt idx="250">
                  <c:v>1.1728288290620187E-105</c:v>
                </c:pt>
                <c:pt idx="251">
                  <c:v>4.3145961422509246E-106</c:v>
                </c:pt>
                <c:pt idx="252">
                  <c:v>1.5872512176917309E-106</c:v>
                </c:pt>
                <c:pt idx="253">
                  <c:v>5.8391709096312537E-107</c:v>
                </c:pt>
                <c:pt idx="254">
                  <c:v>2.1481109311396879E-107</c:v>
                </c:pt>
                <c:pt idx="255">
                  <c:v>7.9024584892193504E-108</c:v>
                </c:pt>
                <c:pt idx="256">
                  <c:v>2.9071520128945348E-108</c:v>
                </c:pt>
                <c:pt idx="257">
                  <c:v>1.0694814579040752E-108</c:v>
                </c:pt>
                <c:pt idx="258">
                  <c:v>3.9344024107697058E-109</c:v>
                </c:pt>
                <c:pt idx="259">
                  <c:v>1.4473857602175349E-109</c:v>
                </c:pt>
                <c:pt idx="260">
                  <c:v>5.3246346462833002E-110</c:v>
                </c:pt>
                <c:pt idx="261">
                  <c:v>1.9588236181168008E-110</c:v>
                </c:pt>
                <c:pt idx="262">
                  <c:v>7.2061093798623145E-111</c:v>
                </c:pt>
                <c:pt idx="263">
                  <c:v>2.6509794916840368E-111</c:v>
                </c:pt>
                <c:pt idx="264">
                  <c:v>9.7524085395767776E-112</c:v>
                </c:pt>
                <c:pt idx="265">
                  <c:v>3.5877106036150047E-112</c:v>
                </c:pt>
                <c:pt idx="266">
                  <c:v>1.3198449719427459E-112</c:v>
                </c:pt>
                <c:pt idx="267">
                  <c:v>4.8554383071123534E-113</c:v>
                </c:pt>
                <c:pt idx="268">
                  <c:v>1.7862159310629064E-113</c:v>
                </c:pt>
                <c:pt idx="269">
                  <c:v>6.5711211853094965E-114</c:v>
                </c:pt>
                <c:pt idx="270">
                  <c:v>2.4173803895214832E-114</c:v>
                </c:pt>
                <c:pt idx="271">
                  <c:v>8.8930454679596675E-115</c:v>
                </c:pt>
                <c:pt idx="272">
                  <c:v>3.2715685970652301E-115</c:v>
                </c:pt>
                <c:pt idx="273">
                  <c:v>1.2035428272423965E-115</c:v>
                </c:pt>
                <c:pt idx="274">
                  <c:v>4.4275866271183053E-116</c:v>
                </c:pt>
                <c:pt idx="275">
                  <c:v>1.6288180941224334E-116</c:v>
                </c:pt>
                <c:pt idx="276">
                  <c:v>5.9920869023569455E-117</c:v>
                </c:pt>
                <c:pt idx="277">
                  <c:v>2.2043655810897919E-117</c:v>
                </c:pt>
                <c:pt idx="278">
                  <c:v>8.1094077810887445E-118</c:v>
                </c:pt>
                <c:pt idx="279">
                  <c:v>2.9832844027382729E-118</c:v>
                </c:pt>
                <c:pt idx="280">
                  <c:v>1.097488998934836E-118</c:v>
                </c:pt>
                <c:pt idx="281">
                  <c:v>4.037436396199531E-119</c:v>
                </c:pt>
                <c:pt idx="282">
                  <c:v>1.4852898451991255E-119</c:v>
                </c:pt>
                <c:pt idx="283">
                  <c:v>5.4640759822947236E-120</c:v>
                </c:pt>
                <c:pt idx="284">
                  <c:v>2.0101212188848827E-120</c:v>
                </c:pt>
                <c:pt idx="285">
                  <c:v>7.3948227069022915E-121</c:v>
                </c:pt>
                <c:pt idx="286">
                  <c:v>2.7204032449771073E-121</c:v>
                </c:pt>
                <c:pt idx="287">
                  <c:v>1.0007804255231566E-121</c:v>
                </c:pt>
                <c:pt idx="288">
                  <c:v>3.6816654367677713E-122</c:v>
                </c:pt>
                <c:pt idx="289">
                  <c:v>1.3544090234583416E-122</c:v>
                </c:pt>
                <c:pt idx="290">
                  <c:v>4.9825923466741364E-123</c:v>
                </c:pt>
                <c:pt idx="291">
                  <c:v>1.8329932880795868E-123</c:v>
                </c:pt>
                <c:pt idx="292">
                  <c:v>6.7432054648972299E-124</c:v>
                </c:pt>
                <c:pt idx="293">
                  <c:v>2.480686658130609E-124</c:v>
                </c:pt>
                <c:pt idx="294">
                  <c:v>9.1259362151454119E-125</c:v>
                </c:pt>
                <c:pt idx="295">
                  <c:v>3.3572443149939213E-125</c:v>
                </c:pt>
                <c:pt idx="296">
                  <c:v>1.2350611624759654E-125</c:v>
                </c:pt>
                <c:pt idx="297">
                  <c:v>4.5435361026421012E-126</c:v>
                </c:pt>
                <c:pt idx="298">
                  <c:v>1.6714735223822492E-126</c:v>
                </c:pt>
                <c:pt idx="299">
                  <c:v>6.1490074534684415E-127</c:v>
                </c:pt>
                <c:pt idx="300">
                  <c:v>2.2620934257410039E-127</c:v>
                </c:pt>
                <c:pt idx="301">
                  <c:v>8.3217766533919406E-128</c:v>
                </c:pt>
                <c:pt idx="302">
                  <c:v>3.0614105448033825E-128</c:v>
                </c:pt>
                <c:pt idx="303">
                  <c:v>1.1262300004186291E-128</c:v>
                </c:pt>
                <c:pt idx="304">
                  <c:v>4.1431686318451853E-129</c:v>
                </c:pt>
                <c:pt idx="305">
                  <c:v>1.5241865609622559E-129</c:v>
                </c:pt>
                <c:pt idx="306">
                  <c:v>5.6071690028781724E-130</c:v>
                </c:pt>
                <c:pt idx="307">
                  <c:v>2.0627621993326555E-130</c:v>
                </c:pt>
                <c:pt idx="308">
                  <c:v>7.5884780516007267E-131</c:v>
                </c:pt>
                <c:pt idx="309">
                  <c:v>2.7916450649646307E-131</c:v>
                </c:pt>
                <c:pt idx="310">
                  <c:v>1.0269888264482032E-131</c:v>
                </c:pt>
                <c:pt idx="311">
                  <c:v>3.7780807556308034E-132</c:v>
                </c:pt>
                <c:pt idx="312">
                  <c:v>1.3898782370820405E-132</c:v>
                </c:pt>
                <c:pt idx="313">
                  <c:v>5.1130762915409045E-133</c:v>
                </c:pt>
                <c:pt idx="314">
                  <c:v>1.8809956487990187E-133</c:v>
                </c:pt>
                <c:pt idx="315">
                  <c:v>6.9197962812609755E-134</c:v>
                </c:pt>
                <c:pt idx="316">
                  <c:v>2.5456507889705123E-134</c:v>
                </c:pt>
                <c:pt idx="317">
                  <c:v>9.3649258966411343E-135</c:v>
                </c:pt>
                <c:pt idx="318">
                  <c:v>3.4451637054683088E-135</c:v>
                </c:pt>
                <c:pt idx="319">
                  <c:v>1.2674048987118169E-135</c:v>
                </c:pt>
                <c:pt idx="320">
                  <c:v>4.6625220587605163E-136</c:v>
                </c:pt>
                <c:pt idx="321">
                  <c:v>1.7152460094263416E-136</c:v>
                </c:pt>
                <c:pt idx="322">
                  <c:v>6.3100374341930903E-137</c:v>
                </c:pt>
                <c:pt idx="323">
                  <c:v>2.3213330450618361E-137</c:v>
                </c:pt>
                <c:pt idx="324">
                  <c:v>8.539707033901507E-138</c:v>
                </c:pt>
                <c:pt idx="325">
                  <c:v>3.1415826513995219E-138</c:v>
                </c:pt>
                <c:pt idx="326">
                  <c:v>1.1557236701907541E-138</c:v>
                </c:pt>
                <c:pt idx="327">
                  <c:v>4.2516697793838294E-139</c:v>
                </c:pt>
                <c:pt idx="328">
                  <c:v>1.5641019024852326E-139</c:v>
                </c:pt>
                <c:pt idx="329">
                  <c:v>5.7540093382145715E-140</c:v>
                </c:pt>
                <c:pt idx="330">
                  <c:v>2.1167817398376374E-140</c:v>
                </c:pt>
                <c:pt idx="331">
                  <c:v>7.7872048353338338E-141</c:v>
                </c:pt>
                <c:pt idx="332">
                  <c:v>2.8647525631101645E-141</c:v>
                </c:pt>
                <c:pt idx="333">
                  <c:v>1.0538835720114244E-141</c:v>
                </c:pt>
                <c:pt idx="334">
                  <c:v>3.8770209953132629E-142</c:v>
                </c:pt>
                <c:pt idx="335">
                  <c:v>1.4262763171657922E-142</c:v>
                </c:pt>
                <c:pt idx="336">
                  <c:v>5.2469773451501446E-143</c:v>
                </c:pt>
                <c:pt idx="337">
                  <c:v>1.9302550935730533E-143</c:v>
                </c:pt>
                <c:pt idx="338">
                  <c:v>7.1010116514198495E-144</c:v>
                </c:pt>
                <c:pt idx="339">
                  <c:v>2.6123161980762348E-144</c:v>
                </c:pt>
                <c:pt idx="340">
                  <c:v>9.6101742311139216E-145</c:v>
                </c:pt>
                <c:pt idx="341">
                  <c:v>3.5353855257023849E-145</c:v>
                </c:pt>
                <c:pt idx="342">
                  <c:v>1.3005956515209992E-145</c:v>
                </c:pt>
                <c:pt idx="343">
                  <c:v>4.784624014715531E-146</c:v>
                </c:pt>
                <c:pt idx="344">
                  <c:v>1.7601648087490124E-146</c:v>
                </c:pt>
                <c:pt idx="345">
                  <c:v>6.4752844621222529E-147</c:v>
                </c:pt>
                <c:pt idx="346">
                  <c:v>2.382124029351658E-147</c:v>
                </c:pt>
                <c:pt idx="347">
                  <c:v>8.7633445671895237E-148</c:v>
                </c:pt>
                <c:pt idx="348">
                  <c:v>3.2238543021704773E-148</c:v>
                </c:pt>
                <c:pt idx="349">
                  <c:v>1.1859897191006254E-148</c:v>
                </c:pt>
                <c:pt idx="350">
                  <c:v>4.3630123509781388E-149</c:v>
                </c:pt>
                <c:pt idx="351">
                  <c:v>1.6050625455019385E-149</c:v>
                </c:pt>
                <c:pt idx="352">
                  <c:v>5.9046951228446587E-150</c:v>
                </c:pt>
                <c:pt idx="353">
                  <c:v>2.1722159420798338E-150</c:v>
                </c:pt>
                <c:pt idx="354">
                  <c:v>7.9911358687602742E-151</c:v>
                </c:pt>
                <c:pt idx="355">
                  <c:v>2.939774597724598E-151</c:v>
                </c:pt>
                <c:pt idx="356">
                  <c:v>1.0814826361809268E-151</c:v>
                </c:pt>
                <c:pt idx="357">
                  <c:v>3.9785522783485763E-152</c:v>
                </c:pt>
                <c:pt idx="358">
                  <c:v>1.4636275888302427E-152</c:v>
                </c:pt>
                <c:pt idx="359">
                  <c:v>5.3843849946197528E-153</c:v>
                </c:pt>
                <c:pt idx="360">
                  <c:v>1.9808045428726142E-153</c:v>
                </c:pt>
                <c:pt idx="361">
                  <c:v>7.2869726830183155E-154</c:v>
                </c:pt>
                <c:pt idx="362">
                  <c:v>2.6807274384603436E-154</c:v>
                </c:pt>
                <c:pt idx="363">
                  <c:v>9.8618451199374323E-155</c:v>
                </c:pt>
                <c:pt idx="364">
                  <c:v>3.6279700716418982E-155</c:v>
                </c:pt>
                <c:pt idx="365">
                  <c:v>1.3346556025423391E-155</c:v>
                </c:pt>
                <c:pt idx="366">
                  <c:v>4.9099235721961039E-156</c:v>
                </c:pt>
                <c:pt idx="367">
                  <c:v>1.8062599399339943E-156</c:v>
                </c:pt>
                <c:pt idx="368">
                  <c:v>6.6448589731328081E-157</c:v>
                </c:pt>
                <c:pt idx="369">
                  <c:v>2.4445070056991414E-157</c:v>
                </c:pt>
                <c:pt idx="370">
                  <c:v>8.9928387119627596E-158</c:v>
                </c:pt>
                <c:pt idx="371">
                  <c:v>3.3082804799017732E-158</c:v>
                </c:pt>
                <c:pt idx="372">
                  <c:v>1.2170483741846553E-158</c:v>
                </c:pt>
                <c:pt idx="373">
                  <c:v>4.4772707577366345E-159</c:v>
                </c:pt>
                <c:pt idx="374">
                  <c:v>1.6470958643293932E-159</c:v>
                </c:pt>
                <c:pt idx="375">
                  <c:v>6.0593270612529094E-160</c:v>
                </c:pt>
                <c:pt idx="376">
                  <c:v>2.2291018531687182E-160</c:v>
                </c:pt>
                <c:pt idx="377">
                  <c:v>8.2004074405793451E-161</c:v>
                </c:pt>
                <c:pt idx="378">
                  <c:v>3.016761306618467E-161</c:v>
                </c:pt>
                <c:pt idx="379">
                  <c:v>1.1098044636264317E-161</c:v>
                </c:pt>
                <c:pt idx="380">
                  <c:v>4.0827424588846401E-162</c:v>
                </c:pt>
                <c:pt idx="381">
                  <c:v>1.5019570142214017E-162</c:v>
                </c:pt>
                <c:pt idx="382">
                  <c:v>5.5253910705529734E-163</c:v>
                </c:pt>
                <c:pt idx="383">
                  <c:v>2.0326777792887053E-163</c:v>
                </c:pt>
                <c:pt idx="384">
                  <c:v>7.4778036552633721E-164</c:v>
                </c:pt>
                <c:pt idx="385">
                  <c:v>2.7509302298880584E-164</c:v>
                </c:pt>
                <c:pt idx="386">
                  <c:v>1.0120106756728463E-164</c:v>
                </c:pt>
                <c:pt idx="387">
                  <c:v>3.7229792182606043E-165</c:v>
                </c:pt>
                <c:pt idx="388">
                  <c:v>1.3696075143066043E-165</c:v>
                </c:pt>
                <c:pt idx="389">
                  <c:v>5.0385044698732181E-166</c:v>
                </c:pt>
                <c:pt idx="390">
                  <c:v>1.8535622087167736E-166</c:v>
                </c:pt>
                <c:pt idx="391">
                  <c:v>6.8188742951923104E-167</c:v>
                </c:pt>
                <c:pt idx="392">
                  <c:v>2.5085236651336597E-167</c:v>
                </c:pt>
                <c:pt idx="393">
                  <c:v>9.2283428409470908E-168</c:v>
                </c:pt>
                <c:pt idx="394">
                  <c:v>3.3949176072660963E-168</c:v>
                </c:pt>
                <c:pt idx="395">
                  <c:v>1.2489203921841415E-168</c:v>
                </c:pt>
                <c:pt idx="396">
                  <c:v>4.5945213594432058E-169</c:v>
                </c:pt>
                <c:pt idx="397">
                  <c:v>1.690229950162222E-169</c:v>
                </c:pt>
                <c:pt idx="398">
                  <c:v>6.2180084951691302E-170</c:v>
                </c:pt>
                <c:pt idx="399">
                  <c:v>2.2874774904021008E-170</c:v>
                </c:pt>
                <c:pt idx="400">
                  <c:v>8.4151594086137817E-171</c:v>
                </c:pt>
                <c:pt idx="401">
                  <c:v>3.0957641406094427E-171</c:v>
                </c:pt>
                <c:pt idx="402">
                  <c:v>1.1388679820459923E-171</c:v>
                </c:pt>
                <c:pt idx="403">
                  <c:v>4.1896611680312785E-172</c:v>
                </c:pt>
                <c:pt idx="404">
                  <c:v>1.541290209193039E-172</c:v>
                </c:pt>
                <c:pt idx="405">
                  <c:v>5.6700898084095056E-173</c:v>
                </c:pt>
                <c:pt idx="406">
                  <c:v>2.0859094701095795E-173</c:v>
                </c:pt>
                <c:pt idx="407">
                  <c:v>7.6736321019813147E-174</c:v>
                </c:pt>
                <c:pt idx="408">
                  <c:v>2.8229714894321264E-174</c:v>
                </c:pt>
                <c:pt idx="409">
                  <c:v>1.0385131739752049E-174</c:v>
                </c:pt>
                <c:pt idx="410">
                  <c:v>3.8204764609117921E-175</c:v>
                </c:pt>
                <c:pt idx="411">
                  <c:v>1.4054747454488798E-175</c:v>
                </c:pt>
                <c:pt idx="412">
                  <c:v>5.1704526393630905E-176</c:v>
                </c:pt>
                <c:pt idx="413">
                  <c:v>1.9021032275723029E-176</c:v>
                </c:pt>
                <c:pt idx="414">
                  <c:v>6.9974467240969554E-177</c:v>
                </c:pt>
                <c:pt idx="415">
                  <c:v>2.5742167904877278E-177</c:v>
                </c:pt>
                <c:pt idx="416">
                  <c:v>9.47001434338769E-178</c:v>
                </c:pt>
                <c:pt idx="417">
                  <c:v>3.483823584531007E-178</c:v>
                </c:pt>
                <c:pt idx="418">
                  <c:v>1.2816270734171578E-178</c:v>
                </c:pt>
                <c:pt idx="419">
                  <c:v>4.7148425155889508E-179</c:v>
                </c:pt>
                <c:pt idx="420">
                  <c:v>1.7344936298462208E-179</c:v>
                </c:pt>
                <c:pt idx="421">
                  <c:v>6.3808454726325418E-180</c:v>
                </c:pt>
                <c:pt idx="422">
                  <c:v>2.3473818666733873E-180</c:v>
                </c:pt>
                <c:pt idx="423">
                  <c:v>8.6355352932778287E-181</c:v>
                </c:pt>
                <c:pt idx="424">
                  <c:v>3.1768358979073147E-181</c:v>
                </c:pt>
                <c:pt idx="425">
                  <c:v>1.1686926148155202E-181</c:v>
                </c:pt>
                <c:pt idx="426">
                  <c:v>4.2993798603952527E-182</c:v>
                </c:pt>
                <c:pt idx="427">
                  <c:v>1.5816534604259593E-182</c:v>
                </c:pt>
                <c:pt idx="428">
                  <c:v>5.8185779114837984E-183</c:v>
                </c:pt>
                <c:pt idx="429">
                  <c:v>2.1405351904891576E-183</c:v>
                </c:pt>
                <c:pt idx="430">
                  <c:v>7.8745888968495816E-184</c:v>
                </c:pt>
                <c:pt idx="431">
                  <c:v>2.8968993628278688E-184</c:v>
                </c:pt>
                <c:pt idx="432">
                  <c:v>1.0657097187270237E-184</c:v>
                </c:pt>
                <c:pt idx="433">
                  <c:v>3.9205269577627241E-185</c:v>
                </c:pt>
                <c:pt idx="434">
                  <c:v>1.4422812663193258E-185</c:v>
                </c:pt>
                <c:pt idx="435">
                  <c:v>5.3058562626559381E-186</c:v>
                </c:pt>
                <c:pt idx="436">
                  <c:v>1.9519154368418637E-186</c:v>
                </c:pt>
                <c:pt idx="437">
                  <c:v>7.1806956011929664E-187</c:v>
                </c:pt>
                <c:pt idx="438">
                  <c:v>2.6416302849891023E-187</c:v>
                </c:pt>
                <c:pt idx="439">
                  <c:v>9.7180147302334892E-188</c:v>
                </c:pt>
                <c:pt idx="440">
                  <c:v>3.5750578282541407E-188</c:v>
                </c:pt>
                <c:pt idx="441">
                  <c:v>1.3151902760137235E-188</c:v>
                </c:pt>
                <c:pt idx="442">
                  <c:v>4.8383146377404357E-189</c:v>
                </c:pt>
                <c:pt idx="443">
                  <c:v>1.7799164851435611E-189</c:v>
                </c:pt>
                <c:pt idx="444">
                  <c:v>6.5479468188645106E-190</c:v>
                </c:pt>
                <c:pt idx="445">
                  <c:v>2.4088550165441998E-190</c:v>
                </c:pt>
                <c:pt idx="446">
                  <c:v>8.8616823734930557E-191</c:v>
                </c:pt>
                <c:pt idx="447">
                  <c:v>3.2600307593994461E-191</c:v>
                </c:pt>
                <c:pt idx="448">
                  <c:v>1.1992982939695809E-191</c:v>
                </c:pt>
                <c:pt idx="449">
                  <c:v>4.4119718618339354E-192</c:v>
                </c:pt>
                <c:pt idx="450">
                  <c:v>1.6230737429955963E-192</c:v>
                </c:pt>
                <c:pt idx="451">
                  <c:v>5.970954615532612E-193</c:v>
                </c:pt>
                <c:pt idx="452">
                  <c:v>2.1965914472221814E-193</c:v>
                </c:pt>
                <c:pt idx="453">
                  <c:v>8.0808083408606575E-194</c:v>
                </c:pt>
                <c:pt idx="454">
                  <c:v>2.9727632566493487E-194</c:v>
                </c:pt>
                <c:pt idx="455">
                  <c:v>1.0936184855911594E-194</c:v>
                </c:pt>
                <c:pt idx="456">
                  <c:v>4.023197573340348E-195</c:v>
                </c:pt>
                <c:pt idx="457">
                  <c:v>1.4800516750027499E-195</c:v>
                </c:pt>
                <c:pt idx="458">
                  <c:v>5.4448058310486887E-196</c:v>
                </c:pt>
                <c:pt idx="459">
                  <c:v>2.0030321264132022E-196</c:v>
                </c:pt>
                <c:pt idx="460">
                  <c:v>7.368743393133346E-197</c:v>
                </c:pt>
                <c:pt idx="461">
                  <c:v>2.710809201601653E-197</c:v>
                </c:pt>
                <c:pt idx="462">
                  <c:v>9.9725097420761984E-198</c:v>
                </c:pt>
                <c:pt idx="463">
                  <c:v>3.668681310991756E-198</c:v>
                </c:pt>
                <c:pt idx="464">
                  <c:v>1.3496324305237616E-198</c:v>
                </c:pt>
                <c:pt idx="465">
                  <c:v>4.9650202432793687E-199</c:v>
                </c:pt>
                <c:pt idx="466">
                  <c:v>1.8265288725025128E-199</c:v>
                </c:pt>
                <c:pt idx="467">
                  <c:v>6.719424208997291E-200</c:v>
                </c:pt>
                <c:pt idx="468">
                  <c:v>2.471938022999784E-200</c:v>
                </c:pt>
                <c:pt idx="469">
                  <c:v>9.0937517851160054E-201</c:v>
                </c:pt>
                <c:pt idx="470">
                  <c:v>3.3454043248602823E-201</c:v>
                </c:pt>
                <c:pt idx="471">
                  <c:v>1.2307054735221269E-201</c:v>
                </c:pt>
                <c:pt idx="472">
                  <c:v>4.527512418459553E-202</c:v>
                </c:pt>
                <c:pt idx="473">
                  <c:v>1.6655787383996659E-202</c:v>
                </c:pt>
                <c:pt idx="474">
                  <c:v>6.1273217550950494E-203</c:v>
                </c:pt>
                <c:pt idx="475">
                  <c:v>2.2541157031419882E-203</c:v>
                </c:pt>
                <c:pt idx="476">
                  <c:v>8.2924282520764726E-204</c:v>
                </c:pt>
                <c:pt idx="477">
                  <c:v>3.0506138713281731E-204</c:v>
                </c:pt>
                <c:pt idx="478">
                  <c:v>1.1222581262140586E-204</c:v>
                </c:pt>
                <c:pt idx="479">
                  <c:v>4.1285569232173785E-205</c:v>
                </c:pt>
                <c:pt idx="480">
                  <c:v>1.5188112137576986E-205</c:v>
                </c:pt>
                <c:pt idx="481">
                  <c:v>5.5873942056210219E-206</c:v>
                </c:pt>
                <c:pt idx="482">
                  <c:v>2.0554874579684163E-206</c:v>
                </c:pt>
                <c:pt idx="483">
                  <c:v>7.5617157737232954E-207</c:v>
                </c:pt>
                <c:pt idx="484">
                  <c:v>2.7817997731346065E-207</c:v>
                </c:pt>
                <c:pt idx="485">
                  <c:v>1.0233669459916042E-207</c:v>
                </c:pt>
                <c:pt idx="486">
                  <c:v>3.7647566020471691E-208</c:v>
                </c:pt>
                <c:pt idx="487">
                  <c:v>1.3849765549076107E-208</c:v>
                </c:pt>
                <c:pt idx="488">
                  <c:v>5.0950440105496116E-209</c:v>
                </c:pt>
                <c:pt idx="489">
                  <c:v>1.8743619433448955E-209</c:v>
                </c:pt>
                <c:pt idx="490">
                  <c:v>6.8953922427073886E-210</c:v>
                </c:pt>
                <c:pt idx="491">
                  <c:v>2.5366730449050924E-210</c:v>
                </c:pt>
                <c:pt idx="492">
                  <c:v>9.3318986219434637E-211</c:v>
                </c:pt>
                <c:pt idx="493">
                  <c:v>3.4330136501091143E-211</c:v>
                </c:pt>
                <c:pt idx="494">
                  <c:v>1.2629351431360744E-211</c:v>
                </c:pt>
                <c:pt idx="495">
                  <c:v>4.6460787469267452E-212</c:v>
                </c:pt>
                <c:pt idx="496">
                  <c:v>1.7091968530579261E-212</c:v>
                </c:pt>
                <c:pt idx="497">
                  <c:v>6.2877838315493763E-213</c:v>
                </c:pt>
                <c:pt idx="498">
                  <c:v>2.3131464021572151E-213</c:v>
                </c:pt>
                <c:pt idx="499">
                  <c:v>8.5095900577332878E-214</c:v>
                </c:pt>
                <c:pt idx="500">
                  <c:v>3.1305032350369834E-214</c:v>
                </c:pt>
                <c:pt idx="501">
                  <c:v>1.1516477806907977E-214</c:v>
                </c:pt>
                <c:pt idx="502">
                  <c:v>4.2366754198686243E-215</c:v>
                </c:pt>
                <c:pt idx="503">
                  <c:v>1.5585857858860552E-215</c:v>
                </c:pt>
                <c:pt idx="504">
                  <c:v>5.7337166792951526E-216</c:v>
                </c:pt>
                <c:pt idx="505">
                  <c:v>2.1093164878144787E-216</c:v>
                </c:pt>
                <c:pt idx="506">
                  <c:v>7.759741707908998E-217</c:v>
                </c:pt>
                <c:pt idx="507">
                  <c:v>2.8546494431402958E-217</c:v>
                </c:pt>
                <c:pt idx="508">
                  <c:v>1.050166841882821E-217</c:v>
                </c:pt>
                <c:pt idx="509">
                  <c:v>3.8633479092863063E-218</c:v>
                </c:pt>
                <c:pt idx="510">
                  <c:v>1.4212462699191066E-218</c:v>
                </c:pt>
                <c:pt idx="511">
                  <c:v>5.2284728354483775E-219</c:v>
                </c:pt>
                <c:pt idx="512">
                  <c:v>1.9234476648848155E-219</c:v>
                </c:pt>
                <c:pt idx="513">
                  <c:v>7.0759685208034163E-220</c:v>
                </c:pt>
                <c:pt idx="514">
                  <c:v>2.6031033451798781E-220</c:v>
                </c:pt>
                <c:pt idx="515">
                  <c:v>9.5762820393628571E-221</c:v>
                </c:pt>
                <c:pt idx="516">
                  <c:v>3.5229172851409279E-221</c:v>
                </c:pt>
                <c:pt idx="517">
                  <c:v>1.2960088421508593E-221</c:v>
                </c:pt>
                <c:pt idx="518">
                  <c:v>4.7677500860370608E-222</c:v>
                </c:pt>
                <c:pt idx="519">
                  <c:v>1.7539572372964102E-222</c:v>
                </c:pt>
                <c:pt idx="520">
                  <c:v>6.4524480829521018E-223</c:v>
                </c:pt>
                <c:pt idx="521">
                  <c:v>2.3737229949442986E-223</c:v>
                </c:pt>
                <c:pt idx="522">
                  <c:v>8.7324388887591087E-224</c:v>
                </c:pt>
                <c:pt idx="523">
                  <c:v>3.212484738460472E-224</c:v>
                </c:pt>
                <c:pt idx="524">
                  <c:v>1.1818070903566255E-224</c:v>
                </c:pt>
                <c:pt idx="525">
                  <c:v>4.3476253197284363E-225</c:v>
                </c:pt>
                <c:pt idx="526">
                  <c:v>1.5994019730445103E-225</c:v>
                </c:pt>
                <c:pt idx="527">
                  <c:v>5.8838710405211674E-226</c:v>
                </c:pt>
                <c:pt idx="528">
                  <c:v>2.1645551903117599E-226</c:v>
                </c:pt>
                <c:pt idx="529">
                  <c:v>7.9629535379663516E-227</c:v>
                </c:pt>
                <c:pt idx="530">
                  <c:v>2.9294068976212211E-227</c:v>
                </c:pt>
                <c:pt idx="531">
                  <c:v>1.0776685724606634E-227</c:v>
                </c:pt>
                <c:pt idx="532">
                  <c:v>3.9645211220485482E-228</c:v>
                </c:pt>
                <c:pt idx="533">
                  <c:v>1.4584658148915994E-228</c:v>
                </c:pt>
                <c:pt idx="534">
                  <c:v>5.3653958894997386E-229</c:v>
                </c:pt>
                <c:pt idx="535">
                  <c:v>1.9738188414927174E-229</c:v>
                </c:pt>
                <c:pt idx="536">
                  <c:v>7.2612737238200457E-230</c:v>
                </c:pt>
                <c:pt idx="537">
                  <c:v>2.6712733197117963E-230</c:v>
                </c:pt>
                <c:pt idx="538">
                  <c:v>9.8270653607175933E-231</c:v>
                </c:pt>
                <c:pt idx="539">
                  <c:v>3.6151753132560264E-231</c:v>
                </c:pt>
                <c:pt idx="540">
                  <c:v>1.3299486739774208E-231</c:v>
                </c:pt>
                <c:pt idx="541">
                  <c:v>4.8926077496951432E-232</c:v>
                </c:pt>
                <c:pt idx="542">
                  <c:v>1.7998898048289173E-232</c:v>
                </c:pt>
                <c:pt idx="543">
                  <c:v>6.6214245557063851E-233</c:v>
                </c:pt>
                <c:pt idx="544">
                  <c:v>2.4358859653121307E-233</c:v>
                </c:pt>
                <c:pt idx="545">
                  <c:v>8.961123676763859E-234</c:v>
                </c:pt>
                <c:pt idx="546">
                  <c:v>3.2966131704760692E-234</c:v>
                </c:pt>
                <c:pt idx="547">
                  <c:v>1.212756210913153E-234</c:v>
                </c:pt>
                <c:pt idx="548">
                  <c:v>4.4614807714792659E-235</c:v>
                </c:pt>
                <c:pt idx="549">
                  <c:v>1.6412870530089277E-235</c:v>
                </c:pt>
                <c:pt idx="550">
                  <c:v>6.0379576386284774E-236</c:v>
                </c:pt>
                <c:pt idx="551">
                  <c:v>2.2212404819154856E-236</c:v>
                </c:pt>
                <c:pt idx="552">
                  <c:v>8.1714870719445409E-237</c:v>
                </c:pt>
                <c:pt idx="553">
                  <c:v>3.0061220975666233E-237</c:v>
                </c:pt>
                <c:pt idx="554">
                  <c:v>1.1058905173459334E-237</c:v>
                </c:pt>
                <c:pt idx="555">
                  <c:v>4.0683438551801922E-238</c:v>
                </c:pt>
                <c:pt idx="556">
                  <c:v>1.4966600639369603E-238</c:v>
                </c:pt>
                <c:pt idx="557">
                  <c:v>5.5059046794474413E-239</c:v>
                </c:pt>
                <c:pt idx="558">
                  <c:v>2.025509136618354E-239</c:v>
                </c:pt>
                <c:pt idx="559">
                  <c:v>7.4514316926681067E-240</c:v>
                </c:pt>
                <c:pt idx="560">
                  <c:v>2.7412285270259175E-240</c:v>
                </c:pt>
                <c:pt idx="561">
                  <c:v>1.0084416186455105E-240</c:v>
                </c:pt>
                <c:pt idx="562">
                  <c:v>3.7098493912133517E-241</c:v>
                </c:pt>
                <c:pt idx="563">
                  <c:v>1.3647773208697834E-241</c:v>
                </c:pt>
                <c:pt idx="564">
                  <c:v>5.0207351812503407E-242</c:v>
                </c:pt>
                <c:pt idx="565">
                  <c:v>1.8470252527481758E-242</c:v>
                </c:pt>
                <c:pt idx="566">
                  <c:v>6.7948261781054086E-243</c:v>
                </c:pt>
                <c:pt idx="567">
                  <c:v>2.499676857258505E-243</c:v>
                </c:pt>
                <c:pt idx="568">
                  <c:v>9.1957972535744609E-244</c:v>
                </c:pt>
                <c:pt idx="569">
                  <c:v>3.3829447547708564E-244</c:v>
                </c:pt>
                <c:pt idx="570">
                  <c:v>1.2445158258989647E-244</c:v>
                </c:pt>
                <c:pt idx="571">
                  <c:v>4.5783178656072714E-245</c:v>
                </c:pt>
                <c:pt idx="572">
                  <c:v>1.6842690179048335E-245</c:v>
                </c:pt>
                <c:pt idx="573">
                  <c:v>6.1960794508920419E-246</c:v>
                </c:pt>
                <c:pt idx="574">
                  <c:v>2.2794102458480215E-246</c:v>
                </c:pt>
                <c:pt idx="575">
                  <c:v>8.3854816744303E-247</c:v>
                </c:pt>
                <c:pt idx="576">
                  <c:v>3.0848463123427892E-247</c:v>
                </c:pt>
                <c:pt idx="577">
                  <c:v>1.13485153748445E-247</c:v>
                </c:pt>
                <c:pt idx="578">
                  <c:v>4.1748854942233158E-248</c:v>
                </c:pt>
                <c:pt idx="579">
                  <c:v>1.5358545425696343E-248</c:v>
                </c:pt>
                <c:pt idx="580">
                  <c:v>5.6500931084113819E-249</c:v>
                </c:pt>
                <c:pt idx="581">
                  <c:v>2.0785530952889968E-249</c:v>
                </c:pt>
                <c:pt idx="582">
                  <c:v>7.6465695114008782E-250</c:v>
                </c:pt>
                <c:pt idx="583">
                  <c:v>2.8130157187327436E-250</c:v>
                </c:pt>
                <c:pt idx="584">
                  <c:v>1.0348506506138851E-250</c:v>
                </c:pt>
                <c:pt idx="585">
                  <c:v>3.8070027904373949E-251</c:v>
                </c:pt>
                <c:pt idx="586">
                  <c:v>1.4005180590842304E-251</c:v>
                </c:pt>
                <c:pt idx="587">
                  <c:v>5.1522180092641979E-252</c:v>
                </c:pt>
                <c:pt idx="588">
                  <c:v>1.8953950820415541E-252</c:v>
                </c:pt>
                <c:pt idx="589">
                  <c:v>6.9727688358054693E-253</c:v>
                </c:pt>
                <c:pt idx="590">
                  <c:v>2.5651383027337648E-253</c:v>
                </c:pt>
                <c:pt idx="591">
                  <c:v>9.4366164533715938E-254</c:v>
                </c:pt>
                <c:pt idx="592">
                  <c:v>3.4715371874155802E-254</c:v>
                </c:pt>
                <c:pt idx="593">
                  <c:v>1.2771071605123242E-254</c:v>
                </c:pt>
                <c:pt idx="594">
                  <c:v>4.6982146852532126E-255</c:v>
                </c:pt>
                <c:pt idx="595">
                  <c:v>1.7283765929144158E-255</c:v>
                </c:pt>
                <c:pt idx="596">
                  <c:v>6.3583421513515669E-256</c:v>
                </c:pt>
                <c:pt idx="597">
                  <c:v>2.3391033574160408E-256</c:v>
                </c:pt>
                <c:pt idx="598">
                  <c:v>8.6050803596845768E-257</c:v>
                </c:pt>
                <c:pt idx="599">
                  <c:v>3.1656321539561161E-257</c:v>
                </c:pt>
                <c:pt idx="600">
                  <c:v>1.1645709877517251E-257</c:v>
                </c:pt>
                <c:pt idx="601">
                  <c:v>4.2842172417857922E-258</c:v>
                </c:pt>
                <c:pt idx="602">
                  <c:v>1.5760754447652154E-258</c:v>
                </c:pt>
                <c:pt idx="603">
                  <c:v>5.7980575386425988E-259</c:v>
                </c:pt>
                <c:pt idx="604">
                  <c:v>2.1329861671957076E-259</c:v>
                </c:pt>
                <c:pt idx="605">
                  <c:v>7.8468175921437348E-260</c:v>
                </c:pt>
                <c:pt idx="606">
                  <c:v>2.8866828707720799E-260</c:v>
                </c:pt>
                <c:pt idx="607">
                  <c:v>1.0619512813388075E-260</c:v>
                </c:pt>
                <c:pt idx="608">
                  <c:v>3.9067004393021767E-261</c:v>
                </c:pt>
                <c:pt idx="609">
                  <c:v>1.437194774434713E-261</c:v>
                </c:pt>
                <c:pt idx="610">
                  <c:v>5.2871441047355932E-262</c:v>
                </c:pt>
                <c:pt idx="611">
                  <c:v>1.9450316186430157E-262</c:v>
                </c:pt>
                <c:pt idx="612">
                  <c:v>7.1553714492717857E-263</c:v>
                </c:pt>
                <c:pt idx="613">
                  <c:v>2.6323140501321977E-263</c:v>
                </c:pt>
                <c:pt idx="614">
                  <c:v>9.6837422175036889E-264</c:v>
                </c:pt>
                <c:pt idx="615">
                  <c:v>3.5624496754235606E-264</c:v>
                </c:pt>
                <c:pt idx="616">
                  <c:v>1.3105519957962055E-264</c:v>
                </c:pt>
                <c:pt idx="617">
                  <c:v>4.8212513583962652E-265</c:v>
                </c:pt>
                <c:pt idx="618">
                  <c:v>1.7736392554738753E-265</c:v>
                </c:pt>
                <c:pt idx="619">
                  <c:v>6.5248541814346222E-266</c:v>
                </c:pt>
                <c:pt idx="620">
                  <c:v>2.4003597099913179E-266</c:v>
                </c:pt>
                <c:pt idx="621">
                  <c:v>8.8304298872205131E-267</c:v>
                </c:pt>
                <c:pt idx="622">
                  <c:v>3.2485336122142846E-267</c:v>
                </c:pt>
                <c:pt idx="623">
                  <c:v>1.195068729888038E-267</c:v>
                </c:pt>
                <c:pt idx="624">
                  <c:v>4.3964121651267674E-268</c:v>
                </c:pt>
                <c:pt idx="625">
                  <c:v>1.617349650466166E-268</c:v>
                </c:pt>
                <c:pt idx="626">
                  <c:v>5.9498968559232079E-269</c:v>
                </c:pt>
                <c:pt idx="627">
                  <c:v>2.1888447303847513E-269</c:v>
                </c:pt>
                <c:pt idx="628">
                  <c:v>8.0523097622499867E-270</c:v>
                </c:pt>
                <c:pt idx="629">
                  <c:v>2.9622792154758745E-270</c:v>
                </c:pt>
                <c:pt idx="630">
                  <c:v>1.0897616223830433E-270</c:v>
                </c:pt>
                <c:pt idx="631">
                  <c:v>4.0090089665235833E-271</c:v>
                </c:pt>
                <c:pt idx="632">
                  <c:v>1.4748319782559974E-271</c:v>
                </c:pt>
                <c:pt idx="633">
                  <c:v>5.4256036398258907E-272</c:v>
                </c:pt>
                <c:pt idx="634">
                  <c:v>1.9959680350368921E-272</c:v>
                </c:pt>
                <c:pt idx="635">
                  <c:v>7.342756053254337E-273</c:v>
                </c:pt>
                <c:pt idx="636">
                  <c:v>2.7012489935294309E-273</c:v>
                </c:pt>
                <c:pt idx="637">
                  <c:v>9.9373397020452801E-274</c:v>
                </c:pt>
                <c:pt idx="638">
                  <c:v>3.6557429763192046E-274</c:v>
                </c:pt>
                <c:pt idx="639">
                  <c:v>1.3448726831947344E-274</c:v>
                </c:pt>
                <c:pt idx="640">
                  <c:v>4.9475101114041709E-275</c:v>
                </c:pt>
                <c:pt idx="641">
                  <c:v>1.8200872549734266E-275</c:v>
                </c:pt>
                <c:pt idx="642">
                  <c:v>6.6957268224288867E-276</c:v>
                </c:pt>
                <c:pt idx="643">
                  <c:v>2.463220241671776E-276</c:v>
                </c:pt>
                <c:pt idx="644">
                  <c:v>9.0616808598839797E-277</c:v>
                </c:pt>
                <c:pt idx="645">
                  <c:v>3.3336060908080737E-277</c:v>
                </c:pt>
                <c:pt idx="646">
                  <c:v>1.2263651457721905E-277</c:v>
                </c:pt>
                <c:pt idx="647">
                  <c:v>4.5115452449880785E-278</c:v>
                </c:pt>
                <c:pt idx="648">
                  <c:v>1.6597047435458922E-278</c:v>
                </c:pt>
                <c:pt idx="649">
                  <c:v>6.1057125356525478E-279</c:v>
                </c:pt>
                <c:pt idx="650">
                  <c:v>2.2461661155693295E-279</c:v>
                </c:pt>
                <c:pt idx="651">
                  <c:v>8.2631833537387426E-280</c:v>
                </c:pt>
                <c:pt idx="652">
                  <c:v>3.0398552744705733E-280</c:v>
                </c:pt>
                <c:pt idx="653">
                  <c:v>1.118300259614296E-280</c:v>
                </c:pt>
                <c:pt idx="654">
                  <c:v>4.1139967456878601E-281</c:v>
                </c:pt>
                <c:pt idx="655">
                  <c:v>1.5134548237847823E-281</c:v>
                </c:pt>
                <c:pt idx="656">
                  <c:v>5.5676891481216949E-282</c:v>
                </c:pt>
                <c:pt idx="657">
                  <c:v>2.0482383724273127E-282</c:v>
                </c:pt>
                <c:pt idx="658">
                  <c:v>7.5350478783446438E-283</c:v>
                </c:pt>
                <c:pt idx="659">
                  <c:v>2.7719892026854896E-283</c:v>
                </c:pt>
                <c:pt idx="660">
                  <c:v>1.0197578388172099E-283</c:v>
                </c:pt>
                <c:pt idx="661">
                  <c:v>3.7514794387427293E-284</c:v>
                </c:pt>
                <c:pt idx="662">
                  <c:v>1.3800921594908312E-284</c:v>
                </c:pt>
                <c:pt idx="663">
                  <c:v>5.0770753239857609E-285</c:v>
                </c:pt>
                <c:pt idx="664">
                  <c:v>1.8677516329732012E-285</c:v>
                </c:pt>
                <c:pt idx="665">
                  <c:v>6.8710742698523012E-286</c:v>
                </c:pt>
                <c:pt idx="666">
                  <c:v>2.5277269626407407E-286</c:v>
                </c:pt>
                <c:pt idx="667">
                  <c:v>9.298987824502629E-287</c:v>
                </c:pt>
                <c:pt idx="668">
                  <c:v>3.4209064443380733E-287</c:v>
                </c:pt>
                <c:pt idx="669">
                  <c:v>1.2584811510428762E-287</c:v>
                </c:pt>
                <c:pt idx="670">
                  <c:v>4.6296934257044674E-288</c:v>
                </c:pt>
                <c:pt idx="671">
                  <c:v>1.7031690302432599E-288</c:v>
                </c:pt>
                <c:pt idx="672">
                  <c:v>6.2656087106639788E-289</c:v>
                </c:pt>
                <c:pt idx="673">
                  <c:v>2.3049886310779855E-289</c:v>
                </c:pt>
                <c:pt idx="674">
                  <c:v>8.4795792950749722E-290</c:v>
                </c:pt>
                <c:pt idx="675">
                  <c:v>3.1194628924411138E-290</c:v>
                </c:pt>
                <c:pt idx="676">
                  <c:v>1.1475862656262879E-290</c:v>
                </c:pt>
                <c:pt idx="677">
                  <c:v>4.2217339409462119E-291</c:v>
                </c:pt>
                <c:pt idx="678">
                  <c:v>1.5530891229698032E-291</c:v>
                </c:pt>
                <c:pt idx="679">
                  <c:v>5.7134955864757667E-292</c:v>
                </c:pt>
                <c:pt idx="680">
                  <c:v>2.1018775634882072E-292</c:v>
                </c:pt>
                <c:pt idx="681">
                  <c:v>7.732375434668344E-293</c:v>
                </c:pt>
                <c:pt idx="682">
                  <c:v>2.8445819538335789E-293</c:v>
                </c:pt>
                <c:pt idx="683">
                  <c:v>1.0464632195426666E-293</c:v>
                </c:pt>
                <c:pt idx="684">
                  <c:v>3.8497230441182454E-294</c:v>
                </c:pt>
                <c:pt idx="685">
                  <c:v>1.4162339621350438E-294</c:v>
                </c:pt>
                <c:pt idx="686">
                  <c:v>5.2100335855825755E-295</c:v>
                </c:pt>
                <c:pt idx="687">
                  <c:v>1.9166642439485638E-295</c:v>
                </c:pt>
                <c:pt idx="688">
                  <c:v>7.051013709770826E-296</c:v>
                </c:pt>
                <c:pt idx="689">
                  <c:v>2.5939229832426699E-296</c:v>
                </c:pt>
                <c:pt idx="690">
                  <c:v>9.5425093751707406E-297</c:v>
                </c:pt>
                <c:pt idx="691">
                  <c:v>3.510493016311061E-297</c:v>
                </c:pt>
                <c:pt idx="692">
                  <c:v>1.291438209076764E-297</c:v>
                </c:pt>
                <c:pt idx="693">
                  <c:v>4.7509356666260827E-298</c:v>
                </c:pt>
                <c:pt idx="694">
                  <c:v>1.7477715580798771E-298</c:v>
                </c:pt>
                <c:pt idx="695">
                  <c:v>6.4296922408176619E-299</c:v>
                </c:pt>
                <c:pt idx="696">
                  <c:v>2.3653515884563604E-299</c:v>
                </c:pt>
                <c:pt idx="697">
                  <c:v>8.7016422053530922E-300</c:v>
                </c:pt>
                <c:pt idx="698">
                  <c:v>3.2011552717791328E-300</c:v>
                </c:pt>
                <c:pt idx="699">
                  <c:v>1.1776392124851239E-300</c:v>
                </c:pt>
                <c:pt idx="700">
                  <c:v>4.332292553906048E-301</c:v>
                </c:pt>
                <c:pt idx="701">
                  <c:v>1.5937613637221577E-301</c:v>
                </c:pt>
                <c:pt idx="702">
                  <c:v>5.8631203984674314E-302</c:v>
                </c:pt>
                <c:pt idx="703">
                  <c:v>2.1569214557090829E-302</c:v>
                </c:pt>
                <c:pt idx="704">
                  <c:v>7.9348705977695139E-303</c:v>
                </c:pt>
                <c:pt idx="705">
                  <c:v>2.9190757612751569E-303</c:v>
                </c:pt>
                <c:pt idx="706">
                  <c:v>1.0738679597950074E-303</c:v>
                </c:pt>
                <c:pt idx="707">
                  <c:v>3.9505394494130419E-304</c:v>
                </c:pt>
                <c:pt idx="708">
                  <c:v>1.4533222449758074E-304</c:v>
                </c:pt>
                <c:pt idx="709">
                  <c:v>5.3464737532372603E-305</c:v>
                </c:pt>
                <c:pt idx="710">
                  <c:v>1.966857776578707E-305</c:v>
                </c:pt>
                <c:pt idx="711">
                  <c:v>7.2356653971148026E-306</c:v>
                </c:pt>
                <c:pt idx="712">
                  <c:v>2.6618525427941358E-306</c:v>
                </c:pt>
                <c:pt idx="713">
                  <c:v>9.7924082592388946E-307</c:v>
                </c:pt>
                <c:pt idx="714">
                  <c:v>3.6024256781314213E-307</c:v>
                </c:pt>
                <c:pt idx="715">
                  <c:v>1.3252583453326413E-307</c:v>
                </c:pt>
                <c:pt idx="716">
                  <c:v>4.8753529948876244E-308</c:v>
                </c:pt>
                <c:pt idx="717">
                  <c:v>1.7935421352727766E-308</c:v>
                </c:pt>
                <c:pt idx="718">
                  <c:v>6.5980727844158443E-309</c:v>
                </c:pt>
                <c:pt idx="719">
                  <c:v>2.4272953287394057E-309</c:v>
                </c:pt>
                <c:pt idx="720">
                  <c:v>8.9295204909470229E-310</c:v>
                </c:pt>
                <c:pt idx="721">
                  <c:v>3.284987008138534E-310</c:v>
                </c:pt>
                <c:pt idx="722">
                  <c:v>1.208479184809477E-310</c:v>
                </c:pt>
                <c:pt idx="723">
                  <c:v>4.4457464717503659E-311</c:v>
                </c:pt>
                <c:pt idx="724">
                  <c:v>1.635498727617394E-311</c:v>
                </c:pt>
                <c:pt idx="725">
                  <c:v>6.0166635795255471E-312</c:v>
                </c:pt>
                <c:pt idx="726">
                  <c:v>2.2134068353517615E-312</c:v>
                </c:pt>
                <c:pt idx="727">
                  <c:v>8.1426686967643164E-313</c:v>
                </c:pt>
                <c:pt idx="728">
                  <c:v>2.9955204097922999E-313</c:v>
                </c:pt>
                <c:pt idx="729">
                  <c:v>1.1019903743924563E-313</c:v>
                </c:pt>
                <c:pt idx="730">
                  <c:v>4.0539960311319458E-314</c:v>
                </c:pt>
                <c:pt idx="731">
                  <c:v>1.491381794261364E-314</c:v>
                </c:pt>
                <c:pt idx="732">
                  <c:v>5.4864870121477565E-315</c:v>
                </c:pt>
                <c:pt idx="733">
                  <c:v>2.0183657756998128E-315</c:v>
                </c:pt>
                <c:pt idx="734">
                  <c:v>7.4251527117051001E-316</c:v>
                </c:pt>
                <c:pt idx="735">
                  <c:v>2.7315610422605438E-316</c:v>
                </c:pt>
                <c:pt idx="736">
                  <c:v>1.0048851565460989E-316</c:v>
                </c:pt>
                <c:pt idx="737">
                  <c:v>3.6967656623068551E-317</c:v>
                </c:pt>
                <c:pt idx="738">
                  <c:v>1.3599641086113236E-317</c:v>
                </c:pt>
                <c:pt idx="739">
                  <c:v>5.0030273055434644E-318</c:v>
                </c:pt>
                <c:pt idx="740">
                  <c:v>1.8405131065136453E-318</c:v>
                </c:pt>
                <c:pt idx="741">
                  <c:v>6.7708732368667791E-319</c:v>
                </c:pt>
                <c:pt idx="742">
                  <c:v>2.4908813600732286E-319</c:v>
                </c:pt>
                <c:pt idx="743">
                  <c:v>9.1634355334175997E-320</c:v>
                </c:pt>
                <c:pt idx="744">
                  <c:v>3.3710099015748252E-320</c:v>
                </c:pt>
                <c:pt idx="745">
                  <c:v>1.2401047710615288E-320</c:v>
                </c:pt>
                <c:pt idx="746">
                  <c:v>4.5602259111147056E-321</c:v>
                </c:pt>
                <c:pt idx="747">
                  <c:v>1.6798231958602383E-321</c:v>
                </c:pt>
                <c:pt idx="748">
                  <c:v>6.1758205730155818E-322</c:v>
                </c:pt>
                <c:pt idx="749">
                  <c:v>2.2727019708697341E-322</c:v>
                </c:pt>
                <c:pt idx="750">
                  <c:v>8.3991159793011913E-323</c:v>
                </c:pt>
                <c:pt idx="751">
                  <c:v>2.9643938750474793E-323</c:v>
                </c:pt>
                <c:pt idx="752">
                  <c:v>9.8813129168249309E-324</c:v>
                </c:pt>
                <c:pt idx="753">
                  <c:v>4.9406564584124654E-324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47-4438-8F1F-4882D7D95D1F}"/>
            </c:ext>
          </c:extLst>
        </c:ser>
        <c:ser>
          <c:idx val="1"/>
          <c:order val="1"/>
          <c:tx>
            <c:strRef>
              <c:f>'[Auto-Reg Data.xlsx]Iter 72'!$K$2</c:f>
              <c:strCache>
                <c:ptCount val="1"/>
                <c:pt idx="0">
                  <c:v>Grid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72'!$K$3:$K$1002</c:f>
              <c:numCache>
                <c:formatCode>#,##0.000</c:formatCode>
                <c:ptCount val="100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100</c:v>
                </c:pt>
                <c:pt idx="302">
                  <c:v>100</c:v>
                </c:pt>
                <c:pt idx="303">
                  <c:v>100</c:v>
                </c:pt>
                <c:pt idx="304">
                  <c:v>100</c:v>
                </c:pt>
                <c:pt idx="305">
                  <c:v>100</c:v>
                </c:pt>
                <c:pt idx="306">
                  <c:v>100</c:v>
                </c:pt>
                <c:pt idx="307">
                  <c:v>100</c:v>
                </c:pt>
                <c:pt idx="308">
                  <c:v>100</c:v>
                </c:pt>
                <c:pt idx="309">
                  <c:v>100</c:v>
                </c:pt>
                <c:pt idx="310">
                  <c:v>100</c:v>
                </c:pt>
                <c:pt idx="311">
                  <c:v>100</c:v>
                </c:pt>
                <c:pt idx="312">
                  <c:v>100</c:v>
                </c:pt>
                <c:pt idx="313">
                  <c:v>100</c:v>
                </c:pt>
                <c:pt idx="314">
                  <c:v>100</c:v>
                </c:pt>
                <c:pt idx="315">
                  <c:v>100</c:v>
                </c:pt>
                <c:pt idx="316">
                  <c:v>100</c:v>
                </c:pt>
                <c:pt idx="317">
                  <c:v>100</c:v>
                </c:pt>
                <c:pt idx="318">
                  <c:v>100</c:v>
                </c:pt>
                <c:pt idx="319">
                  <c:v>100</c:v>
                </c:pt>
                <c:pt idx="320">
                  <c:v>100</c:v>
                </c:pt>
                <c:pt idx="321">
                  <c:v>100</c:v>
                </c:pt>
                <c:pt idx="322">
                  <c:v>100</c:v>
                </c:pt>
                <c:pt idx="323">
                  <c:v>100</c:v>
                </c:pt>
                <c:pt idx="324">
                  <c:v>100</c:v>
                </c:pt>
                <c:pt idx="325">
                  <c:v>100</c:v>
                </c:pt>
                <c:pt idx="326">
                  <c:v>100</c:v>
                </c:pt>
                <c:pt idx="327">
                  <c:v>100</c:v>
                </c:pt>
                <c:pt idx="328">
                  <c:v>100</c:v>
                </c:pt>
                <c:pt idx="329">
                  <c:v>100</c:v>
                </c:pt>
                <c:pt idx="330">
                  <c:v>100</c:v>
                </c:pt>
                <c:pt idx="331">
                  <c:v>100</c:v>
                </c:pt>
                <c:pt idx="332">
                  <c:v>100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100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100</c:v>
                </c:pt>
                <c:pt idx="347">
                  <c:v>100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100</c:v>
                </c:pt>
                <c:pt idx="354">
                  <c:v>100</c:v>
                </c:pt>
                <c:pt idx="355">
                  <c:v>100</c:v>
                </c:pt>
                <c:pt idx="356">
                  <c:v>100</c:v>
                </c:pt>
                <c:pt idx="357">
                  <c:v>100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100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100</c:v>
                </c:pt>
                <c:pt idx="371">
                  <c:v>100</c:v>
                </c:pt>
                <c:pt idx="372">
                  <c:v>100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100</c:v>
                </c:pt>
                <c:pt idx="377">
                  <c:v>100</c:v>
                </c:pt>
                <c:pt idx="378">
                  <c:v>100</c:v>
                </c:pt>
                <c:pt idx="379">
                  <c:v>100</c:v>
                </c:pt>
                <c:pt idx="380">
                  <c:v>100</c:v>
                </c:pt>
                <c:pt idx="381">
                  <c:v>100</c:v>
                </c:pt>
                <c:pt idx="382">
                  <c:v>100</c:v>
                </c:pt>
                <c:pt idx="383">
                  <c:v>100</c:v>
                </c:pt>
                <c:pt idx="384">
                  <c:v>100</c:v>
                </c:pt>
                <c:pt idx="385">
                  <c:v>100</c:v>
                </c:pt>
                <c:pt idx="386">
                  <c:v>100</c:v>
                </c:pt>
                <c:pt idx="387">
                  <c:v>100</c:v>
                </c:pt>
                <c:pt idx="388">
                  <c:v>100</c:v>
                </c:pt>
                <c:pt idx="389">
                  <c:v>100</c:v>
                </c:pt>
                <c:pt idx="390">
                  <c:v>100</c:v>
                </c:pt>
                <c:pt idx="391">
                  <c:v>100</c:v>
                </c:pt>
                <c:pt idx="392">
                  <c:v>100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100</c:v>
                </c:pt>
                <c:pt idx="397">
                  <c:v>100</c:v>
                </c:pt>
                <c:pt idx="398">
                  <c:v>100</c:v>
                </c:pt>
                <c:pt idx="399">
                  <c:v>100</c:v>
                </c:pt>
                <c:pt idx="400">
                  <c:v>100</c:v>
                </c:pt>
                <c:pt idx="401">
                  <c:v>100</c:v>
                </c:pt>
                <c:pt idx="402">
                  <c:v>100</c:v>
                </c:pt>
                <c:pt idx="403">
                  <c:v>100</c:v>
                </c:pt>
                <c:pt idx="404">
                  <c:v>100</c:v>
                </c:pt>
                <c:pt idx="405">
                  <c:v>100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100</c:v>
                </c:pt>
                <c:pt idx="410">
                  <c:v>100</c:v>
                </c:pt>
                <c:pt idx="411">
                  <c:v>100</c:v>
                </c:pt>
                <c:pt idx="412">
                  <c:v>100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100</c:v>
                </c:pt>
                <c:pt idx="417">
                  <c:v>100</c:v>
                </c:pt>
                <c:pt idx="418">
                  <c:v>100</c:v>
                </c:pt>
                <c:pt idx="419">
                  <c:v>100</c:v>
                </c:pt>
                <c:pt idx="420">
                  <c:v>100</c:v>
                </c:pt>
                <c:pt idx="421">
                  <c:v>100</c:v>
                </c:pt>
                <c:pt idx="422">
                  <c:v>100</c:v>
                </c:pt>
                <c:pt idx="423">
                  <c:v>100</c:v>
                </c:pt>
                <c:pt idx="424">
                  <c:v>100</c:v>
                </c:pt>
                <c:pt idx="425">
                  <c:v>100</c:v>
                </c:pt>
                <c:pt idx="426">
                  <c:v>100</c:v>
                </c:pt>
                <c:pt idx="427">
                  <c:v>100</c:v>
                </c:pt>
                <c:pt idx="428">
                  <c:v>100</c:v>
                </c:pt>
                <c:pt idx="429">
                  <c:v>100</c:v>
                </c:pt>
                <c:pt idx="430">
                  <c:v>100</c:v>
                </c:pt>
                <c:pt idx="431">
                  <c:v>100</c:v>
                </c:pt>
                <c:pt idx="432">
                  <c:v>100</c:v>
                </c:pt>
                <c:pt idx="433">
                  <c:v>100</c:v>
                </c:pt>
                <c:pt idx="434">
                  <c:v>100</c:v>
                </c:pt>
                <c:pt idx="435">
                  <c:v>100</c:v>
                </c:pt>
                <c:pt idx="436">
                  <c:v>100</c:v>
                </c:pt>
                <c:pt idx="437">
                  <c:v>100</c:v>
                </c:pt>
                <c:pt idx="438">
                  <c:v>100</c:v>
                </c:pt>
                <c:pt idx="439">
                  <c:v>100</c:v>
                </c:pt>
                <c:pt idx="440">
                  <c:v>100</c:v>
                </c:pt>
                <c:pt idx="441">
                  <c:v>100</c:v>
                </c:pt>
                <c:pt idx="442">
                  <c:v>100</c:v>
                </c:pt>
                <c:pt idx="443">
                  <c:v>100</c:v>
                </c:pt>
                <c:pt idx="444">
                  <c:v>100</c:v>
                </c:pt>
                <c:pt idx="445">
                  <c:v>100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</c:v>
                </c:pt>
                <c:pt idx="450">
                  <c:v>100</c:v>
                </c:pt>
                <c:pt idx="451">
                  <c:v>100</c:v>
                </c:pt>
                <c:pt idx="452">
                  <c:v>100</c:v>
                </c:pt>
                <c:pt idx="453">
                  <c:v>100</c:v>
                </c:pt>
                <c:pt idx="454">
                  <c:v>100</c:v>
                </c:pt>
                <c:pt idx="455">
                  <c:v>100</c:v>
                </c:pt>
                <c:pt idx="456">
                  <c:v>100</c:v>
                </c:pt>
                <c:pt idx="457">
                  <c:v>100</c:v>
                </c:pt>
                <c:pt idx="458">
                  <c:v>100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100</c:v>
                </c:pt>
                <c:pt idx="465">
                  <c:v>100</c:v>
                </c:pt>
                <c:pt idx="466">
                  <c:v>100</c:v>
                </c:pt>
                <c:pt idx="467">
                  <c:v>100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100</c:v>
                </c:pt>
                <c:pt idx="497">
                  <c:v>100</c:v>
                </c:pt>
                <c:pt idx="498">
                  <c:v>100</c:v>
                </c:pt>
                <c:pt idx="499">
                  <c:v>100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100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100</c:v>
                </c:pt>
                <c:pt idx="518">
                  <c:v>100</c:v>
                </c:pt>
                <c:pt idx="519">
                  <c:v>100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100</c:v>
                </c:pt>
                <c:pt idx="534">
                  <c:v>100</c:v>
                </c:pt>
                <c:pt idx="535">
                  <c:v>100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100</c:v>
                </c:pt>
                <c:pt idx="554">
                  <c:v>100</c:v>
                </c:pt>
                <c:pt idx="555">
                  <c:v>100</c:v>
                </c:pt>
                <c:pt idx="556">
                  <c:v>100</c:v>
                </c:pt>
                <c:pt idx="557">
                  <c:v>100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100</c:v>
                </c:pt>
                <c:pt idx="563">
                  <c:v>100</c:v>
                </c:pt>
                <c:pt idx="564">
                  <c:v>100</c:v>
                </c:pt>
                <c:pt idx="565">
                  <c:v>100</c:v>
                </c:pt>
                <c:pt idx="566">
                  <c:v>100</c:v>
                </c:pt>
                <c:pt idx="567">
                  <c:v>100</c:v>
                </c:pt>
                <c:pt idx="568">
                  <c:v>100</c:v>
                </c:pt>
                <c:pt idx="569">
                  <c:v>100</c:v>
                </c:pt>
                <c:pt idx="570">
                  <c:v>100</c:v>
                </c:pt>
                <c:pt idx="571">
                  <c:v>100</c:v>
                </c:pt>
                <c:pt idx="572">
                  <c:v>100</c:v>
                </c:pt>
                <c:pt idx="573">
                  <c:v>100</c:v>
                </c:pt>
                <c:pt idx="574">
                  <c:v>100</c:v>
                </c:pt>
                <c:pt idx="575">
                  <c:v>100</c:v>
                </c:pt>
                <c:pt idx="576">
                  <c:v>100</c:v>
                </c:pt>
                <c:pt idx="577">
                  <c:v>100</c:v>
                </c:pt>
                <c:pt idx="578">
                  <c:v>100</c:v>
                </c:pt>
                <c:pt idx="579">
                  <c:v>100</c:v>
                </c:pt>
                <c:pt idx="580">
                  <c:v>100</c:v>
                </c:pt>
                <c:pt idx="581">
                  <c:v>100</c:v>
                </c:pt>
                <c:pt idx="582">
                  <c:v>100</c:v>
                </c:pt>
                <c:pt idx="583">
                  <c:v>100</c:v>
                </c:pt>
                <c:pt idx="584">
                  <c:v>100</c:v>
                </c:pt>
                <c:pt idx="585">
                  <c:v>100</c:v>
                </c:pt>
                <c:pt idx="586">
                  <c:v>100</c:v>
                </c:pt>
                <c:pt idx="587">
                  <c:v>100</c:v>
                </c:pt>
                <c:pt idx="588">
                  <c:v>100</c:v>
                </c:pt>
                <c:pt idx="589">
                  <c:v>100</c:v>
                </c:pt>
                <c:pt idx="590">
                  <c:v>100</c:v>
                </c:pt>
                <c:pt idx="591">
                  <c:v>100</c:v>
                </c:pt>
                <c:pt idx="592">
                  <c:v>100</c:v>
                </c:pt>
                <c:pt idx="593">
                  <c:v>100</c:v>
                </c:pt>
                <c:pt idx="594">
                  <c:v>100</c:v>
                </c:pt>
                <c:pt idx="595">
                  <c:v>100</c:v>
                </c:pt>
                <c:pt idx="596">
                  <c:v>100</c:v>
                </c:pt>
                <c:pt idx="597">
                  <c:v>100</c:v>
                </c:pt>
                <c:pt idx="598">
                  <c:v>100</c:v>
                </c:pt>
                <c:pt idx="599">
                  <c:v>100</c:v>
                </c:pt>
                <c:pt idx="600">
                  <c:v>100</c:v>
                </c:pt>
                <c:pt idx="601">
                  <c:v>100</c:v>
                </c:pt>
                <c:pt idx="602">
                  <c:v>100</c:v>
                </c:pt>
                <c:pt idx="603">
                  <c:v>100</c:v>
                </c:pt>
                <c:pt idx="604">
                  <c:v>100</c:v>
                </c:pt>
                <c:pt idx="605">
                  <c:v>100</c:v>
                </c:pt>
                <c:pt idx="606">
                  <c:v>100</c:v>
                </c:pt>
                <c:pt idx="607">
                  <c:v>100</c:v>
                </c:pt>
                <c:pt idx="608">
                  <c:v>100</c:v>
                </c:pt>
                <c:pt idx="609">
                  <c:v>100</c:v>
                </c:pt>
                <c:pt idx="610">
                  <c:v>100</c:v>
                </c:pt>
                <c:pt idx="611">
                  <c:v>100</c:v>
                </c:pt>
                <c:pt idx="612">
                  <c:v>100</c:v>
                </c:pt>
                <c:pt idx="613">
                  <c:v>100</c:v>
                </c:pt>
                <c:pt idx="614">
                  <c:v>100</c:v>
                </c:pt>
                <c:pt idx="615">
                  <c:v>100</c:v>
                </c:pt>
                <c:pt idx="616">
                  <c:v>100</c:v>
                </c:pt>
                <c:pt idx="617">
                  <c:v>100</c:v>
                </c:pt>
                <c:pt idx="618">
                  <c:v>100</c:v>
                </c:pt>
                <c:pt idx="619">
                  <c:v>100</c:v>
                </c:pt>
                <c:pt idx="620">
                  <c:v>100</c:v>
                </c:pt>
                <c:pt idx="621">
                  <c:v>100</c:v>
                </c:pt>
                <c:pt idx="622">
                  <c:v>100</c:v>
                </c:pt>
                <c:pt idx="623">
                  <c:v>100</c:v>
                </c:pt>
                <c:pt idx="624">
                  <c:v>100</c:v>
                </c:pt>
                <c:pt idx="625">
                  <c:v>100</c:v>
                </c:pt>
                <c:pt idx="626">
                  <c:v>100</c:v>
                </c:pt>
                <c:pt idx="627">
                  <c:v>100</c:v>
                </c:pt>
                <c:pt idx="628">
                  <c:v>100</c:v>
                </c:pt>
                <c:pt idx="629">
                  <c:v>100</c:v>
                </c:pt>
                <c:pt idx="630">
                  <c:v>100</c:v>
                </c:pt>
                <c:pt idx="631">
                  <c:v>100</c:v>
                </c:pt>
                <c:pt idx="632">
                  <c:v>100</c:v>
                </c:pt>
                <c:pt idx="633">
                  <c:v>100</c:v>
                </c:pt>
                <c:pt idx="634">
                  <c:v>100</c:v>
                </c:pt>
                <c:pt idx="635">
                  <c:v>100</c:v>
                </c:pt>
                <c:pt idx="636">
                  <c:v>100</c:v>
                </c:pt>
                <c:pt idx="637">
                  <c:v>100</c:v>
                </c:pt>
                <c:pt idx="638">
                  <c:v>100</c:v>
                </c:pt>
                <c:pt idx="639">
                  <c:v>100</c:v>
                </c:pt>
                <c:pt idx="640">
                  <c:v>100</c:v>
                </c:pt>
                <c:pt idx="641">
                  <c:v>100</c:v>
                </c:pt>
                <c:pt idx="642">
                  <c:v>100</c:v>
                </c:pt>
                <c:pt idx="643">
                  <c:v>100</c:v>
                </c:pt>
                <c:pt idx="644">
                  <c:v>100</c:v>
                </c:pt>
                <c:pt idx="645">
                  <c:v>100</c:v>
                </c:pt>
                <c:pt idx="646">
                  <c:v>100</c:v>
                </c:pt>
                <c:pt idx="647">
                  <c:v>100</c:v>
                </c:pt>
                <c:pt idx="648">
                  <c:v>100</c:v>
                </c:pt>
                <c:pt idx="649">
                  <c:v>100</c:v>
                </c:pt>
                <c:pt idx="650">
                  <c:v>100</c:v>
                </c:pt>
                <c:pt idx="651">
                  <c:v>100</c:v>
                </c:pt>
                <c:pt idx="652">
                  <c:v>100</c:v>
                </c:pt>
                <c:pt idx="653">
                  <c:v>100</c:v>
                </c:pt>
                <c:pt idx="654">
                  <c:v>100</c:v>
                </c:pt>
                <c:pt idx="655">
                  <c:v>100</c:v>
                </c:pt>
                <c:pt idx="656">
                  <c:v>100</c:v>
                </c:pt>
                <c:pt idx="657">
                  <c:v>100</c:v>
                </c:pt>
                <c:pt idx="658">
                  <c:v>100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100</c:v>
                </c:pt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100</c:v>
                </c:pt>
                <c:pt idx="667">
                  <c:v>100</c:v>
                </c:pt>
                <c:pt idx="668">
                  <c:v>100</c:v>
                </c:pt>
                <c:pt idx="669">
                  <c:v>100</c:v>
                </c:pt>
                <c:pt idx="670">
                  <c:v>100</c:v>
                </c:pt>
                <c:pt idx="671">
                  <c:v>100</c:v>
                </c:pt>
                <c:pt idx="672">
                  <c:v>100</c:v>
                </c:pt>
                <c:pt idx="673">
                  <c:v>100</c:v>
                </c:pt>
                <c:pt idx="674">
                  <c:v>100</c:v>
                </c:pt>
                <c:pt idx="675">
                  <c:v>100</c:v>
                </c:pt>
                <c:pt idx="676">
                  <c:v>100</c:v>
                </c:pt>
                <c:pt idx="677">
                  <c:v>100</c:v>
                </c:pt>
                <c:pt idx="678">
                  <c:v>100</c:v>
                </c:pt>
                <c:pt idx="679">
                  <c:v>100</c:v>
                </c:pt>
                <c:pt idx="680">
                  <c:v>100</c:v>
                </c:pt>
                <c:pt idx="681">
                  <c:v>100</c:v>
                </c:pt>
                <c:pt idx="682">
                  <c:v>100</c:v>
                </c:pt>
                <c:pt idx="683">
                  <c:v>100</c:v>
                </c:pt>
                <c:pt idx="684">
                  <c:v>100</c:v>
                </c:pt>
                <c:pt idx="685">
                  <c:v>100</c:v>
                </c:pt>
                <c:pt idx="686">
                  <c:v>100</c:v>
                </c:pt>
                <c:pt idx="687">
                  <c:v>100</c:v>
                </c:pt>
                <c:pt idx="688">
                  <c:v>100</c:v>
                </c:pt>
                <c:pt idx="689">
                  <c:v>100</c:v>
                </c:pt>
                <c:pt idx="690">
                  <c:v>100</c:v>
                </c:pt>
                <c:pt idx="691">
                  <c:v>100</c:v>
                </c:pt>
                <c:pt idx="692">
                  <c:v>100</c:v>
                </c:pt>
                <c:pt idx="693">
                  <c:v>100</c:v>
                </c:pt>
                <c:pt idx="694">
                  <c:v>100</c:v>
                </c:pt>
                <c:pt idx="695">
                  <c:v>100</c:v>
                </c:pt>
                <c:pt idx="696">
                  <c:v>100</c:v>
                </c:pt>
                <c:pt idx="697">
                  <c:v>100</c:v>
                </c:pt>
                <c:pt idx="698">
                  <c:v>100</c:v>
                </c:pt>
                <c:pt idx="699">
                  <c:v>100</c:v>
                </c:pt>
                <c:pt idx="700">
                  <c:v>100</c:v>
                </c:pt>
                <c:pt idx="701">
                  <c:v>100</c:v>
                </c:pt>
                <c:pt idx="702">
                  <c:v>100</c:v>
                </c:pt>
                <c:pt idx="703">
                  <c:v>100</c:v>
                </c:pt>
                <c:pt idx="704">
                  <c:v>100</c:v>
                </c:pt>
                <c:pt idx="705">
                  <c:v>100</c:v>
                </c:pt>
                <c:pt idx="706">
                  <c:v>100</c:v>
                </c:pt>
                <c:pt idx="707">
                  <c:v>100</c:v>
                </c:pt>
                <c:pt idx="708">
                  <c:v>100</c:v>
                </c:pt>
                <c:pt idx="709">
                  <c:v>100</c:v>
                </c:pt>
                <c:pt idx="710">
                  <c:v>100</c:v>
                </c:pt>
                <c:pt idx="711">
                  <c:v>100</c:v>
                </c:pt>
                <c:pt idx="712">
                  <c:v>100</c:v>
                </c:pt>
                <c:pt idx="713">
                  <c:v>100</c:v>
                </c:pt>
                <c:pt idx="714">
                  <c:v>100</c:v>
                </c:pt>
                <c:pt idx="715">
                  <c:v>100</c:v>
                </c:pt>
                <c:pt idx="716">
                  <c:v>100</c:v>
                </c:pt>
                <c:pt idx="717">
                  <c:v>100</c:v>
                </c:pt>
                <c:pt idx="718">
                  <c:v>100</c:v>
                </c:pt>
                <c:pt idx="719">
                  <c:v>100</c:v>
                </c:pt>
                <c:pt idx="720">
                  <c:v>100</c:v>
                </c:pt>
                <c:pt idx="721">
                  <c:v>100</c:v>
                </c:pt>
                <c:pt idx="722">
                  <c:v>100</c:v>
                </c:pt>
                <c:pt idx="723">
                  <c:v>100</c:v>
                </c:pt>
                <c:pt idx="724">
                  <c:v>100</c:v>
                </c:pt>
                <c:pt idx="725">
                  <c:v>100</c:v>
                </c:pt>
                <c:pt idx="726">
                  <c:v>100</c:v>
                </c:pt>
                <c:pt idx="727">
                  <c:v>100</c:v>
                </c:pt>
                <c:pt idx="728">
                  <c:v>100</c:v>
                </c:pt>
                <c:pt idx="729">
                  <c:v>100</c:v>
                </c:pt>
                <c:pt idx="730">
                  <c:v>100</c:v>
                </c:pt>
                <c:pt idx="731">
                  <c:v>100</c:v>
                </c:pt>
                <c:pt idx="732">
                  <c:v>100</c:v>
                </c:pt>
                <c:pt idx="733">
                  <c:v>100</c:v>
                </c:pt>
                <c:pt idx="734">
                  <c:v>100</c:v>
                </c:pt>
                <c:pt idx="735">
                  <c:v>100</c:v>
                </c:pt>
                <c:pt idx="736">
                  <c:v>100</c:v>
                </c:pt>
                <c:pt idx="737">
                  <c:v>100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100</c:v>
                </c:pt>
                <c:pt idx="745">
                  <c:v>100</c:v>
                </c:pt>
                <c:pt idx="746">
                  <c:v>100</c:v>
                </c:pt>
                <c:pt idx="747">
                  <c:v>100</c:v>
                </c:pt>
                <c:pt idx="748">
                  <c:v>100</c:v>
                </c:pt>
                <c:pt idx="749">
                  <c:v>100</c:v>
                </c:pt>
                <c:pt idx="750">
                  <c:v>100</c:v>
                </c:pt>
                <c:pt idx="751">
                  <c:v>100</c:v>
                </c:pt>
                <c:pt idx="752">
                  <c:v>100</c:v>
                </c:pt>
                <c:pt idx="753">
                  <c:v>100</c:v>
                </c:pt>
                <c:pt idx="754">
                  <c:v>100</c:v>
                </c:pt>
                <c:pt idx="755">
                  <c:v>100</c:v>
                </c:pt>
                <c:pt idx="756">
                  <c:v>100</c:v>
                </c:pt>
                <c:pt idx="757">
                  <c:v>100</c:v>
                </c:pt>
                <c:pt idx="758">
                  <c:v>100</c:v>
                </c:pt>
                <c:pt idx="759">
                  <c:v>100</c:v>
                </c:pt>
                <c:pt idx="760">
                  <c:v>100</c:v>
                </c:pt>
                <c:pt idx="761">
                  <c:v>100</c:v>
                </c:pt>
                <c:pt idx="762">
                  <c:v>100</c:v>
                </c:pt>
                <c:pt idx="763">
                  <c:v>100</c:v>
                </c:pt>
                <c:pt idx="764">
                  <c:v>100</c:v>
                </c:pt>
                <c:pt idx="765">
                  <c:v>100</c:v>
                </c:pt>
                <c:pt idx="766">
                  <c:v>100</c:v>
                </c:pt>
                <c:pt idx="767">
                  <c:v>100</c:v>
                </c:pt>
                <c:pt idx="768">
                  <c:v>100</c:v>
                </c:pt>
                <c:pt idx="769">
                  <c:v>100</c:v>
                </c:pt>
                <c:pt idx="770">
                  <c:v>100</c:v>
                </c:pt>
                <c:pt idx="771">
                  <c:v>100</c:v>
                </c:pt>
                <c:pt idx="772">
                  <c:v>100</c:v>
                </c:pt>
                <c:pt idx="773">
                  <c:v>100</c:v>
                </c:pt>
                <c:pt idx="774">
                  <c:v>100</c:v>
                </c:pt>
                <c:pt idx="775">
                  <c:v>100</c:v>
                </c:pt>
                <c:pt idx="776">
                  <c:v>100</c:v>
                </c:pt>
                <c:pt idx="777">
                  <c:v>100</c:v>
                </c:pt>
                <c:pt idx="778">
                  <c:v>100</c:v>
                </c:pt>
                <c:pt idx="779">
                  <c:v>100</c:v>
                </c:pt>
                <c:pt idx="780">
                  <c:v>100</c:v>
                </c:pt>
                <c:pt idx="781">
                  <c:v>100</c:v>
                </c:pt>
                <c:pt idx="782">
                  <c:v>100</c:v>
                </c:pt>
                <c:pt idx="783">
                  <c:v>100</c:v>
                </c:pt>
                <c:pt idx="784">
                  <c:v>100</c:v>
                </c:pt>
                <c:pt idx="785">
                  <c:v>100</c:v>
                </c:pt>
                <c:pt idx="786">
                  <c:v>100</c:v>
                </c:pt>
                <c:pt idx="787">
                  <c:v>100</c:v>
                </c:pt>
                <c:pt idx="788">
                  <c:v>100</c:v>
                </c:pt>
                <c:pt idx="789">
                  <c:v>100</c:v>
                </c:pt>
                <c:pt idx="790">
                  <c:v>100</c:v>
                </c:pt>
                <c:pt idx="791">
                  <c:v>100</c:v>
                </c:pt>
                <c:pt idx="792">
                  <c:v>100</c:v>
                </c:pt>
                <c:pt idx="793">
                  <c:v>100</c:v>
                </c:pt>
                <c:pt idx="794">
                  <c:v>100</c:v>
                </c:pt>
                <c:pt idx="795">
                  <c:v>100</c:v>
                </c:pt>
                <c:pt idx="796">
                  <c:v>100</c:v>
                </c:pt>
                <c:pt idx="797">
                  <c:v>100</c:v>
                </c:pt>
                <c:pt idx="798">
                  <c:v>100</c:v>
                </c:pt>
                <c:pt idx="799">
                  <c:v>100</c:v>
                </c:pt>
                <c:pt idx="800">
                  <c:v>100</c:v>
                </c:pt>
                <c:pt idx="801">
                  <c:v>100</c:v>
                </c:pt>
                <c:pt idx="802">
                  <c:v>100</c:v>
                </c:pt>
                <c:pt idx="803">
                  <c:v>100</c:v>
                </c:pt>
                <c:pt idx="804">
                  <c:v>100</c:v>
                </c:pt>
                <c:pt idx="805">
                  <c:v>100</c:v>
                </c:pt>
                <c:pt idx="806">
                  <c:v>100</c:v>
                </c:pt>
                <c:pt idx="807">
                  <c:v>100</c:v>
                </c:pt>
                <c:pt idx="808">
                  <c:v>100</c:v>
                </c:pt>
                <c:pt idx="809">
                  <c:v>100</c:v>
                </c:pt>
                <c:pt idx="810">
                  <c:v>100</c:v>
                </c:pt>
                <c:pt idx="811">
                  <c:v>100</c:v>
                </c:pt>
                <c:pt idx="812">
                  <c:v>100</c:v>
                </c:pt>
                <c:pt idx="813">
                  <c:v>100</c:v>
                </c:pt>
                <c:pt idx="814">
                  <c:v>100</c:v>
                </c:pt>
                <c:pt idx="815">
                  <c:v>100</c:v>
                </c:pt>
                <c:pt idx="816">
                  <c:v>100</c:v>
                </c:pt>
                <c:pt idx="817">
                  <c:v>100</c:v>
                </c:pt>
                <c:pt idx="818">
                  <c:v>100</c:v>
                </c:pt>
                <c:pt idx="819">
                  <c:v>100</c:v>
                </c:pt>
                <c:pt idx="820">
                  <c:v>100</c:v>
                </c:pt>
                <c:pt idx="821">
                  <c:v>100</c:v>
                </c:pt>
                <c:pt idx="822">
                  <c:v>100</c:v>
                </c:pt>
                <c:pt idx="823">
                  <c:v>100</c:v>
                </c:pt>
                <c:pt idx="824">
                  <c:v>100</c:v>
                </c:pt>
                <c:pt idx="825">
                  <c:v>100</c:v>
                </c:pt>
                <c:pt idx="826">
                  <c:v>100</c:v>
                </c:pt>
                <c:pt idx="827">
                  <c:v>100</c:v>
                </c:pt>
                <c:pt idx="828">
                  <c:v>100</c:v>
                </c:pt>
                <c:pt idx="829">
                  <c:v>100</c:v>
                </c:pt>
                <c:pt idx="830">
                  <c:v>100</c:v>
                </c:pt>
                <c:pt idx="831">
                  <c:v>100</c:v>
                </c:pt>
                <c:pt idx="832">
                  <c:v>100</c:v>
                </c:pt>
                <c:pt idx="833">
                  <c:v>100</c:v>
                </c:pt>
                <c:pt idx="834">
                  <c:v>100</c:v>
                </c:pt>
                <c:pt idx="835">
                  <c:v>100</c:v>
                </c:pt>
                <c:pt idx="836">
                  <c:v>100</c:v>
                </c:pt>
                <c:pt idx="837">
                  <c:v>100</c:v>
                </c:pt>
                <c:pt idx="838">
                  <c:v>100</c:v>
                </c:pt>
                <c:pt idx="839">
                  <c:v>100</c:v>
                </c:pt>
                <c:pt idx="840">
                  <c:v>100</c:v>
                </c:pt>
                <c:pt idx="841">
                  <c:v>100</c:v>
                </c:pt>
                <c:pt idx="842">
                  <c:v>100</c:v>
                </c:pt>
                <c:pt idx="843">
                  <c:v>100</c:v>
                </c:pt>
                <c:pt idx="844">
                  <c:v>100</c:v>
                </c:pt>
                <c:pt idx="845">
                  <c:v>100</c:v>
                </c:pt>
                <c:pt idx="846">
                  <c:v>100</c:v>
                </c:pt>
                <c:pt idx="847">
                  <c:v>100</c:v>
                </c:pt>
                <c:pt idx="848">
                  <c:v>100</c:v>
                </c:pt>
                <c:pt idx="849">
                  <c:v>100</c:v>
                </c:pt>
                <c:pt idx="850">
                  <c:v>100</c:v>
                </c:pt>
                <c:pt idx="851">
                  <c:v>100</c:v>
                </c:pt>
                <c:pt idx="852">
                  <c:v>100</c:v>
                </c:pt>
                <c:pt idx="853">
                  <c:v>100</c:v>
                </c:pt>
                <c:pt idx="854">
                  <c:v>100</c:v>
                </c:pt>
                <c:pt idx="855">
                  <c:v>100</c:v>
                </c:pt>
                <c:pt idx="856">
                  <c:v>100</c:v>
                </c:pt>
                <c:pt idx="857">
                  <c:v>100</c:v>
                </c:pt>
                <c:pt idx="858">
                  <c:v>100</c:v>
                </c:pt>
                <c:pt idx="859">
                  <c:v>100</c:v>
                </c:pt>
                <c:pt idx="860">
                  <c:v>100</c:v>
                </c:pt>
                <c:pt idx="861">
                  <c:v>100</c:v>
                </c:pt>
                <c:pt idx="862">
                  <c:v>100</c:v>
                </c:pt>
                <c:pt idx="863">
                  <c:v>100</c:v>
                </c:pt>
                <c:pt idx="864">
                  <c:v>100</c:v>
                </c:pt>
                <c:pt idx="865">
                  <c:v>100</c:v>
                </c:pt>
                <c:pt idx="866">
                  <c:v>100</c:v>
                </c:pt>
                <c:pt idx="867">
                  <c:v>100</c:v>
                </c:pt>
                <c:pt idx="868">
                  <c:v>100</c:v>
                </c:pt>
                <c:pt idx="869">
                  <c:v>100</c:v>
                </c:pt>
                <c:pt idx="870">
                  <c:v>100</c:v>
                </c:pt>
                <c:pt idx="871">
                  <c:v>100</c:v>
                </c:pt>
                <c:pt idx="872">
                  <c:v>100</c:v>
                </c:pt>
                <c:pt idx="873">
                  <c:v>100</c:v>
                </c:pt>
                <c:pt idx="874">
                  <c:v>100</c:v>
                </c:pt>
                <c:pt idx="875">
                  <c:v>100</c:v>
                </c:pt>
                <c:pt idx="876">
                  <c:v>100</c:v>
                </c:pt>
                <c:pt idx="877">
                  <c:v>100</c:v>
                </c:pt>
                <c:pt idx="878">
                  <c:v>100</c:v>
                </c:pt>
                <c:pt idx="879">
                  <c:v>100</c:v>
                </c:pt>
                <c:pt idx="880">
                  <c:v>100</c:v>
                </c:pt>
                <c:pt idx="881">
                  <c:v>100</c:v>
                </c:pt>
                <c:pt idx="882">
                  <c:v>100</c:v>
                </c:pt>
                <c:pt idx="883">
                  <c:v>100</c:v>
                </c:pt>
                <c:pt idx="884">
                  <c:v>100</c:v>
                </c:pt>
                <c:pt idx="885">
                  <c:v>100</c:v>
                </c:pt>
                <c:pt idx="886">
                  <c:v>100</c:v>
                </c:pt>
                <c:pt idx="887">
                  <c:v>100</c:v>
                </c:pt>
                <c:pt idx="888">
                  <c:v>100</c:v>
                </c:pt>
                <c:pt idx="889">
                  <c:v>100</c:v>
                </c:pt>
                <c:pt idx="890">
                  <c:v>100</c:v>
                </c:pt>
                <c:pt idx="891">
                  <c:v>100</c:v>
                </c:pt>
                <c:pt idx="892">
                  <c:v>100</c:v>
                </c:pt>
                <c:pt idx="893">
                  <c:v>100</c:v>
                </c:pt>
                <c:pt idx="894">
                  <c:v>100</c:v>
                </c:pt>
                <c:pt idx="895">
                  <c:v>100</c:v>
                </c:pt>
                <c:pt idx="896">
                  <c:v>100</c:v>
                </c:pt>
                <c:pt idx="897">
                  <c:v>100</c:v>
                </c:pt>
                <c:pt idx="898">
                  <c:v>100</c:v>
                </c:pt>
                <c:pt idx="899">
                  <c:v>100</c:v>
                </c:pt>
                <c:pt idx="900">
                  <c:v>100</c:v>
                </c:pt>
                <c:pt idx="901">
                  <c:v>100</c:v>
                </c:pt>
                <c:pt idx="902">
                  <c:v>100</c:v>
                </c:pt>
                <c:pt idx="903">
                  <c:v>100</c:v>
                </c:pt>
                <c:pt idx="904">
                  <c:v>100</c:v>
                </c:pt>
                <c:pt idx="905">
                  <c:v>100</c:v>
                </c:pt>
                <c:pt idx="906">
                  <c:v>100</c:v>
                </c:pt>
                <c:pt idx="907">
                  <c:v>100</c:v>
                </c:pt>
                <c:pt idx="908">
                  <c:v>100</c:v>
                </c:pt>
                <c:pt idx="909">
                  <c:v>100</c:v>
                </c:pt>
                <c:pt idx="910">
                  <c:v>100</c:v>
                </c:pt>
                <c:pt idx="911">
                  <c:v>100</c:v>
                </c:pt>
                <c:pt idx="912">
                  <c:v>100</c:v>
                </c:pt>
                <c:pt idx="913">
                  <c:v>100</c:v>
                </c:pt>
                <c:pt idx="914">
                  <c:v>100</c:v>
                </c:pt>
                <c:pt idx="915">
                  <c:v>100</c:v>
                </c:pt>
                <c:pt idx="916">
                  <c:v>100</c:v>
                </c:pt>
                <c:pt idx="917">
                  <c:v>100</c:v>
                </c:pt>
                <c:pt idx="918">
                  <c:v>100</c:v>
                </c:pt>
                <c:pt idx="919">
                  <c:v>100</c:v>
                </c:pt>
                <c:pt idx="920">
                  <c:v>100</c:v>
                </c:pt>
                <c:pt idx="921">
                  <c:v>100</c:v>
                </c:pt>
                <c:pt idx="922">
                  <c:v>100</c:v>
                </c:pt>
                <c:pt idx="923">
                  <c:v>100</c:v>
                </c:pt>
                <c:pt idx="924">
                  <c:v>100</c:v>
                </c:pt>
                <c:pt idx="925">
                  <c:v>100</c:v>
                </c:pt>
                <c:pt idx="926">
                  <c:v>100</c:v>
                </c:pt>
                <c:pt idx="927">
                  <c:v>100</c:v>
                </c:pt>
                <c:pt idx="928">
                  <c:v>100</c:v>
                </c:pt>
                <c:pt idx="929">
                  <c:v>100</c:v>
                </c:pt>
                <c:pt idx="930">
                  <c:v>100</c:v>
                </c:pt>
                <c:pt idx="931">
                  <c:v>100</c:v>
                </c:pt>
                <c:pt idx="932">
                  <c:v>100</c:v>
                </c:pt>
                <c:pt idx="933">
                  <c:v>100</c:v>
                </c:pt>
                <c:pt idx="934">
                  <c:v>100</c:v>
                </c:pt>
                <c:pt idx="935">
                  <c:v>100</c:v>
                </c:pt>
                <c:pt idx="936">
                  <c:v>100</c:v>
                </c:pt>
                <c:pt idx="937">
                  <c:v>100</c:v>
                </c:pt>
                <c:pt idx="938">
                  <c:v>100</c:v>
                </c:pt>
                <c:pt idx="939">
                  <c:v>100</c:v>
                </c:pt>
                <c:pt idx="940">
                  <c:v>100</c:v>
                </c:pt>
                <c:pt idx="941">
                  <c:v>100</c:v>
                </c:pt>
                <c:pt idx="942">
                  <c:v>100</c:v>
                </c:pt>
                <c:pt idx="943">
                  <c:v>100</c:v>
                </c:pt>
                <c:pt idx="944">
                  <c:v>100</c:v>
                </c:pt>
                <c:pt idx="945">
                  <c:v>100</c:v>
                </c:pt>
                <c:pt idx="946">
                  <c:v>100</c:v>
                </c:pt>
                <c:pt idx="947">
                  <c:v>100</c:v>
                </c:pt>
                <c:pt idx="948">
                  <c:v>100</c:v>
                </c:pt>
                <c:pt idx="949">
                  <c:v>100</c:v>
                </c:pt>
                <c:pt idx="950">
                  <c:v>100</c:v>
                </c:pt>
                <c:pt idx="951">
                  <c:v>100</c:v>
                </c:pt>
                <c:pt idx="952">
                  <c:v>100</c:v>
                </c:pt>
                <c:pt idx="953">
                  <c:v>100</c:v>
                </c:pt>
                <c:pt idx="954">
                  <c:v>100</c:v>
                </c:pt>
                <c:pt idx="955">
                  <c:v>100</c:v>
                </c:pt>
                <c:pt idx="956">
                  <c:v>100</c:v>
                </c:pt>
                <c:pt idx="957">
                  <c:v>100</c:v>
                </c:pt>
                <c:pt idx="958">
                  <c:v>100</c:v>
                </c:pt>
                <c:pt idx="959">
                  <c:v>100</c:v>
                </c:pt>
                <c:pt idx="960">
                  <c:v>100</c:v>
                </c:pt>
                <c:pt idx="961">
                  <c:v>100</c:v>
                </c:pt>
                <c:pt idx="962">
                  <c:v>100</c:v>
                </c:pt>
                <c:pt idx="963">
                  <c:v>100</c:v>
                </c:pt>
                <c:pt idx="964">
                  <c:v>100</c:v>
                </c:pt>
                <c:pt idx="965">
                  <c:v>100</c:v>
                </c:pt>
                <c:pt idx="966">
                  <c:v>100</c:v>
                </c:pt>
                <c:pt idx="967">
                  <c:v>100</c:v>
                </c:pt>
                <c:pt idx="968">
                  <c:v>100</c:v>
                </c:pt>
                <c:pt idx="969">
                  <c:v>100</c:v>
                </c:pt>
                <c:pt idx="970">
                  <c:v>100</c:v>
                </c:pt>
                <c:pt idx="971">
                  <c:v>100</c:v>
                </c:pt>
                <c:pt idx="972">
                  <c:v>100</c:v>
                </c:pt>
                <c:pt idx="973">
                  <c:v>100</c:v>
                </c:pt>
                <c:pt idx="974">
                  <c:v>100</c:v>
                </c:pt>
                <c:pt idx="975">
                  <c:v>100</c:v>
                </c:pt>
                <c:pt idx="976">
                  <c:v>100</c:v>
                </c:pt>
                <c:pt idx="977">
                  <c:v>100</c:v>
                </c:pt>
                <c:pt idx="978">
                  <c:v>100</c:v>
                </c:pt>
                <c:pt idx="979">
                  <c:v>100</c:v>
                </c:pt>
                <c:pt idx="980">
                  <c:v>100</c:v>
                </c:pt>
                <c:pt idx="981">
                  <c:v>100</c:v>
                </c:pt>
                <c:pt idx="982">
                  <c:v>100</c:v>
                </c:pt>
                <c:pt idx="983">
                  <c:v>100</c:v>
                </c:pt>
                <c:pt idx="984">
                  <c:v>100</c:v>
                </c:pt>
                <c:pt idx="985">
                  <c:v>100</c:v>
                </c:pt>
                <c:pt idx="986">
                  <c:v>100</c:v>
                </c:pt>
                <c:pt idx="987">
                  <c:v>100</c:v>
                </c:pt>
                <c:pt idx="988">
                  <c:v>100</c:v>
                </c:pt>
                <c:pt idx="989">
                  <c:v>100</c:v>
                </c:pt>
                <c:pt idx="990">
                  <c:v>100</c:v>
                </c:pt>
                <c:pt idx="991">
                  <c:v>100</c:v>
                </c:pt>
                <c:pt idx="992">
                  <c:v>100</c:v>
                </c:pt>
                <c:pt idx="993">
                  <c:v>100</c:v>
                </c:pt>
                <c:pt idx="994">
                  <c:v>100</c:v>
                </c:pt>
                <c:pt idx="995">
                  <c:v>100</c:v>
                </c:pt>
                <c:pt idx="996">
                  <c:v>100</c:v>
                </c:pt>
                <c:pt idx="997">
                  <c:v>100</c:v>
                </c:pt>
                <c:pt idx="998">
                  <c:v>100</c:v>
                </c:pt>
                <c:pt idx="99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47-4438-8F1F-4882D7D95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76944"/>
        <c:axId val="519271368"/>
      </c:lineChart>
      <c:catAx>
        <c:axId val="51927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1368"/>
        <c:crosses val="autoZero"/>
        <c:auto val="1"/>
        <c:lblAlgn val="ctr"/>
        <c:lblOffset val="100"/>
        <c:noMultiLvlLbl val="0"/>
      </c:catAx>
      <c:valAx>
        <c:axId val="519271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Ridge</a:t>
                </a:r>
                <a:r>
                  <a:rPr lang="en-US" sz="1400" baseline="0"/>
                  <a:t> Weight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Test Error</a:t>
            </a:r>
          </a:p>
          <a:p>
            <a:pPr>
              <a:defRPr sz="1800"/>
            </a:pPr>
            <a:r>
              <a:rPr lang="en-US" sz="1800"/>
              <a:t>Dataset Iteration 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30'!$B$1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30'!$D$3:$D$1002</c:f>
              <c:numCache>
                <c:formatCode>#,##0.000</c:formatCode>
                <c:ptCount val="1000"/>
                <c:pt idx="0">
                  <c:v>0.85307415283315702</c:v>
                </c:pt>
                <c:pt idx="1">
                  <c:v>0.80172785014693904</c:v>
                </c:pt>
                <c:pt idx="2">
                  <c:v>0.76619337249930397</c:v>
                </c:pt>
                <c:pt idx="3">
                  <c:v>0.74023228330498503</c:v>
                </c:pt>
                <c:pt idx="4">
                  <c:v>0.72153072630481596</c:v>
                </c:pt>
                <c:pt idx="5">
                  <c:v>0.70817194967800501</c:v>
                </c:pt>
                <c:pt idx="6">
                  <c:v>0.698655816650401</c:v>
                </c:pt>
                <c:pt idx="7">
                  <c:v>0.69187109383272605</c:v>
                </c:pt>
                <c:pt idx="8">
                  <c:v>0.68701545993449598</c:v>
                </c:pt>
                <c:pt idx="9">
                  <c:v>0.68351750973496594</c:v>
                </c:pt>
                <c:pt idx="10">
                  <c:v>0.68097375503719104</c:v>
                </c:pt>
                <c:pt idx="11">
                  <c:v>0.67910088122753998</c:v>
                </c:pt>
                <c:pt idx="12">
                  <c:v>0.67770067340534001</c:v>
                </c:pt>
                <c:pt idx="13">
                  <c:v>0.67663473923670103</c:v>
                </c:pt>
                <c:pt idx="14">
                  <c:v>0.67580652798817298</c:v>
                </c:pt>
                <c:pt idx="15">
                  <c:v>0.67514865557326698</c:v>
                </c:pt>
                <c:pt idx="16">
                  <c:v>0.67461402646226998</c:v>
                </c:pt>
                <c:pt idx="17">
                  <c:v>0.67416964234980203</c:v>
                </c:pt>
                <c:pt idx="18">
                  <c:v>0.67379229734263701</c:v>
                </c:pt>
                <c:pt idx="19">
                  <c:v>0.67346559066070699</c:v>
                </c:pt>
                <c:pt idx="20">
                  <c:v>0.67317785604321601</c:v>
                </c:pt>
                <c:pt idx="21">
                  <c:v>0.67292072735268804</c:v>
                </c:pt>
                <c:pt idx="22">
                  <c:v>0.67268814494044804</c:v>
                </c:pt>
                <c:pt idx="23">
                  <c:v>0.67247566703108796</c:v>
                </c:pt>
                <c:pt idx="24">
                  <c:v>0.67227999204869204</c:v>
                </c:pt>
                <c:pt idx="25">
                  <c:v>0.67209862678208698</c:v>
                </c:pt>
                <c:pt idx="26">
                  <c:v>0.67192965538370197</c:v>
                </c:pt>
                <c:pt idx="27">
                  <c:v>0.67177157811126198</c:v>
                </c:pt>
                <c:pt idx="28">
                  <c:v>0.67162319834300599</c:v>
                </c:pt>
                <c:pt idx="29">
                  <c:v>0.67148354304385305</c:v>
                </c:pt>
                <c:pt idx="30">
                  <c:v>0.67135180644860004</c:v>
                </c:pt>
                <c:pt idx="31">
                  <c:v>0.67122730989453905</c:v>
                </c:pt>
                <c:pt idx="32">
                  <c:v>0.67110947292007805</c:v>
                </c:pt>
                <c:pt idx="33">
                  <c:v>0.67099779225235601</c:v>
                </c:pt>
                <c:pt idx="34">
                  <c:v>0.67089182634576106</c:v>
                </c:pt>
                <c:pt idx="35">
                  <c:v>0.67079118384986303</c:v>
                </c:pt>
                <c:pt idx="36">
                  <c:v>0.67069551487966095</c:v>
                </c:pt>
                <c:pt idx="37">
                  <c:v>0.67060450430235696</c:v>
                </c:pt>
                <c:pt idx="38">
                  <c:v>0.67051786649064804</c:v>
                </c:pt>
                <c:pt idx="39">
                  <c:v>0.67043534115563796</c:v>
                </c:pt>
                <c:pt idx="40">
                  <c:v>0.67035668998547204</c:v>
                </c:pt>
                <c:pt idx="41">
                  <c:v>0.67028169389428105</c:v>
                </c:pt>
                <c:pt idx="42">
                  <c:v>0.670210150740707</c:v>
                </c:pt>
                <c:pt idx="43">
                  <c:v>0.67014187341351295</c:v>
                </c:pt>
                <c:pt idx="44">
                  <c:v>0.67007668820868305</c:v>
                </c:pt>
                <c:pt idx="45">
                  <c:v>0.67001443344145895</c:v>
                </c:pt>
                <c:pt idx="46">
                  <c:v>0.66995495825034002</c:v>
                </c:pt>
                <c:pt idx="47">
                  <c:v>0.66989812155987905</c:v>
                </c:pt>
                <c:pt idx="48">
                  <c:v>0.66984379117624404</c:v>
                </c:pt>
                <c:pt idx="49">
                  <c:v>0.66979184299481398</c:v>
                </c:pt>
                <c:pt idx="50">
                  <c:v>0.66974216030303002</c:v>
                </c:pt>
                <c:pt idx="51">
                  <c:v>0.66969463316476496</c:v>
                </c:pt>
                <c:pt idx="52">
                  <c:v>0.66964915787480495</c:v>
                </c:pt>
                <c:pt idx="53">
                  <c:v>0.66960563647390303</c:v>
                </c:pt>
                <c:pt idx="54">
                  <c:v>0.66956397631634701</c:v>
                </c:pt>
                <c:pt idx="55">
                  <c:v>0.669524089683179</c:v>
                </c:pt>
                <c:pt idx="56">
                  <c:v>0.66948589343521103</c:v>
                </c:pt>
                <c:pt idx="57">
                  <c:v>0.66944930870081198</c:v>
                </c:pt>
                <c:pt idx="58">
                  <c:v>0.66941426059411702</c:v>
                </c:pt>
                <c:pt idx="59">
                  <c:v>0.66938067795993905</c:v>
                </c:pt>
                <c:pt idx="60">
                  <c:v>0.66934849314211597</c:v>
                </c:pt>
                <c:pt idx="61">
                  <c:v>0.66931764177251796</c:v>
                </c:pt>
                <c:pt idx="62">
                  <c:v>0.66928806257825302</c:v>
                </c:pt>
                <c:pt idx="63">
                  <c:v>0.66925969720498202</c:v>
                </c:pt>
                <c:pt idx="64">
                  <c:v>0.66923249005448004</c:v>
                </c:pt>
                <c:pt idx="65">
                  <c:v>0.66920638813486999</c:v>
                </c:pt>
                <c:pt idx="66">
                  <c:v>0.669181340922127</c:v>
                </c:pt>
                <c:pt idx="67">
                  <c:v>0.66915730023164299</c:v>
                </c:pt>
                <c:pt idx="68">
                  <c:v>0.66913422009879797</c:v>
                </c:pt>
                <c:pt idx="69">
                  <c:v>0.66911205666762097</c:v>
                </c:pt>
                <c:pt idx="70">
                  <c:v>0.66909076808673495</c:v>
                </c:pt>
                <c:pt idx="71">
                  <c:v>0.66907031441187403</c:v>
                </c:pt>
                <c:pt idx="72">
                  <c:v>0.66905065751438098</c:v>
                </c:pt>
                <c:pt idx="73">
                  <c:v>0.66903176099511696</c:v>
                </c:pt>
                <c:pt idx="74">
                  <c:v>0.66901359010333294</c:v>
                </c:pt>
                <c:pt idx="75">
                  <c:v>0.668996111660073</c:v>
                </c:pt>
                <c:pt idx="76">
                  <c:v>0.66897929398574996</c:v>
                </c:pt>
                <c:pt idx="77">
                  <c:v>0.66896310683155302</c:v>
                </c:pt>
                <c:pt idx="78">
                  <c:v>0.66894752131442203</c:v>
                </c:pt>
                <c:pt idx="79">
                  <c:v>0.66893250985531105</c:v>
                </c:pt>
                <c:pt idx="80">
                  <c:v>0.66891804612051997</c:v>
                </c:pt>
                <c:pt idx="81">
                  <c:v>0.66890410496589303</c:v>
                </c:pt>
                <c:pt idx="82">
                  <c:v>0.66889066238369199</c:v>
                </c:pt>
                <c:pt idx="83">
                  <c:v>0.66887769545198195</c:v>
                </c:pt>
                <c:pt idx="84">
                  <c:v>0.66886518228638403</c:v>
                </c:pt>
                <c:pt idx="85">
                  <c:v>0.66885310199404702</c:v>
                </c:pt>
                <c:pt idx="86">
                  <c:v>0.66884143462972301</c:v>
                </c:pt>
                <c:pt idx="87">
                  <c:v>0.66883016115383198</c:v>
                </c:pt>
                <c:pt idx="88">
                  <c:v>0.66881926339240105</c:v>
                </c:pt>
                <c:pt idx="89">
                  <c:v>0.66880872399879898</c:v>
                </c:pt>
                <c:pt idx="90">
                  <c:v>0.66879852641715598</c:v>
                </c:pt>
                <c:pt idx="91">
                  <c:v>0.66878865484740302</c:v>
                </c:pt>
                <c:pt idx="92">
                  <c:v>0.668779094211847</c:v>
                </c:pt>
                <c:pt idx="93">
                  <c:v>0.66876983012319902</c:v>
                </c:pt>
                <c:pt idx="94">
                  <c:v>0.66876084885400999</c:v>
                </c:pt>
                <c:pt idx="95">
                  <c:v>0.668752137307428</c:v>
                </c:pt>
                <c:pt idx="96">
                  <c:v>0.66874368298923104</c:v>
                </c:pt>
                <c:pt idx="97">
                  <c:v>0.66873547398107303</c:v>
                </c:pt>
                <c:pt idx="98">
                  <c:v>0.66872749891488803</c:v>
                </c:pt>
                <c:pt idx="99">
                  <c:v>0.66871974694840797</c:v>
                </c:pt>
                <c:pt idx="100">
                  <c:v>0.66871220774173801</c:v>
                </c:pt>
                <c:pt idx="101">
                  <c:v>0.66870487143494795</c:v>
                </c:pt>
                <c:pt idx="102">
                  <c:v>0.66869772862663901</c:v>
                </c:pt>
                <c:pt idx="103">
                  <c:v>0.66869077035343605</c:v>
                </c:pt>
                <c:pt idx="104">
                  <c:v>0.66868398807036999</c:v>
                </c:pt>
                <c:pt idx="105">
                  <c:v>0.66867737363211499</c:v>
                </c:pt>
                <c:pt idx="106">
                  <c:v>0.66867091927503997</c:v>
                </c:pt>
                <c:pt idx="107">
                  <c:v>0.66866461760004203</c:v>
                </c:pt>
                <c:pt idx="108">
                  <c:v>0.66865846155612696</c:v>
                </c:pt>
                <c:pt idx="109">
                  <c:v>0.66865244442470795</c:v>
                </c:pt>
                <c:pt idx="110">
                  <c:v>0.66864655980458598</c:v>
                </c:pt>
                <c:pt idx="111">
                  <c:v>0.66864080159759198</c:v>
                </c:pt>
                <c:pt idx="112">
                  <c:v>0.66863516399485401</c:v>
                </c:pt>
                <c:pt idx="113">
                  <c:v>0.66862964146366799</c:v>
                </c:pt>
                <c:pt idx="114">
                  <c:v>0.66862422873494598</c:v>
                </c:pt>
                <c:pt idx="115">
                  <c:v>0.66861892079121399</c:v>
                </c:pt>
                <c:pt idx="116">
                  <c:v>0.66861371285513904</c:v>
                </c:pt>
                <c:pt idx="117">
                  <c:v>0.66860860037856196</c:v>
                </c:pt>
                <c:pt idx="118">
                  <c:v>0.66860357903201495</c:v>
                </c:pt>
                <c:pt idx="119">
                  <c:v>0.66859864469470298</c:v>
                </c:pt>
                <c:pt idx="120">
                  <c:v>0.66859379344492398</c:v>
                </c:pt>
                <c:pt idx="121">
                  <c:v>0.66858902155092104</c:v>
                </c:pt>
                <c:pt idx="122">
                  <c:v>0.66858432546213498</c:v>
                </c:pt>
                <c:pt idx="123">
                  <c:v>0.66857970180084803</c:v>
                </c:pt>
                <c:pt idx="124">
                  <c:v>0.66857514735419898</c:v>
                </c:pt>
                <c:pt idx="125">
                  <c:v>0.668570659066552</c:v>
                </c:pt>
                <c:pt idx="126">
                  <c:v>0.66856623403221005</c:v>
                </c:pt>
                <c:pt idx="127">
                  <c:v>0.66856186948845198</c:v>
                </c:pt>
                <c:pt idx="128">
                  <c:v>0.66855756280887801</c:v>
                </c:pt>
                <c:pt idx="129">
                  <c:v>0.66855331149705999</c:v>
                </c:pt>
                <c:pt idx="130">
                  <c:v>0.66854911318046795</c:v>
                </c:pt>
                <c:pt idx="131">
                  <c:v>0.66854496560467802</c:v>
                </c:pt>
                <c:pt idx="132">
                  <c:v>0.66854086662783296</c:v>
                </c:pt>
                <c:pt idx="133">
                  <c:v>0.66853681421536004</c:v>
                </c:pt>
                <c:pt idx="134">
                  <c:v>0.66853280643491797</c:v>
                </c:pt>
                <c:pt idx="135">
                  <c:v>0.66852884145157998</c:v>
                </c:pt>
                <c:pt idx="136">
                  <c:v>0.66852491752323095</c:v>
                </c:pt>
                <c:pt idx="137">
                  <c:v>0.66852103299617105</c:v>
                </c:pt>
                <c:pt idx="138">
                  <c:v>0.66851718630092505</c:v>
                </c:pt>
                <c:pt idx="139">
                  <c:v>0.66851337594823002</c:v>
                </c:pt>
                <c:pt idx="140">
                  <c:v>0.66850960052522002</c:v>
                </c:pt>
                <c:pt idx="141">
                  <c:v>0.66850585869177204</c:v>
                </c:pt>
                <c:pt idx="142">
                  <c:v>0.66850214917702599</c:v>
                </c:pt>
                <c:pt idx="143">
                  <c:v>0.66849847077605895</c:v>
                </c:pt>
                <c:pt idx="144">
                  <c:v>0.66849482234671298</c:v>
                </c:pt>
                <c:pt idx="145">
                  <c:v>0.66849120280656604</c:v>
                </c:pt>
                <c:pt idx="146">
                  <c:v>0.66848761113004795</c:v>
                </c:pt>
                <c:pt idx="147">
                  <c:v>0.66848404634567904</c:v>
                </c:pt>
                <c:pt idx="148">
                  <c:v>0.66848050753344301</c:v>
                </c:pt>
                <c:pt idx="149">
                  <c:v>0.66847699382227699</c:v>
                </c:pt>
                <c:pt idx="150">
                  <c:v>0.66847350438767805</c:v>
                </c:pt>
                <c:pt idx="151">
                  <c:v>0.66847003844941999</c:v>
                </c:pt>
                <c:pt idx="152">
                  <c:v>0.66846659526937702</c:v>
                </c:pt>
                <c:pt idx="153">
                  <c:v>0.66846317414944301</c:v>
                </c:pt>
                <c:pt idx="154">
                  <c:v>0.66845977442955395</c:v>
                </c:pt>
                <c:pt idx="155">
                  <c:v>0.66845639548579705</c:v>
                </c:pt>
                <c:pt idx="156">
                  <c:v>0.66845303672860901</c:v>
                </c:pt>
                <c:pt idx="157">
                  <c:v>0.66844969760106099</c:v>
                </c:pt>
                <c:pt idx="158">
                  <c:v>0.66844637757721603</c:v>
                </c:pt>
                <c:pt idx="159">
                  <c:v>0.66844307616057397</c:v>
                </c:pt>
                <c:pt idx="160">
                  <c:v>0.66843979288257804</c:v>
                </c:pt>
                <c:pt idx="161">
                  <c:v>0.66843652730119596</c:v>
                </c:pt>
                <c:pt idx="162">
                  <c:v>0.66843327899957405</c:v>
                </c:pt>
                <c:pt idx="163">
                  <c:v>0.66843004758474101</c:v>
                </c:pt>
                <c:pt idx="164">
                  <c:v>0.66842683268638503</c:v>
                </c:pt>
                <c:pt idx="165">
                  <c:v>0.66842363395568205</c:v>
                </c:pt>
                <c:pt idx="166">
                  <c:v>0.66842045106418002</c:v>
                </c:pt>
                <c:pt idx="167">
                  <c:v>0.66841728370273801</c:v>
                </c:pt>
                <c:pt idx="168">
                  <c:v>0.66841413158051599</c:v>
                </c:pt>
                <c:pt idx="169">
                  <c:v>0.66841099442400598</c:v>
                </c:pt>
                <c:pt idx="170">
                  <c:v>0.66840787197612295</c:v>
                </c:pt>
                <c:pt idx="171">
                  <c:v>0.66840476399532101</c:v>
                </c:pt>
                <c:pt idx="172">
                  <c:v>0.66840167025477104</c:v>
                </c:pt>
                <c:pt idx="173">
                  <c:v>0.66839859054155903</c:v>
                </c:pt>
                <c:pt idx="174">
                  <c:v>0.66839552465593999</c:v>
                </c:pt>
                <c:pt idx="175">
                  <c:v>0.66839247241061495</c:v>
                </c:pt>
                <c:pt idx="176">
                  <c:v>0.66838943363005299</c:v>
                </c:pt>
                <c:pt idx="177">
                  <c:v>0.66838640814983397</c:v>
                </c:pt>
                <c:pt idx="178">
                  <c:v>0.66838339581603701</c:v>
                </c:pt>
                <c:pt idx="179">
                  <c:v>0.66838039648464698</c:v>
                </c:pt>
                <c:pt idx="180">
                  <c:v>0.66837741002099804</c:v>
                </c:pt>
                <c:pt idx="181">
                  <c:v>0.66837443629924198</c:v>
                </c:pt>
                <c:pt idx="182">
                  <c:v>0.66837147520183804</c:v>
                </c:pt>
                <c:pt idx="183">
                  <c:v>0.66836852661907697</c:v>
                </c:pt>
                <c:pt idx="184">
                  <c:v>0.66836559044861799</c:v>
                </c:pt>
                <c:pt idx="185">
                  <c:v>0.66836266659505905</c:v>
                </c:pt>
                <c:pt idx="186">
                  <c:v>0.66835975496952305</c:v>
                </c:pt>
                <c:pt idx="187">
                  <c:v>0.66835685548926005</c:v>
                </c:pt>
                <c:pt idx="188">
                  <c:v>0.66835396807728298</c:v>
                </c:pt>
                <c:pt idx="189">
                  <c:v>0.66835109266200599</c:v>
                </c:pt>
                <c:pt idx="190">
                  <c:v>0.66834822917691405</c:v>
                </c:pt>
                <c:pt idx="191">
                  <c:v>0.66834537756023904</c:v>
                </c:pt>
                <c:pt idx="192">
                  <c:v>0.66834253775466002</c:v>
                </c:pt>
                <c:pt idx="193">
                  <c:v>0.66833970970701695</c:v>
                </c:pt>
                <c:pt idx="194">
                  <c:v>0.66833689336803204</c:v>
                </c:pt>
                <c:pt idx="195">
                  <c:v>0.66833408869205801</c:v>
                </c:pt>
                <c:pt idx="196">
                  <c:v>0.66833129563683003</c:v>
                </c:pt>
                <c:pt idx="197">
                  <c:v>0.66832851416323202</c:v>
                </c:pt>
                <c:pt idx="198">
                  <c:v>0.66832574423507896</c:v>
                </c:pt>
                <c:pt idx="199">
                  <c:v>0.66832298581890703</c:v>
                </c:pt>
                <c:pt idx="200">
                  <c:v>0.66832023888377601</c:v>
                </c:pt>
                <c:pt idx="201">
                  <c:v>0.66831750340108098</c:v>
                </c:pt>
                <c:pt idx="202">
                  <c:v>0.668314779344379</c:v>
                </c:pt>
                <c:pt idx="203">
                  <c:v>0.66831206668921705</c:v>
                </c:pt>
                <c:pt idx="204">
                  <c:v>0.66830936541297703</c:v>
                </c:pt>
                <c:pt idx="205">
                  <c:v>0.668306675494723</c:v>
                </c:pt>
                <c:pt idx="206">
                  <c:v>0.66830399691506404</c:v>
                </c:pt>
                <c:pt idx="207">
                  <c:v>0.66830132965601396</c:v>
                </c:pt>
                <c:pt idx="208">
                  <c:v>0.66829867370087204</c:v>
                </c:pt>
                <c:pt idx="209">
                  <c:v>0.66829602903409902</c:v>
                </c:pt>
                <c:pt idx="210">
                  <c:v>0.66829339564120505</c:v>
                </c:pt>
                <c:pt idx="211">
                  <c:v>0.66829077350864896</c:v>
                </c:pt>
                <c:pt idx="212">
                  <c:v>0.66828816262373003</c:v>
                </c:pt>
                <c:pt idx="213">
                  <c:v>0.66828556297449904</c:v>
                </c:pt>
                <c:pt idx="214">
                  <c:v>0.668282974549671</c:v>
                </c:pt>
                <c:pt idx="215">
                  <c:v>0.66828039733853795</c:v>
                </c:pt>
                <c:pt idx="216">
                  <c:v>0.66827783133089202</c:v>
                </c:pt>
                <c:pt idx="217">
                  <c:v>0.66827527651695295</c:v>
                </c:pt>
                <c:pt idx="218">
                  <c:v>0.66827273288729705</c:v>
                </c:pt>
                <c:pt idx="219">
                  <c:v>0.66827020043279695</c:v>
                </c:pt>
                <c:pt idx="220">
                  <c:v>0.66826767914455398</c:v>
                </c:pt>
                <c:pt idx="221">
                  <c:v>0.66826516901384603</c:v>
                </c:pt>
                <c:pt idx="222">
                  <c:v>0.66826267003207496</c:v>
                </c:pt>
                <c:pt idx="223">
                  <c:v>0.66826018219071304</c:v>
                </c:pt>
                <c:pt idx="224">
                  <c:v>0.66825770548125996</c:v>
                </c:pt>
                <c:pt idx="225">
                  <c:v>0.66825523989519897</c:v>
                </c:pt>
                <c:pt idx="226">
                  <c:v>0.66825278542395505</c:v>
                </c:pt>
                <c:pt idx="227">
                  <c:v>0.66825034205886003</c:v>
                </c:pt>
                <c:pt idx="228">
                  <c:v>0.66824790979111404</c:v>
                </c:pt>
                <c:pt idx="229">
                  <c:v>0.66824548861175703</c:v>
                </c:pt>
                <c:pt idx="230">
                  <c:v>0.66824307851164</c:v>
                </c:pt>
                <c:pt idx="231">
                  <c:v>0.66824067948138999</c:v>
                </c:pt>
                <c:pt idx="232">
                  <c:v>0.66823829151139302</c:v>
                </c:pt>
                <c:pt idx="233">
                  <c:v>0.66823591459176901</c:v>
                </c:pt>
                <c:pt idx="234">
                  <c:v>0.66823354871234397</c:v>
                </c:pt>
                <c:pt idx="235">
                  <c:v>0.66823119386263996</c:v>
                </c:pt>
                <c:pt idx="236">
                  <c:v>0.66822885003185195</c:v>
                </c:pt>
                <c:pt idx="237">
                  <c:v>0.66822651720882897</c:v>
                </c:pt>
                <c:pt idx="238">
                  <c:v>0.66822419538206701</c:v>
                </c:pt>
                <c:pt idx="239">
                  <c:v>0.66822188453969</c:v>
                </c:pt>
                <c:pt idx="240">
                  <c:v>0.66821958466943998</c:v>
                </c:pt>
                <c:pt idx="241">
                  <c:v>0.66821729575866495</c:v>
                </c:pt>
                <c:pt idx="242">
                  <c:v>0.66821501779431203</c:v>
                </c:pt>
                <c:pt idx="243">
                  <c:v>0.66821275076291997</c:v>
                </c:pt>
                <c:pt idx="244">
                  <c:v>0.668210494650606</c:v>
                </c:pt>
                <c:pt idx="245">
                  <c:v>0.66820824944307</c:v>
                </c:pt>
                <c:pt idx="246">
                  <c:v>0.66820601512557898</c:v>
                </c:pt>
                <c:pt idx="247">
                  <c:v>0.66820379168296895</c:v>
                </c:pt>
                <c:pt idx="248">
                  <c:v>0.66820157909964195</c:v>
                </c:pt>
                <c:pt idx="249">
                  <c:v>0.66819937735956103</c:v>
                </c:pt>
                <c:pt idx="250">
                  <c:v>0.66819718644624804</c:v>
                </c:pt>
                <c:pt idx="251">
                  <c:v>0.66819500634278595</c:v>
                </c:pt>
                <c:pt idx="252">
                  <c:v>0.66819283703181698</c:v>
                </c:pt>
                <c:pt idx="253">
                  <c:v>0.66819067849554103</c:v>
                </c:pt>
                <c:pt idx="254">
                  <c:v>0.66818853071572004</c:v>
                </c:pt>
                <c:pt idx="255">
                  <c:v>0.66818639367367405</c:v>
                </c:pt>
                <c:pt idx="256">
                  <c:v>0.66818426735029002</c:v>
                </c:pt>
                <c:pt idx="257">
                  <c:v>0.66818215172601803</c:v>
                </c:pt>
                <c:pt idx="258">
                  <c:v>0.66818004678088005</c:v>
                </c:pt>
                <c:pt idx="259">
                  <c:v>0.66817795249446499</c:v>
                </c:pt>
                <c:pt idx="260">
                  <c:v>0.66817586884594204</c:v>
                </c:pt>
                <c:pt idx="261">
                  <c:v>0.668173795814055</c:v>
                </c:pt>
                <c:pt idx="262">
                  <c:v>0.66817173337713598</c:v>
                </c:pt>
                <c:pt idx="263">
                  <c:v>0.66816968151309997</c:v>
                </c:pt>
                <c:pt idx="264">
                  <c:v>0.66816764019946095</c:v>
                </c:pt>
                <c:pt idx="265">
                  <c:v>0.66816560941332503</c:v>
                </c:pt>
                <c:pt idx="266">
                  <c:v>0.66816358913140494</c:v>
                </c:pt>
                <c:pt idx="267">
                  <c:v>0.66816157933002296</c:v>
                </c:pt>
                <c:pt idx="268">
                  <c:v>0.66815957998511299</c:v>
                </c:pt>
                <c:pt idx="269">
                  <c:v>0.66815759107223305</c:v>
                </c:pt>
                <c:pt idx="270">
                  <c:v>0.66815561256656297</c:v>
                </c:pt>
                <c:pt idx="271">
                  <c:v>0.66815364444292102</c:v>
                </c:pt>
                <c:pt idx="272">
                  <c:v>0.66815168667575997</c:v>
                </c:pt>
                <c:pt idx="273">
                  <c:v>0.66814973923917997</c:v>
                </c:pt>
                <c:pt idx="274">
                  <c:v>0.66814780210693303</c:v>
                </c:pt>
                <c:pt idx="275">
                  <c:v>0.66814587525243097</c:v>
                </c:pt>
                <c:pt idx="276">
                  <c:v>0.66814395864874698</c:v>
                </c:pt>
                <c:pt idx="277">
                  <c:v>0.66814205226863199</c:v>
                </c:pt>
                <c:pt idx="278">
                  <c:v>0.66814015608451005</c:v>
                </c:pt>
                <c:pt idx="279">
                  <c:v>0.66813827006849602</c:v>
                </c:pt>
                <c:pt idx="280">
                  <c:v>0.66813639419239301</c:v>
                </c:pt>
                <c:pt idx="281">
                  <c:v>0.66813452842770604</c:v>
                </c:pt>
                <c:pt idx="282">
                  <c:v>0.66813267274564603</c:v>
                </c:pt>
                <c:pt idx="283">
                  <c:v>0.668130827117138</c:v>
                </c:pt>
                <c:pt idx="284">
                  <c:v>0.66812899151282501</c:v>
                </c:pt>
                <c:pt idx="285">
                  <c:v>0.66812716590307797</c:v>
                </c:pt>
                <c:pt idx="286">
                  <c:v>0.66812535025800301</c:v>
                </c:pt>
                <c:pt idx="287">
                  <c:v>0.66812354454744605</c:v>
                </c:pt>
                <c:pt idx="288">
                  <c:v>0.66812174874100005</c:v>
                </c:pt>
                <c:pt idx="289">
                  <c:v>0.668119962808015</c:v>
                </c:pt>
                <c:pt idx="290">
                  <c:v>0.66811818671759804</c:v>
                </c:pt>
                <c:pt idx="291">
                  <c:v>0.66811642043862796</c:v>
                </c:pt>
                <c:pt idx="292">
                  <c:v>0.66811466393975705</c:v>
                </c:pt>
                <c:pt idx="293">
                  <c:v>0.66811291718941801</c:v>
                </c:pt>
                <c:pt idx="294">
                  <c:v>0.66811118015583204</c:v>
                </c:pt>
                <c:pt idx="295">
                  <c:v>0.66810945280701495</c:v>
                </c:pt>
                <c:pt idx="296">
                  <c:v>0.66810773511078403</c:v>
                </c:pt>
                <c:pt idx="297">
                  <c:v>0.66810602703476296</c:v>
                </c:pt>
                <c:pt idx="298">
                  <c:v>0.66810432854638802</c:v>
                </c:pt>
                <c:pt idx="299">
                  <c:v>0.66810263961291905</c:v>
                </c:pt>
                <c:pt idx="300">
                  <c:v>0.66810096020143805</c:v>
                </c:pt>
                <c:pt idx="301">
                  <c:v>0.66809929027886095</c:v>
                </c:pt>
                <c:pt idx="302">
                  <c:v>0.66809762981194398</c:v>
                </c:pt>
                <c:pt idx="303">
                  <c:v>0.66809597876728299</c:v>
                </c:pt>
                <c:pt idx="304">
                  <c:v>0.66809433711132904</c:v>
                </c:pt>
                <c:pt idx="305">
                  <c:v>0.66809270481038796</c:v>
                </c:pt>
                <c:pt idx="306">
                  <c:v>0.66809108183062405</c:v>
                </c:pt>
                <c:pt idx="307">
                  <c:v>0.66808946813807402</c:v>
                </c:pt>
                <c:pt idx="308">
                  <c:v>0.66808786369864603</c:v>
                </c:pt>
                <c:pt idx="309">
                  <c:v>0.66808626847812602</c:v>
                </c:pt>
                <c:pt idx="310">
                  <c:v>0.668084682442184</c:v>
                </c:pt>
                <c:pt idx="311">
                  <c:v>0.66808310555638095</c:v>
                </c:pt>
                <c:pt idx="312">
                  <c:v>0.66808153778617296</c:v>
                </c:pt>
                <c:pt idx="313">
                  <c:v>0.66807997909691497</c:v>
                </c:pt>
                <c:pt idx="314">
                  <c:v>0.66807842945386597</c:v>
                </c:pt>
                <c:pt idx="315">
                  <c:v>0.66807688882219796</c:v>
                </c:pt>
                <c:pt idx="316">
                  <c:v>0.66807535716699595</c:v>
                </c:pt>
                <c:pt idx="317">
                  <c:v>0.66807383445326696</c:v>
                </c:pt>
                <c:pt idx="318">
                  <c:v>0.66807232064594002</c:v>
                </c:pt>
                <c:pt idx="319">
                  <c:v>0.66807081570987703</c:v>
                </c:pt>
                <c:pt idx="320">
                  <c:v>0.66806931960987104</c:v>
                </c:pt>
                <c:pt idx="321">
                  <c:v>0.66806783231065703</c:v>
                </c:pt>
                <c:pt idx="322">
                  <c:v>0.66806635377690904</c:v>
                </c:pt>
                <c:pt idx="323">
                  <c:v>0.66806488397325203</c:v>
                </c:pt>
                <c:pt idx="324">
                  <c:v>0.66806342286426301</c:v>
                </c:pt>
                <c:pt idx="325">
                  <c:v>0.66806197041447202</c:v>
                </c:pt>
                <c:pt idx="326">
                  <c:v>0.668060526588373</c:v>
                </c:pt>
                <c:pt idx="327">
                  <c:v>0.66805909135042196</c:v>
                </c:pt>
                <c:pt idx="328">
                  <c:v>0.66805766466504302</c:v>
                </c:pt>
                <c:pt idx="329">
                  <c:v>0.66805624649663597</c:v>
                </c:pt>
                <c:pt idx="330">
                  <c:v>0.66805483680957201</c:v>
                </c:pt>
                <c:pt idx="331">
                  <c:v>0.66805343556820496</c:v>
                </c:pt>
                <c:pt idx="332">
                  <c:v>0.66805204273687102</c:v>
                </c:pt>
                <c:pt idx="333">
                  <c:v>0.66805065827989696</c:v>
                </c:pt>
                <c:pt idx="334">
                  <c:v>0.66804928216159398</c:v>
                </c:pt>
                <c:pt idx="335">
                  <c:v>0.66804791434627397</c:v>
                </c:pt>
                <c:pt idx="336">
                  <c:v>0.66804655479824304</c:v>
                </c:pt>
                <c:pt idx="337">
                  <c:v>0.66804520348180696</c:v>
                </c:pt>
                <c:pt idx="338">
                  <c:v>0.66804386036128005</c:v>
                </c:pt>
                <c:pt idx="339">
                  <c:v>0.66804252540097997</c:v>
                </c:pt>
                <c:pt idx="340">
                  <c:v>0.66804119856523603</c:v>
                </c:pt>
                <c:pt idx="341">
                  <c:v>0.66803987981839297</c:v>
                </c:pt>
                <c:pt idx="342">
                  <c:v>0.66803856912480997</c:v>
                </c:pt>
                <c:pt idx="343">
                  <c:v>0.66803726644886696</c:v>
                </c:pt>
                <c:pt idx="344">
                  <c:v>0.66803597175496499</c:v>
                </c:pt>
                <c:pt idx="345">
                  <c:v>0.66803468500753005</c:v>
                </c:pt>
                <c:pt idx="346">
                  <c:v>0.66803340617101903</c:v>
                </c:pt>
                <c:pt idx="347">
                  <c:v>0.668032135209915</c:v>
                </c:pt>
                <c:pt idx="348">
                  <c:v>0.66803087208873801</c:v>
                </c:pt>
                <c:pt idx="349">
                  <c:v>0.66802961677204098</c:v>
                </c:pt>
                <c:pt idx="350">
                  <c:v>0.668028369224417</c:v>
                </c:pt>
                <c:pt idx="351">
                  <c:v>0.66802712941049902</c:v>
                </c:pt>
                <c:pt idx="352">
                  <c:v>0.66802589729496198</c:v>
                </c:pt>
                <c:pt idx="353">
                  <c:v>0.66802467284252798</c:v>
                </c:pt>
                <c:pt idx="354">
                  <c:v>0.66802345601796598</c:v>
                </c:pt>
                <c:pt idx="355">
                  <c:v>0.66802224678609401</c:v>
                </c:pt>
                <c:pt idx="356">
                  <c:v>0.66802104511178295</c:v>
                </c:pt>
                <c:pt idx="357">
                  <c:v>0.66801985095995697</c:v>
                </c:pt>
                <c:pt idx="358">
                  <c:v>0.66801866429559598</c:v>
                </c:pt>
                <c:pt idx="359">
                  <c:v>0.66801748508374004</c:v>
                </c:pt>
                <c:pt idx="360">
                  <c:v>0.66801631328948796</c:v>
                </c:pt>
                <c:pt idx="361">
                  <c:v>0.66801514887799995</c:v>
                </c:pt>
                <c:pt idx="362">
                  <c:v>0.66801399181449905</c:v>
                </c:pt>
                <c:pt idx="363">
                  <c:v>0.66801284206427702</c:v>
                </c:pt>
                <c:pt idx="364">
                  <c:v>0.66801169959269002</c:v>
                </c:pt>
                <c:pt idx="365">
                  <c:v>0.66801056436516504</c:v>
                </c:pt>
                <c:pt idx="366">
                  <c:v>0.668009436347199</c:v>
                </c:pt>
                <c:pt idx="367">
                  <c:v>0.66800831550436102</c:v>
                </c:pt>
                <c:pt idx="368">
                  <c:v>0.668007201802293</c:v>
                </c:pt>
                <c:pt idx="369">
                  <c:v>0.66800609520671494</c:v>
                </c:pt>
                <c:pt idx="370">
                  <c:v>0.66800499568342198</c:v>
                </c:pt>
                <c:pt idx="371">
                  <c:v>0.66800390319828795</c:v>
                </c:pt>
                <c:pt idx="372">
                  <c:v>0.668002817717265</c:v>
                </c:pt>
                <c:pt idx="373">
                  <c:v>0.66800173920638894</c:v>
                </c:pt>
                <c:pt idx="374">
                  <c:v>0.66800066763177701</c:v>
                </c:pt>
                <c:pt idx="375">
                  <c:v>0.66799960295962901</c:v>
                </c:pt>
                <c:pt idx="376">
                  <c:v>0.66799854515623003</c:v>
                </c:pt>
                <c:pt idx="377">
                  <c:v>0.66799749418795296</c:v>
                </c:pt>
                <c:pt idx="378">
                  <c:v>0.66799645002125696</c:v>
                </c:pt>
                <c:pt idx="379">
                  <c:v>0.66799541262268802</c:v>
                </c:pt>
                <c:pt idx="380">
                  <c:v>0.66799438195888505</c:v>
                </c:pt>
                <c:pt idx="381">
                  <c:v>0.667993357996575</c:v>
                </c:pt>
                <c:pt idx="382">
                  <c:v>0.66799234070257796</c:v>
                </c:pt>
                <c:pt idx="383">
                  <c:v>0.66799133004380495</c:v>
                </c:pt>
                <c:pt idx="384">
                  <c:v>0.66799032598726304</c:v>
                </c:pt>
                <c:pt idx="385">
                  <c:v>0.66798932850005299</c:v>
                </c:pt>
                <c:pt idx="386">
                  <c:v>0.66798833754936904</c:v>
                </c:pt>
                <c:pt idx="387">
                  <c:v>0.66798735310250501</c:v>
                </c:pt>
                <c:pt idx="388">
                  <c:v>0.667986375126849</c:v>
                </c:pt>
                <c:pt idx="389">
                  <c:v>0.667985403589891</c:v>
                </c:pt>
                <c:pt idx="390">
                  <c:v>0.66798443845921496</c:v>
                </c:pt>
                <c:pt idx="391">
                  <c:v>0.66798347970250804</c:v>
                </c:pt>
                <c:pt idx="392">
                  <c:v>0.66798252728755703</c:v>
                </c:pt>
                <c:pt idx="393">
                  <c:v>0.66798158118224904</c:v>
                </c:pt>
                <c:pt idx="394">
                  <c:v>0.66798064135457302</c:v>
                </c:pt>
                <c:pt idx="395">
                  <c:v>0.66797970777262095</c:v>
                </c:pt>
                <c:pt idx="396">
                  <c:v>0.66797878040458802</c:v>
                </c:pt>
                <c:pt idx="397">
                  <c:v>0.66797785921876995</c:v>
                </c:pt>
                <c:pt idx="398">
                  <c:v>0.66797694418357201</c:v>
                </c:pt>
                <c:pt idx="399">
                  <c:v>0.66797603526750005</c:v>
                </c:pt>
                <c:pt idx="400">
                  <c:v>0.66797513243916595</c:v>
                </c:pt>
                <c:pt idx="401">
                  <c:v>0.66797423566728897</c:v>
                </c:pt>
                <c:pt idx="402">
                  <c:v>0.66797334492069405</c:v>
                </c:pt>
                <c:pt idx="403">
                  <c:v>0.66797246016831002</c:v>
                </c:pt>
                <c:pt idx="404">
                  <c:v>0.667971581379178</c:v>
                </c:pt>
                <c:pt idx="405">
                  <c:v>0.667970708522443</c:v>
                </c:pt>
                <c:pt idx="406">
                  <c:v>0.66796984156735895</c:v>
                </c:pt>
                <c:pt idx="407">
                  <c:v>0.66796898048328901</c:v>
                </c:pt>
                <c:pt idx="408">
                  <c:v>0.66796812523970295</c:v>
                </c:pt>
                <c:pt idx="409">
                  <c:v>0.66796727580618298</c:v>
                </c:pt>
                <c:pt idx="410">
                  <c:v>0.66796643215241902</c:v>
                </c:pt>
                <c:pt idx="411">
                  <c:v>0.667965594248209</c:v>
                </c:pt>
                <c:pt idx="412">
                  <c:v>0.667964762063464</c:v>
                </c:pt>
                <c:pt idx="413">
                  <c:v>0.66796393556820399</c:v>
                </c:pt>
                <c:pt idx="414">
                  <c:v>0.66796311473255798</c:v>
                </c:pt>
                <c:pt idx="415">
                  <c:v>0.66796229952677</c:v>
                </c:pt>
                <c:pt idx="416">
                  <c:v>0.66796148992118998</c:v>
                </c:pt>
                <c:pt idx="417">
                  <c:v>0.66796068588628299</c:v>
                </c:pt>
                <c:pt idx="418">
                  <c:v>0.66795988739262302</c:v>
                </c:pt>
                <c:pt idx="419">
                  <c:v>0.66795909441089896</c:v>
                </c:pt>
                <c:pt idx="420">
                  <c:v>0.66795830691190705</c:v>
                </c:pt>
                <c:pt idx="421">
                  <c:v>0.66795752486655802</c:v>
                </c:pt>
                <c:pt idx="422">
                  <c:v>0.66795674824587603</c:v>
                </c:pt>
                <c:pt idx="423">
                  <c:v>0.66795597702099396</c:v>
                </c:pt>
                <c:pt idx="424">
                  <c:v>0.66795521116315903</c:v>
                </c:pt>
                <c:pt idx="425">
                  <c:v>0.66795445064373105</c:v>
                </c:pt>
                <c:pt idx="426">
                  <c:v>0.66795369543418104</c:v>
                </c:pt>
                <c:pt idx="427">
                  <c:v>0.66795294550609396</c:v>
                </c:pt>
                <c:pt idx="428">
                  <c:v>0.66795220083116602</c:v>
                </c:pt>
                <c:pt idx="429">
                  <c:v>0.66795146138120798</c:v>
                </c:pt>
                <c:pt idx="430">
                  <c:v>0.66795072712813996</c:v>
                </c:pt>
                <c:pt idx="431">
                  <c:v>0.66794999804399702</c:v>
                </c:pt>
                <c:pt idx="432">
                  <c:v>0.66794927410092797</c:v>
                </c:pt>
                <c:pt idx="433">
                  <c:v>0.66794855527119101</c:v>
                </c:pt>
                <c:pt idx="434">
                  <c:v>0.66794784152716102</c:v>
                </c:pt>
                <c:pt idx="435">
                  <c:v>0.66794713284132101</c:v>
                </c:pt>
                <c:pt idx="436">
                  <c:v>0.66794642918627001</c:v>
                </c:pt>
                <c:pt idx="437">
                  <c:v>0.66794573053471795</c:v>
                </c:pt>
                <c:pt idx="438">
                  <c:v>0.66794503685948803</c:v>
                </c:pt>
                <c:pt idx="439">
                  <c:v>0.667944348133516</c:v>
                </c:pt>
                <c:pt idx="440">
                  <c:v>0.66794366432984897</c:v>
                </c:pt>
                <c:pt idx="441">
                  <c:v>0.66794298542164598</c:v>
                </c:pt>
                <c:pt idx="442">
                  <c:v>0.66794231138218096</c:v>
                </c:pt>
                <c:pt idx="443">
                  <c:v>0.66794164218483698</c:v>
                </c:pt>
                <c:pt idx="444">
                  <c:v>0.66794097780311101</c:v>
                </c:pt>
                <c:pt idx="445">
                  <c:v>0.66794031821060995</c:v>
                </c:pt>
                <c:pt idx="446">
                  <c:v>0.66793966338105404</c:v>
                </c:pt>
                <c:pt idx="447">
                  <c:v>0.66793901328827499</c:v>
                </c:pt>
                <c:pt idx="448">
                  <c:v>0.66793836790621497</c:v>
                </c:pt>
                <c:pt idx="449">
                  <c:v>0.66793772720892897</c:v>
                </c:pt>
                <c:pt idx="450">
                  <c:v>0.66793709117058098</c:v>
                </c:pt>
                <c:pt idx="451">
                  <c:v>0.66793645976544802</c:v>
                </c:pt>
                <c:pt idx="452">
                  <c:v>0.66793583296791703</c:v>
                </c:pt>
                <c:pt idx="453">
                  <c:v>0.66793521075248596</c:v>
                </c:pt>
                <c:pt idx="454">
                  <c:v>0.66793459309376302</c:v>
                </c:pt>
                <c:pt idx="455">
                  <c:v>0.66793397996646597</c:v>
                </c:pt>
                <c:pt idx="456">
                  <c:v>0.66793337134542496</c:v>
                </c:pt>
                <c:pt idx="457">
                  <c:v>0.66793276720557704</c:v>
                </c:pt>
                <c:pt idx="458">
                  <c:v>0.66793216752197204</c:v>
                </c:pt>
                <c:pt idx="459">
                  <c:v>0.66793157226976596</c:v>
                </c:pt>
                <c:pt idx="460">
                  <c:v>0.66793098142422602</c:v>
                </c:pt>
                <c:pt idx="461">
                  <c:v>0.66793039496073003</c:v>
                </c:pt>
                <c:pt idx="462">
                  <c:v>0.66792981285476105</c:v>
                </c:pt>
                <c:pt idx="463">
                  <c:v>0.66792923508191404</c:v>
                </c:pt>
                <c:pt idx="464">
                  <c:v>0.667928661617889</c:v>
                </c:pt>
                <c:pt idx="465">
                  <c:v>0.66792809243849804</c:v>
                </c:pt>
                <c:pt idx="466">
                  <c:v>0.667927527519658</c:v>
                </c:pt>
                <c:pt idx="467">
                  <c:v>0.66792696683739505</c:v>
                </c:pt>
                <c:pt idx="468">
                  <c:v>0.66792641036784095</c:v>
                </c:pt>
                <c:pt idx="469">
                  <c:v>0.66792585808723703</c:v>
                </c:pt>
                <c:pt idx="470">
                  <c:v>0.66792530997193</c:v>
                </c:pt>
                <c:pt idx="471">
                  <c:v>0.66792476599837303</c:v>
                </c:pt>
                <c:pt idx="472">
                  <c:v>0.66792422614312696</c:v>
                </c:pt>
                <c:pt idx="473">
                  <c:v>0.66792369038285704</c:v>
                </c:pt>
                <c:pt idx="474">
                  <c:v>0.66792315869433505</c:v>
                </c:pt>
                <c:pt idx="475">
                  <c:v>0.66792263105443805</c:v>
                </c:pt>
                <c:pt idx="476">
                  <c:v>0.66792210744015001</c:v>
                </c:pt>
                <c:pt idx="477">
                  <c:v>0.66792158782855704</c:v>
                </c:pt>
                <c:pt idx="478">
                  <c:v>0.66792107219685204</c:v>
                </c:pt>
                <c:pt idx="479">
                  <c:v>0.66792056052233095</c:v>
                </c:pt>
                <c:pt idx="480">
                  <c:v>0.66792005278239597</c:v>
                </c:pt>
                <c:pt idx="481">
                  <c:v>0.66791954895454997</c:v>
                </c:pt>
                <c:pt idx="482">
                  <c:v>0.66791904901640198</c:v>
                </c:pt>
                <c:pt idx="483">
                  <c:v>0.66791855294566305</c:v>
                </c:pt>
                <c:pt idx="484">
                  <c:v>0.66791806072014603</c:v>
                </c:pt>
                <c:pt idx="485">
                  <c:v>0.66791757231776905</c:v>
                </c:pt>
                <c:pt idx="486">
                  <c:v>0.66791708771655101</c:v>
                </c:pt>
                <c:pt idx="487">
                  <c:v>0.66791660689461196</c:v>
                </c:pt>
                <c:pt idx="488">
                  <c:v>0.66791612983017501</c:v>
                </c:pt>
                <c:pt idx="489">
                  <c:v>0.66791565650156404</c:v>
                </c:pt>
                <c:pt idx="490">
                  <c:v>0.66791518688720297</c:v>
                </c:pt>
                <c:pt idx="491">
                  <c:v>0.66791472096561899</c:v>
                </c:pt>
                <c:pt idx="492">
                  <c:v>0.66791425871543697</c:v>
                </c:pt>
                <c:pt idx="493">
                  <c:v>0.66791380011538404</c:v>
                </c:pt>
                <c:pt idx="494">
                  <c:v>0.66791334514428402</c:v>
                </c:pt>
                <c:pt idx="495">
                  <c:v>0.667912893781065</c:v>
                </c:pt>
                <c:pt idx="496">
                  <c:v>0.66791244600474897</c:v>
                </c:pt>
                <c:pt idx="497">
                  <c:v>0.66791200179445898</c:v>
                </c:pt>
                <c:pt idx="498">
                  <c:v>0.66791156112941796</c:v>
                </c:pt>
                <c:pt idx="499">
                  <c:v>0.66791112398894503</c:v>
                </c:pt>
                <c:pt idx="500">
                  <c:v>0.66791069035245798</c:v>
                </c:pt>
                <c:pt idx="501">
                  <c:v>0.66791026019946997</c:v>
                </c:pt>
                <c:pt idx="502">
                  <c:v>0.66790983350959499</c:v>
                </c:pt>
                <c:pt idx="503">
                  <c:v>0.66790941026254003</c:v>
                </c:pt>
                <c:pt idx="504">
                  <c:v>0.66790899043811103</c:v>
                </c:pt>
                <c:pt idx="505">
                  <c:v>0.66790857401620796</c:v>
                </c:pt>
                <c:pt idx="506">
                  <c:v>0.66790816097683003</c:v>
                </c:pt>
                <c:pt idx="507">
                  <c:v>0.66790775130006796</c:v>
                </c:pt>
                <c:pt idx="508">
                  <c:v>0.66790734496611004</c:v>
                </c:pt>
                <c:pt idx="509">
                  <c:v>0.66790694195523803</c:v>
                </c:pt>
                <c:pt idx="510">
                  <c:v>0.66790654224782797</c:v>
                </c:pt>
                <c:pt idx="511">
                  <c:v>0.66790614582435104</c:v>
                </c:pt>
                <c:pt idx="512">
                  <c:v>0.667905752665372</c:v>
                </c:pt>
                <c:pt idx="513">
                  <c:v>0.66790536275154699</c:v>
                </c:pt>
                <c:pt idx="514">
                  <c:v>0.66790497606362897</c:v>
                </c:pt>
                <c:pt idx="515">
                  <c:v>0.66790459258246004</c:v>
                </c:pt>
                <c:pt idx="516">
                  <c:v>0.66790421228897601</c:v>
                </c:pt>
                <c:pt idx="517">
                  <c:v>0.66790383516420404</c:v>
                </c:pt>
                <c:pt idx="518">
                  <c:v>0.66790346118926502</c:v>
                </c:pt>
                <c:pt idx="519">
                  <c:v>0.66790309034536799</c:v>
                </c:pt>
                <c:pt idx="520">
                  <c:v>0.667902722613816</c:v>
                </c:pt>
                <c:pt idx="521">
                  <c:v>0.66790235797600095</c:v>
                </c:pt>
                <c:pt idx="522">
                  <c:v>0.66790199641340497</c:v>
                </c:pt>
                <c:pt idx="523">
                  <c:v>0.66790163790760004</c:v>
                </c:pt>
                <c:pt idx="524">
                  <c:v>0.66790128244024904</c:v>
                </c:pt>
                <c:pt idx="525">
                  <c:v>0.66790092999310302</c:v>
                </c:pt>
                <c:pt idx="526">
                  <c:v>0.66790058054800205</c:v>
                </c:pt>
                <c:pt idx="527">
                  <c:v>0.66790023408687504</c:v>
                </c:pt>
                <c:pt idx="528">
                  <c:v>0.66789989059173804</c:v>
                </c:pt>
                <c:pt idx="529">
                  <c:v>0.66789955004469603</c:v>
                </c:pt>
                <c:pt idx="530">
                  <c:v>0.66789921242794204</c:v>
                </c:pt>
                <c:pt idx="531">
                  <c:v>0.667898877723754</c:v>
                </c:pt>
                <c:pt idx="532">
                  <c:v>0.66789854591450004</c:v>
                </c:pt>
                <c:pt idx="533">
                  <c:v>0.66789821698263097</c:v>
                </c:pt>
                <c:pt idx="534">
                  <c:v>0.66789789091068597</c:v>
                </c:pt>
                <c:pt idx="535">
                  <c:v>0.66789756768129005</c:v>
                </c:pt>
                <c:pt idx="536">
                  <c:v>0.66789724727715305</c:v>
                </c:pt>
                <c:pt idx="537">
                  <c:v>0.66789692968106895</c:v>
                </c:pt>
                <c:pt idx="538">
                  <c:v>0.667896614875919</c:v>
                </c:pt>
                <c:pt idx="539">
                  <c:v>0.66789630284466694</c:v>
                </c:pt>
                <c:pt idx="540">
                  <c:v>0.667895993570361</c:v>
                </c:pt>
                <c:pt idx="541">
                  <c:v>0.667895687036132</c:v>
                </c:pt>
                <c:pt idx="542">
                  <c:v>0.66789538322519704</c:v>
                </c:pt>
                <c:pt idx="543">
                  <c:v>0.66789508212085402</c:v>
                </c:pt>
                <c:pt idx="544">
                  <c:v>0.66789478370648203</c:v>
                </c:pt>
                <c:pt idx="545">
                  <c:v>0.66789448796554696</c:v>
                </c:pt>
                <c:pt idx="546">
                  <c:v>0.66789419488159296</c:v>
                </c:pt>
                <c:pt idx="547">
                  <c:v>0.66789390443824803</c:v>
                </c:pt>
                <c:pt idx="548">
                  <c:v>0.66789361661921898</c:v>
                </c:pt>
                <c:pt idx="549">
                  <c:v>0.66789333140829699</c:v>
                </c:pt>
                <c:pt idx="550">
                  <c:v>0.66789304878934996</c:v>
                </c:pt>
                <c:pt idx="551">
                  <c:v>0.66789276874633097</c:v>
                </c:pt>
                <c:pt idx="552">
                  <c:v>0.667892491263268</c:v>
                </c:pt>
                <c:pt idx="553">
                  <c:v>0.66789221632427198</c:v>
                </c:pt>
                <c:pt idx="554">
                  <c:v>0.66789194391353202</c:v>
                </c:pt>
                <c:pt idx="555">
                  <c:v>0.66789167401531602</c:v>
                </c:pt>
                <c:pt idx="556">
                  <c:v>0.66789140661397195</c:v>
                </c:pt>
                <c:pt idx="557">
                  <c:v>0.66789114169392405</c:v>
                </c:pt>
                <c:pt idx="558">
                  <c:v>0.66789087923967505</c:v>
                </c:pt>
                <c:pt idx="559">
                  <c:v>0.66789061923580795</c:v>
                </c:pt>
                <c:pt idx="560">
                  <c:v>0.66789036166697802</c:v>
                </c:pt>
                <c:pt idx="561">
                  <c:v>0.66789010651792302</c:v>
                </c:pt>
                <c:pt idx="562">
                  <c:v>0.667889853773452</c:v>
                </c:pt>
                <c:pt idx="563">
                  <c:v>0.66788960341845505</c:v>
                </c:pt>
                <c:pt idx="564">
                  <c:v>0.66788935543789596</c:v>
                </c:pt>
                <c:pt idx="565">
                  <c:v>0.66788910981681404</c:v>
                </c:pt>
                <c:pt idx="566">
                  <c:v>0.66788886654032498</c:v>
                </c:pt>
                <c:pt idx="567">
                  <c:v>0.66788862559361695</c:v>
                </c:pt>
                <c:pt idx="568">
                  <c:v>0.66788838696195796</c:v>
                </c:pt>
                <c:pt idx="569">
                  <c:v>0.66788815063068396</c:v>
                </c:pt>
                <c:pt idx="570">
                  <c:v>0.66788791658520996</c:v>
                </c:pt>
                <c:pt idx="571">
                  <c:v>0.66788768481102201</c:v>
                </c:pt>
                <c:pt idx="572">
                  <c:v>0.66788745529368199</c:v>
                </c:pt>
                <c:pt idx="573">
                  <c:v>0.66788722801882106</c:v>
                </c:pt>
                <c:pt idx="574">
                  <c:v>0.66788700297214698</c:v>
                </c:pt>
                <c:pt idx="575">
                  <c:v>0.66788678013943703</c:v>
                </c:pt>
                <c:pt idx="576">
                  <c:v>0.66788655950654297</c:v>
                </c:pt>
                <c:pt idx="577">
                  <c:v>0.66788634105938804</c:v>
                </c:pt>
                <c:pt idx="578">
                  <c:v>0.66788612478396403</c:v>
                </c:pt>
                <c:pt idx="579">
                  <c:v>0.66788591066633796</c:v>
                </c:pt>
                <c:pt idx="580">
                  <c:v>0.66788569869264502</c:v>
                </c:pt>
                <c:pt idx="581">
                  <c:v>0.66788548884909205</c:v>
                </c:pt>
                <c:pt idx="582">
                  <c:v>0.667885281121957</c:v>
                </c:pt>
                <c:pt idx="583">
                  <c:v>0.66788507549758402</c:v>
                </c:pt>
                <c:pt idx="584">
                  <c:v>0.66788487196239199</c:v>
                </c:pt>
                <c:pt idx="585">
                  <c:v>0.66788467050286504</c:v>
                </c:pt>
                <c:pt idx="586">
                  <c:v>0.66788447110555804</c:v>
                </c:pt>
                <c:pt idx="587">
                  <c:v>0.66788427375709603</c:v>
                </c:pt>
                <c:pt idx="588">
                  <c:v>0.66788407844416797</c:v>
                </c:pt>
                <c:pt idx="589">
                  <c:v>0.66788388515353603</c:v>
                </c:pt>
                <c:pt idx="590">
                  <c:v>0.66788369387202695</c:v>
                </c:pt>
                <c:pt idx="591">
                  <c:v>0.667883504586536</c:v>
                </c:pt>
                <c:pt idx="592">
                  <c:v>0.66788331728402495</c:v>
                </c:pt>
                <c:pt idx="593">
                  <c:v>0.66788313195152305</c:v>
                </c:pt>
                <c:pt idx="594">
                  <c:v>0.66788294857612596</c:v>
                </c:pt>
                <c:pt idx="595">
                  <c:v>0.66788276714499695</c:v>
                </c:pt>
                <c:pt idx="596">
                  <c:v>0.66788258764536201</c:v>
                </c:pt>
                <c:pt idx="597">
                  <c:v>0.66788241006451599</c:v>
                </c:pt>
                <c:pt idx="598">
                  <c:v>0.66788223438981698</c:v>
                </c:pt>
                <c:pt idx="599">
                  <c:v>0.66788206060868904</c:v>
                </c:pt>
                <c:pt idx="600">
                  <c:v>0.66788188870862297</c:v>
                </c:pt>
                <c:pt idx="601">
                  <c:v>0.66788171867716895</c:v>
                </c:pt>
                <c:pt idx="602">
                  <c:v>0.66788155050194697</c:v>
                </c:pt>
                <c:pt idx="603">
                  <c:v>0.66788138417063803</c:v>
                </c:pt>
                <c:pt idx="604">
                  <c:v>0.66788121967098601</c:v>
                </c:pt>
                <c:pt idx="605">
                  <c:v>0.66788105699080103</c:v>
                </c:pt>
                <c:pt idx="606">
                  <c:v>0.66788089611795298</c:v>
                </c:pt>
                <c:pt idx="607">
                  <c:v>0.66788073704037698</c:v>
                </c:pt>
                <c:pt idx="608">
                  <c:v>0.66788057974606896</c:v>
                </c:pt>
                <c:pt idx="609">
                  <c:v>0.66788042422308902</c:v>
                </c:pt>
                <c:pt idx="610">
                  <c:v>0.667880270459556</c:v>
                </c:pt>
                <c:pt idx="611">
                  <c:v>0.66788011844365502</c:v>
                </c:pt>
                <c:pt idx="612">
                  <c:v>0.66787996816362705</c:v>
                </c:pt>
                <c:pt idx="613">
                  <c:v>0.66787981960777798</c:v>
                </c:pt>
                <c:pt idx="614">
                  <c:v>0.66787967276447302</c:v>
                </c:pt>
                <c:pt idx="615">
                  <c:v>0.66787952762213898</c:v>
                </c:pt>
                <c:pt idx="616">
                  <c:v>0.66787938416926196</c:v>
                </c:pt>
                <c:pt idx="617">
                  <c:v>0.66787924239438801</c:v>
                </c:pt>
                <c:pt idx="618">
                  <c:v>0.66787910228612202</c:v>
                </c:pt>
                <c:pt idx="619">
                  <c:v>0.66787896383313095</c:v>
                </c:pt>
                <c:pt idx="620">
                  <c:v>0.66787882702413803</c:v>
                </c:pt>
                <c:pt idx="621">
                  <c:v>0.66787869184792603</c:v>
                </c:pt>
                <c:pt idx="622">
                  <c:v>0.66787855829333798</c:v>
                </c:pt>
                <c:pt idx="623">
                  <c:v>0.66787842634927397</c:v>
                </c:pt>
                <c:pt idx="624">
                  <c:v>0.66787829600469095</c:v>
                </c:pt>
                <c:pt idx="625">
                  <c:v>0.66787816724860605</c:v>
                </c:pt>
                <c:pt idx="626">
                  <c:v>0.66787804007009199</c:v>
                </c:pt>
                <c:pt idx="627">
                  <c:v>0.66787791445828004</c:v>
                </c:pt>
                <c:pt idx="628">
                  <c:v>0.66787779040235695</c:v>
                </c:pt>
                <c:pt idx="629">
                  <c:v>0.667877667891567</c:v>
                </c:pt>
                <c:pt idx="630">
                  <c:v>0.66787754691521195</c:v>
                </c:pt>
                <c:pt idx="631">
                  <c:v>0.667877427462648</c:v>
                </c:pt>
                <c:pt idx="632">
                  <c:v>0.66787730952328905</c:v>
                </c:pt>
                <c:pt idx="633">
                  <c:v>0.66787719308660198</c:v>
                </c:pt>
                <c:pt idx="634">
                  <c:v>0.66787707814211195</c:v>
                </c:pt>
                <c:pt idx="635">
                  <c:v>0.66787696467939695</c:v>
                </c:pt>
                <c:pt idx="636">
                  <c:v>0.66787685268809205</c:v>
                </c:pt>
                <c:pt idx="637">
                  <c:v>0.66787674215788495</c:v>
                </c:pt>
                <c:pt idx="638">
                  <c:v>0.66787663307851997</c:v>
                </c:pt>
                <c:pt idx="639">
                  <c:v>0.66787652543979303</c:v>
                </c:pt>
                <c:pt idx="640">
                  <c:v>0.66787641923155405</c:v>
                </c:pt>
                <c:pt idx="641">
                  <c:v>0.66787631444370998</c:v>
                </c:pt>
                <c:pt idx="642">
                  <c:v>0.66787621106621697</c:v>
                </c:pt>
                <c:pt idx="643">
                  <c:v>0.66787610908908701</c:v>
                </c:pt>
                <c:pt idx="644">
                  <c:v>0.66787600850238404</c:v>
                </c:pt>
                <c:pt idx="645">
                  <c:v>0.66787590929622398</c:v>
                </c:pt>
                <c:pt idx="646">
                  <c:v>0.66787581146077502</c:v>
                </c:pt>
                <c:pt idx="647">
                  <c:v>0.66787571498625997</c:v>
                </c:pt>
                <c:pt idx="648">
                  <c:v>0.66787561986295096</c:v>
                </c:pt>
                <c:pt idx="649">
                  <c:v>0.66787552608117196</c:v>
                </c:pt>
                <c:pt idx="650">
                  <c:v>0.66787543363129998</c:v>
                </c:pt>
                <c:pt idx="651">
                  <c:v>0.66787534250376102</c:v>
                </c:pt>
                <c:pt idx="652">
                  <c:v>0.66787525268903403</c:v>
                </c:pt>
                <c:pt idx="653">
                  <c:v>0.66787516417764803</c:v>
                </c:pt>
                <c:pt idx="654">
                  <c:v>0.66787507696018</c:v>
                </c:pt>
                <c:pt idx="655">
                  <c:v>0.667874991027262</c:v>
                </c:pt>
                <c:pt idx="656">
                  <c:v>0.66787490636957103</c:v>
                </c:pt>
                <c:pt idx="657">
                  <c:v>0.66787482297783696</c:v>
                </c:pt>
                <c:pt idx="658">
                  <c:v>0.66787474084283904</c:v>
                </c:pt>
                <c:pt idx="659">
                  <c:v>0.66787465995540396</c:v>
                </c:pt>
                <c:pt idx="660">
                  <c:v>0.66787458030641</c:v>
                </c:pt>
                <c:pt idx="661">
                  <c:v>0.66787450188678099</c:v>
                </c:pt>
                <c:pt idx="662">
                  <c:v>0.66787442468749103</c:v>
                </c:pt>
                <c:pt idx="663">
                  <c:v>0.66787434869956497</c:v>
                </c:pt>
                <c:pt idx="664">
                  <c:v>0.66787427391406995</c:v>
                </c:pt>
                <c:pt idx="665">
                  <c:v>0.66787420032212796</c:v>
                </c:pt>
                <c:pt idx="666">
                  <c:v>0.66787412791490197</c:v>
                </c:pt>
                <c:pt idx="667">
                  <c:v>0.667874056683608</c:v>
                </c:pt>
                <c:pt idx="668">
                  <c:v>0.66787398661950503</c:v>
                </c:pt>
                <c:pt idx="669">
                  <c:v>0.66787391771390203</c:v>
                </c:pt>
                <c:pt idx="670">
                  <c:v>0.66787384995815302</c:v>
                </c:pt>
                <c:pt idx="671">
                  <c:v>0.66787378334365799</c:v>
                </c:pt>
                <c:pt idx="672">
                  <c:v>0.667873717861866</c:v>
                </c:pt>
                <c:pt idx="673">
                  <c:v>0.66787365350426897</c:v>
                </c:pt>
                <c:pt idx="674">
                  <c:v>0.667873590262407</c:v>
                </c:pt>
                <c:pt idx="675">
                  <c:v>0.66787352812786405</c:v>
                </c:pt>
                <c:pt idx="676">
                  <c:v>0.66787346709227202</c:v>
                </c:pt>
                <c:pt idx="677">
                  <c:v>0.66787340714730503</c:v>
                </c:pt>
                <c:pt idx="678">
                  <c:v>0.66787334828468503</c:v>
                </c:pt>
                <c:pt idx="679">
                  <c:v>0.66787329049617605</c:v>
                </c:pt>
                <c:pt idx="680">
                  <c:v>0.66787323377358798</c:v>
                </c:pt>
                <c:pt idx="681">
                  <c:v>0.667873178108776</c:v>
                </c:pt>
                <c:pt idx="682">
                  <c:v>0.66787312349363803</c:v>
                </c:pt>
                <c:pt idx="683">
                  <c:v>0.66787306992011697</c:v>
                </c:pt>
                <c:pt idx="684">
                  <c:v>0.667873017380198</c:v>
                </c:pt>
                <c:pt idx="685">
                  <c:v>0.66787296586591105</c:v>
                </c:pt>
                <c:pt idx="686">
                  <c:v>0.66787291536933002</c:v>
                </c:pt>
                <c:pt idx="687">
                  <c:v>0.66787286588257</c:v>
                </c:pt>
                <c:pt idx="688">
                  <c:v>0.66787281739779003</c:v>
                </c:pt>
                <c:pt idx="689">
                  <c:v>0.66787276990719102</c:v>
                </c:pt>
                <c:pt idx="690">
                  <c:v>0.66787272340301895</c:v>
                </c:pt>
                <c:pt idx="691">
                  <c:v>0.667872677877559</c:v>
                </c:pt>
                <c:pt idx="692">
                  <c:v>0.66787263332313895</c:v>
                </c:pt>
                <c:pt idx="693">
                  <c:v>0.66787258973213104</c:v>
                </c:pt>
                <c:pt idx="694">
                  <c:v>0.66787254709694599</c:v>
                </c:pt>
                <c:pt idx="695">
                  <c:v>0.66787250541003695</c:v>
                </c:pt>
                <c:pt idx="696">
                  <c:v>0.66787246466390005</c:v>
                </c:pt>
                <c:pt idx="697">
                  <c:v>0.66787242485107101</c:v>
                </c:pt>
                <c:pt idx="698">
                  <c:v>0.66787238596412501</c:v>
                </c:pt>
                <c:pt idx="699">
                  <c:v>0.66787234799568096</c:v>
                </c:pt>
                <c:pt idx="700">
                  <c:v>0.66787231093839705</c:v>
                </c:pt>
                <c:pt idx="701">
                  <c:v>0.66787227478497002</c:v>
                </c:pt>
                <c:pt idx="702">
                  <c:v>0.66787223952814001</c:v>
                </c:pt>
                <c:pt idx="703">
                  <c:v>0.66787220516068402</c:v>
                </c:pt>
                <c:pt idx="704">
                  <c:v>0.66787217167542001</c:v>
                </c:pt>
                <c:pt idx="705">
                  <c:v>0.66787213906520704</c:v>
                </c:pt>
                <c:pt idx="706">
                  <c:v>0.66787210732294</c:v>
                </c:pt>
                <c:pt idx="707">
                  <c:v>0.667872076441556</c:v>
                </c:pt>
                <c:pt idx="708">
                  <c:v>0.66787204641402897</c:v>
                </c:pt>
                <c:pt idx="709">
                  <c:v>0.66787201723337397</c:v>
                </c:pt>
                <c:pt idx="710">
                  <c:v>0.66787198889264299</c:v>
                </c:pt>
                <c:pt idx="711">
                  <c:v>0.66787196138492599</c:v>
                </c:pt>
                <c:pt idx="712">
                  <c:v>0.66787193470335204</c:v>
                </c:pt>
                <c:pt idx="713">
                  <c:v>0.66787190884108905</c:v>
                </c:pt>
                <c:pt idx="714">
                  <c:v>0.66787188379133999</c:v>
                </c:pt>
                <c:pt idx="715">
                  <c:v>0.66787185954734996</c:v>
                </c:pt>
                <c:pt idx="716">
                  <c:v>0.66787183610239598</c:v>
                </c:pt>
                <c:pt idx="717">
                  <c:v>0.66787181344979696</c:v>
                </c:pt>
                <c:pt idx="718">
                  <c:v>0.66787179158290699</c:v>
                </c:pt>
                <c:pt idx="719">
                  <c:v>0.66787177049511803</c:v>
                </c:pt>
                <c:pt idx="720">
                  <c:v>0.66787175017985601</c:v>
                </c:pt>
                <c:pt idx="721">
                  <c:v>0.66787173063058802</c:v>
                </c:pt>
                <c:pt idx="722">
                  <c:v>0.66787171184081295</c:v>
                </c:pt>
                <c:pt idx="723">
                  <c:v>0.66787169380406897</c:v>
                </c:pt>
                <c:pt idx="724">
                  <c:v>0.66787167651392998</c:v>
                </c:pt>
                <c:pt idx="725">
                  <c:v>0.66787165996400399</c:v>
                </c:pt>
                <c:pt idx="726">
                  <c:v>0.66787164414793598</c:v>
                </c:pt>
                <c:pt idx="727">
                  <c:v>0.667871629059407</c:v>
                </c:pt>
                <c:pt idx="728">
                  <c:v>0.66787161469213197</c:v>
                </c:pt>
                <c:pt idx="729">
                  <c:v>0.66787160103986298</c:v>
                </c:pt>
                <c:pt idx="730">
                  <c:v>0.66787158809638503</c:v>
                </c:pt>
                <c:pt idx="731">
                  <c:v>0.66787157585551904</c:v>
                </c:pt>
                <c:pt idx="732">
                  <c:v>0.66787156431112105</c:v>
                </c:pt>
                <c:pt idx="733">
                  <c:v>0.66787155345708005</c:v>
                </c:pt>
                <c:pt idx="734">
                  <c:v>0.66787154328732001</c:v>
                </c:pt>
                <c:pt idx="735">
                  <c:v>0.667871533795801</c:v>
                </c:pt>
                <c:pt idx="736">
                  <c:v>0.66787152497651403</c:v>
                </c:pt>
                <c:pt idx="737">
                  <c:v>0.667871516823485</c:v>
                </c:pt>
                <c:pt idx="738">
                  <c:v>0.66787150933077599</c:v>
                </c:pt>
                <c:pt idx="739">
                  <c:v>0.66787150249247895</c:v>
                </c:pt>
                <c:pt idx="740">
                  <c:v>0.66787149630272002</c:v>
                </c:pt>
                <c:pt idx="741">
                  <c:v>0.66787149075565999</c:v>
                </c:pt>
                <c:pt idx="742">
                  <c:v>0.66787148584549305</c:v>
                </c:pt>
                <c:pt idx="743">
                  <c:v>0.66787148156644305</c:v>
                </c:pt>
                <c:pt idx="744">
                  <c:v>0.66787147791276902</c:v>
                </c:pt>
                <c:pt idx="745">
                  <c:v>0.66787147487876297</c:v>
                </c:pt>
                <c:pt idx="746">
                  <c:v>0.66787147245874701</c:v>
                </c:pt>
                <c:pt idx="747">
                  <c:v>0.66787147064707797</c:v>
                </c:pt>
                <c:pt idx="748">
                  <c:v>0.66787146943814202</c:v>
                </c:pt>
                <c:pt idx="749">
                  <c:v>0.66787146882636095</c:v>
                </c:pt>
                <c:pt idx="750">
                  <c:v>0.66787146880618498</c:v>
                </c:pt>
                <c:pt idx="751">
                  <c:v>0.66787146937209596</c:v>
                </c:pt>
                <c:pt idx="752">
                  <c:v>0.66787147051860996</c:v>
                </c:pt>
                <c:pt idx="753">
                  <c:v>0.66787147224027299</c:v>
                </c:pt>
                <c:pt idx="754">
                  <c:v>0.66787147453165996</c:v>
                </c:pt>
                <c:pt idx="755">
                  <c:v>0.66787147738737995</c:v>
                </c:pt>
                <c:pt idx="756">
                  <c:v>0.66787148080207104</c:v>
                </c:pt>
                <c:pt idx="757">
                  <c:v>0.66787148477040303</c:v>
                </c:pt>
                <c:pt idx="758">
                  <c:v>0.66787148928707596</c:v>
                </c:pt>
                <c:pt idx="759">
                  <c:v>0.66787149434681903</c:v>
                </c:pt>
                <c:pt idx="760">
                  <c:v>0.66787149994439299</c:v>
                </c:pt>
                <c:pt idx="761">
                  <c:v>0.66787150607458801</c:v>
                </c:pt>
                <c:pt idx="762">
                  <c:v>0.667871512732225</c:v>
                </c:pt>
                <c:pt idx="763">
                  <c:v>0.66787151991215499</c:v>
                </c:pt>
                <c:pt idx="764">
                  <c:v>0.66787152760925605</c:v>
                </c:pt>
                <c:pt idx="765">
                  <c:v>0.66787153581843794</c:v>
                </c:pt>
                <c:pt idx="766">
                  <c:v>0.66787154453464104</c:v>
                </c:pt>
                <c:pt idx="767">
                  <c:v>0.66787155375283103</c:v>
                </c:pt>
                <c:pt idx="768">
                  <c:v>0.66787156346800503</c:v>
                </c:pt>
                <c:pt idx="769">
                  <c:v>0.66787157367519001</c:v>
                </c:pt>
                <c:pt idx="770">
                  <c:v>0.66787158436943905</c:v>
                </c:pt>
                <c:pt idx="771">
                  <c:v>0.66787159554583697</c:v>
                </c:pt>
                <c:pt idx="772">
                  <c:v>0.66787160719949501</c:v>
                </c:pt>
                <c:pt idx="773">
                  <c:v>0.66787161932555195</c:v>
                </c:pt>
                <c:pt idx="774">
                  <c:v>0.66787163191917798</c:v>
                </c:pt>
                <c:pt idx="775">
                  <c:v>0.66787164497556695</c:v>
                </c:pt>
                <c:pt idx="776">
                  <c:v>0.66787165848994501</c:v>
                </c:pt>
                <c:pt idx="777">
                  <c:v>0.66787167245756396</c:v>
                </c:pt>
                <c:pt idx="778">
                  <c:v>0.66787168687370302</c:v>
                </c:pt>
                <c:pt idx="779">
                  <c:v>0.66787170173366905</c:v>
                </c:pt>
                <c:pt idx="780">
                  <c:v>0.66787171703279802</c:v>
                </c:pt>
                <c:pt idx="781">
                  <c:v>0.66787173276644995</c:v>
                </c:pt>
                <c:pt idx="782">
                  <c:v>0.667871748930014</c:v>
                </c:pt>
                <c:pt idx="783">
                  <c:v>0.66787176551890703</c:v>
                </c:pt>
                <c:pt idx="784">
                  <c:v>0.66787178252857105</c:v>
                </c:pt>
                <c:pt idx="785">
                  <c:v>0.66787179995447599</c:v>
                </c:pt>
                <c:pt idx="786">
                  <c:v>0.66787181779211702</c:v>
                </c:pt>
                <c:pt idx="787">
                  <c:v>0.66787183603701705</c:v>
                </c:pt>
                <c:pt idx="788">
                  <c:v>0.66787185468472599</c:v>
                </c:pt>
                <c:pt idx="789">
                  <c:v>0.66787187373081602</c:v>
                </c:pt>
                <c:pt idx="790">
                  <c:v>0.66787189317089002</c:v>
                </c:pt>
                <c:pt idx="791">
                  <c:v>0.66787191300057502</c:v>
                </c:pt>
                <c:pt idx="792">
                  <c:v>0.66787193321552296</c:v>
                </c:pt>
                <c:pt idx="793">
                  <c:v>0.66787195381141196</c:v>
                </c:pt>
                <c:pt idx="794">
                  <c:v>0.667871974783947</c:v>
                </c:pt>
                <c:pt idx="795">
                  <c:v>0.66787199612885695</c:v>
                </c:pt>
                <c:pt idx="796">
                  <c:v>0.66787201784189598</c:v>
                </c:pt>
                <c:pt idx="797">
                  <c:v>0.66787203991884303</c:v>
                </c:pt>
                <c:pt idx="798">
                  <c:v>0.667872062355505</c:v>
                </c:pt>
                <c:pt idx="799">
                  <c:v>0.66787208514771002</c:v>
                </c:pt>
                <c:pt idx="800">
                  <c:v>0.66787210829131305</c:v>
                </c:pt>
                <c:pt idx="801">
                  <c:v>0.66787213178219196</c:v>
                </c:pt>
                <c:pt idx="802">
                  <c:v>0.66787215561625302</c:v>
                </c:pt>
                <c:pt idx="803">
                  <c:v>0.66787217978942204</c:v>
                </c:pt>
                <c:pt idx="804">
                  <c:v>0.66787220429765204</c:v>
                </c:pt>
                <c:pt idx="805">
                  <c:v>0.66787222913691902</c:v>
                </c:pt>
                <c:pt idx="806">
                  <c:v>0.66787225430322505</c:v>
                </c:pt>
                <c:pt idx="807">
                  <c:v>0.667872279792593</c:v>
                </c:pt>
                <c:pt idx="808">
                  <c:v>0.66787230560107202</c:v>
                </c:pt>
                <c:pt idx="809">
                  <c:v>0.66787233172473404</c:v>
                </c:pt>
                <c:pt idx="810">
                  <c:v>0.66787235815967505</c:v>
                </c:pt>
                <c:pt idx="811">
                  <c:v>0.66787238490201295</c:v>
                </c:pt>
                <c:pt idx="812">
                  <c:v>0.66787241194789104</c:v>
                </c:pt>
                <c:pt idx="813">
                  <c:v>0.66787243929347395</c:v>
                </c:pt>
                <c:pt idx="814">
                  <c:v>0.66787246693495095</c:v>
                </c:pt>
                <c:pt idx="815">
                  <c:v>0.66787249486853395</c:v>
                </c:pt>
                <c:pt idx="816">
                  <c:v>0.66787252309045797</c:v>
                </c:pt>
                <c:pt idx="817">
                  <c:v>0.667872551596979</c:v>
                </c:pt>
                <c:pt idx="818">
                  <c:v>0.66787258038437702</c:v>
                </c:pt>
                <c:pt idx="819">
                  <c:v>0.66787260944895599</c:v>
                </c:pt>
                <c:pt idx="820">
                  <c:v>0.66787263878703995</c:v>
                </c:pt>
                <c:pt idx="821">
                  <c:v>0.66787266839497506</c:v>
                </c:pt>
                <c:pt idx="822">
                  <c:v>0.66787269826913298</c:v>
                </c:pt>
                <c:pt idx="823">
                  <c:v>0.66787272840590295</c:v>
                </c:pt>
                <c:pt idx="824">
                  <c:v>0.66787275880170005</c:v>
                </c:pt>
                <c:pt idx="825">
                  <c:v>0.66787278945295803</c:v>
                </c:pt>
                <c:pt idx="826">
                  <c:v>0.66787282035613504</c:v>
                </c:pt>
                <c:pt idx="827">
                  <c:v>0.66787285150771003</c:v>
                </c:pt>
                <c:pt idx="828">
                  <c:v>0.66787288290418301</c:v>
                </c:pt>
                <c:pt idx="829">
                  <c:v>0.66787291454207498</c:v>
                </c:pt>
                <c:pt idx="830">
                  <c:v>0.66787294641792905</c:v>
                </c:pt>
                <c:pt idx="831">
                  <c:v>0.66787297852830996</c:v>
                </c:pt>
                <c:pt idx="832">
                  <c:v>0.667873010869802</c:v>
                </c:pt>
                <c:pt idx="833">
                  <c:v>0.66787304343901199</c:v>
                </c:pt>
                <c:pt idx="834">
                  <c:v>0.66787307623256797</c:v>
                </c:pt>
                <c:pt idx="835">
                  <c:v>0.66787310924711696</c:v>
                </c:pt>
                <c:pt idx="836">
                  <c:v>0.66787314247932705</c:v>
                </c:pt>
                <c:pt idx="837">
                  <c:v>0.66787317592588902</c:v>
                </c:pt>
                <c:pt idx="838">
                  <c:v>0.66787320958351104</c:v>
                </c:pt>
                <c:pt idx="839">
                  <c:v>0.66787324344892396</c:v>
                </c:pt>
                <c:pt idx="840">
                  <c:v>0.66787327751887704</c:v>
                </c:pt>
                <c:pt idx="841">
                  <c:v>0.66787331179014198</c:v>
                </c:pt>
                <c:pt idx="842">
                  <c:v>0.66787334625950801</c:v>
                </c:pt>
                <c:pt idx="843">
                  <c:v>0.66787338092378701</c:v>
                </c:pt>
                <c:pt idx="844">
                  <c:v>0.66787341577980897</c:v>
                </c:pt>
                <c:pt idx="845">
                  <c:v>0.66787345082442295</c:v>
                </c:pt>
                <c:pt idx="846">
                  <c:v>0.66787348605449903</c:v>
                </c:pt>
                <c:pt idx="847">
                  <c:v>0.66787352146692702</c:v>
                </c:pt>
                <c:pt idx="848">
                  <c:v>0.66787355705861595</c:v>
                </c:pt>
                <c:pt idx="849">
                  <c:v>0.66787359282649195</c:v>
                </c:pt>
                <c:pt idx="850">
                  <c:v>0.667873628767505</c:v>
                </c:pt>
                <c:pt idx="851">
                  <c:v>0.66787366487861999</c:v>
                </c:pt>
                <c:pt idx="852">
                  <c:v>0.66787370115682299</c:v>
                </c:pt>
                <c:pt idx="853">
                  <c:v>0.66787373759911794</c:v>
                </c:pt>
                <c:pt idx="854">
                  <c:v>0.66787377420252902</c:v>
                </c:pt>
                <c:pt idx="855">
                  <c:v>0.66787381096409804</c:v>
                </c:pt>
                <c:pt idx="856">
                  <c:v>0.667873847880886</c:v>
                </c:pt>
                <c:pt idx="857">
                  <c:v>0.66787388494997302</c:v>
                </c:pt>
                <c:pt idx="858">
                  <c:v>0.66787392216845498</c:v>
                </c:pt>
                <c:pt idx="859">
                  <c:v>0.66787395953344997</c:v>
                </c:pt>
                <c:pt idx="860">
                  <c:v>0.66787399704209205</c:v>
                </c:pt>
                <c:pt idx="861">
                  <c:v>0.66787403469153495</c:v>
                </c:pt>
                <c:pt idx="862">
                  <c:v>0.66787407247894803</c:v>
                </c:pt>
                <c:pt idx="863">
                  <c:v>0.667874110401521</c:v>
                </c:pt>
                <c:pt idx="864">
                  <c:v>0.66787414845646098</c:v>
                </c:pt>
                <c:pt idx="865">
                  <c:v>0.66787418664099296</c:v>
                </c:pt>
                <c:pt idx="866">
                  <c:v>0.66787422495235904</c:v>
                </c:pt>
                <c:pt idx="867">
                  <c:v>0.66787426338781897</c:v>
                </c:pt>
                <c:pt idx="868">
                  <c:v>0.66787430194465103</c:v>
                </c:pt>
                <c:pt idx="869">
                  <c:v>0.66787434062015005</c:v>
                </c:pt>
                <c:pt idx="870">
                  <c:v>0.66787437941162897</c:v>
                </c:pt>
                <c:pt idx="871">
                  <c:v>0.66787441831641703</c:v>
                </c:pt>
                <c:pt idx="872">
                  <c:v>0.66787445733186201</c:v>
                </c:pt>
                <c:pt idx="873">
                  <c:v>0.66787449645532704</c:v>
                </c:pt>
                <c:pt idx="874">
                  <c:v>0.66787453568419497</c:v>
                </c:pt>
                <c:pt idx="875">
                  <c:v>0.667874575015863</c:v>
                </c:pt>
                <c:pt idx="876">
                  <c:v>0.66787461444774598</c:v>
                </c:pt>
                <c:pt idx="877">
                  <c:v>0.66787465397727697</c:v>
                </c:pt>
                <c:pt idx="878">
                  <c:v>0.66787469360190299</c:v>
                </c:pt>
                <c:pt idx="879">
                  <c:v>0.66787473331908898</c:v>
                </c:pt>
                <c:pt idx="880">
                  <c:v>0.66787477312631804</c:v>
                </c:pt>
                <c:pt idx="881">
                  <c:v>0.66787481302108698</c:v>
                </c:pt>
                <c:pt idx="882">
                  <c:v>0.66787485300091098</c:v>
                </c:pt>
                <c:pt idx="883">
                  <c:v>0.66787489306332004</c:v>
                </c:pt>
                <c:pt idx="884">
                  <c:v>0.667874933205862</c:v>
                </c:pt>
                <c:pt idx="885">
                  <c:v>0.66787497342609803</c:v>
                </c:pt>
                <c:pt idx="886">
                  <c:v>0.66787501372160896</c:v>
                </c:pt>
                <c:pt idx="887">
                  <c:v>0.66787505408998804</c:v>
                </c:pt>
                <c:pt idx="888">
                  <c:v>0.66787509452884697</c:v>
                </c:pt>
                <c:pt idx="889">
                  <c:v>0.66787513503581197</c:v>
                </c:pt>
                <c:pt idx="890">
                  <c:v>0.66787517560852505</c:v>
                </c:pt>
                <c:pt idx="891">
                  <c:v>0.66787521624464397</c:v>
                </c:pt>
                <c:pt idx="892">
                  <c:v>0.66787525694184302</c:v>
                </c:pt>
                <c:pt idx="893">
                  <c:v>0.66787529769780896</c:v>
                </c:pt>
                <c:pt idx="894">
                  <c:v>0.66787533851024705</c:v>
                </c:pt>
                <c:pt idx="895">
                  <c:v>0.66787537937687702</c:v>
                </c:pt>
                <c:pt idx="896">
                  <c:v>0.66787542029543201</c:v>
                </c:pt>
                <c:pt idx="897">
                  <c:v>0.66787546126366304</c:v>
                </c:pt>
                <c:pt idx="898">
                  <c:v>0.66787550227933501</c:v>
                </c:pt>
                <c:pt idx="899">
                  <c:v>0.66787554334022703</c:v>
                </c:pt>
                <c:pt idx="900">
                  <c:v>0.66787558444413297</c:v>
                </c:pt>
                <c:pt idx="901">
                  <c:v>0.66787562558886304</c:v>
                </c:pt>
                <c:pt idx="902">
                  <c:v>0.66787566677224097</c:v>
                </c:pt>
                <c:pt idx="903">
                  <c:v>0.66787570799210705</c:v>
                </c:pt>
                <c:pt idx="904">
                  <c:v>0.66787574924631199</c:v>
                </c:pt>
                <c:pt idx="905">
                  <c:v>0.66787579053272605</c:v>
                </c:pt>
                <c:pt idx="906">
                  <c:v>0.66787583184923005</c:v>
                </c:pt>
                <c:pt idx="907">
                  <c:v>0.66787587319372199</c:v>
                </c:pt>
                <c:pt idx="908">
                  <c:v>0.66787591456411199</c:v>
                </c:pt>
                <c:pt idx="909">
                  <c:v>0.66787595595832505</c:v>
                </c:pt>
                <c:pt idx="910">
                  <c:v>0.66787599737430103</c:v>
                </c:pt>
                <c:pt idx="911">
                  <c:v>0.66787603880999302</c:v>
                </c:pt>
                <c:pt idx="912">
                  <c:v>0.66787608026336798</c:v>
                </c:pt>
                <c:pt idx="913">
                  <c:v>0.66787612173240796</c:v>
                </c:pt>
                <c:pt idx="914">
                  <c:v>0.66787616321510701</c:v>
                </c:pt>
                <c:pt idx="915">
                  <c:v>0.66787620470947495</c:v>
                </c:pt>
                <c:pt idx="916">
                  <c:v>0.66787624621353403</c:v>
                </c:pt>
                <c:pt idx="917">
                  <c:v>0.66787628772532104</c:v>
                </c:pt>
                <c:pt idx="918">
                  <c:v>0.66787632924288398</c:v>
                </c:pt>
                <c:pt idx="919">
                  <c:v>0.66787637076428796</c:v>
                </c:pt>
                <c:pt idx="920">
                  <c:v>0.66787641228760797</c:v>
                </c:pt>
                <c:pt idx="921">
                  <c:v>0.66787645381093597</c:v>
                </c:pt>
                <c:pt idx="922">
                  <c:v>0.66787649533237403</c:v>
                </c:pt>
                <c:pt idx="923">
                  <c:v>0.66787653685003801</c:v>
                </c:pt>
                <c:pt idx="924">
                  <c:v>0.66787657836205805</c:v>
                </c:pt>
                <c:pt idx="925">
                  <c:v>0.66787661986657798</c:v>
                </c:pt>
                <c:pt idx="926">
                  <c:v>0.66787666136175095</c:v>
                </c:pt>
                <c:pt idx="927">
                  <c:v>0.66787670284574796</c:v>
                </c:pt>
                <c:pt idx="928">
                  <c:v>0.66787674431674904</c:v>
                </c:pt>
                <c:pt idx="929">
                  <c:v>0.66787678577294995</c:v>
                </c:pt>
                <c:pt idx="930">
                  <c:v>0.66787682721255504</c:v>
                </c:pt>
                <c:pt idx="931">
                  <c:v>0.66787686863378604</c:v>
                </c:pt>
                <c:pt idx="932">
                  <c:v>0.66787691003487404</c:v>
                </c:pt>
                <c:pt idx="933">
                  <c:v>0.667876951414065</c:v>
                </c:pt>
                <c:pt idx="934">
                  <c:v>0.66787699276961499</c:v>
                </c:pt>
                <c:pt idx="935">
                  <c:v>0.66787703409979304</c:v>
                </c:pt>
                <c:pt idx="936">
                  <c:v>0.66787707540288299</c:v>
                </c:pt>
                <c:pt idx="937">
                  <c:v>0.66787711667717697</c:v>
                </c:pt>
                <c:pt idx="938">
                  <c:v>0.66787715792098301</c:v>
                </c:pt>
                <c:pt idx="939">
                  <c:v>0.667877199132619</c:v>
                </c:pt>
                <c:pt idx="940">
                  <c:v>0.66787724031041495</c:v>
                </c:pt>
                <c:pt idx="941">
                  <c:v>0.66787728145271397</c:v>
                </c:pt>
                <c:pt idx="942">
                  <c:v>0.66787732255787102</c:v>
                </c:pt>
                <c:pt idx="943">
                  <c:v>0.66787736362425099</c:v>
                </c:pt>
                <c:pt idx="944">
                  <c:v>0.66787740465023304</c:v>
                </c:pt>
                <c:pt idx="945">
                  <c:v>0.66787744563420703</c:v>
                </c:pt>
                <c:pt idx="946">
                  <c:v>0.66787748657457502</c:v>
                </c:pt>
                <c:pt idx="947">
                  <c:v>0.66787752746975004</c:v>
                </c:pt>
                <c:pt idx="948">
                  <c:v>0.66787756831815703</c:v>
                </c:pt>
                <c:pt idx="949">
                  <c:v>0.66787760911823102</c:v>
                </c:pt>
                <c:pt idx="950">
                  <c:v>0.66787764986842202</c:v>
                </c:pt>
                <c:pt idx="951">
                  <c:v>0.66787769056718704</c:v>
                </c:pt>
                <c:pt idx="952">
                  <c:v>0.66787773121299798</c:v>
                </c:pt>
                <c:pt idx="953">
                  <c:v>0.66787777180433605</c:v>
                </c:pt>
                <c:pt idx="954">
                  <c:v>0.66787781233969401</c:v>
                </c:pt>
                <c:pt idx="955">
                  <c:v>0.66787785281757694</c:v>
                </c:pt>
                <c:pt idx="956">
                  <c:v>0.66787789323649904</c:v>
                </c:pt>
                <c:pt idx="957">
                  <c:v>0.66787793359498704</c:v>
                </c:pt>
                <c:pt idx="958">
                  <c:v>0.66787797389157699</c:v>
                </c:pt>
                <c:pt idx="959">
                  <c:v>0.66787801412481895</c:v>
                </c:pt>
                <c:pt idx="960">
                  <c:v>0.66787805429326996</c:v>
                </c:pt>
                <c:pt idx="961">
                  <c:v>0.66787809439550005</c:v>
                </c:pt>
                <c:pt idx="962">
                  <c:v>0.66787813443009103</c:v>
                </c:pt>
                <c:pt idx="963">
                  <c:v>0.66787817439563202</c:v>
                </c:pt>
                <c:pt idx="964">
                  <c:v>0.66787821429072702</c:v>
                </c:pt>
                <c:pt idx="965">
                  <c:v>0.66787825411398605</c:v>
                </c:pt>
                <c:pt idx="966">
                  <c:v>0.66787829386403397</c:v>
                </c:pt>
                <c:pt idx="967">
                  <c:v>0.66787833353950199</c:v>
                </c:pt>
                <c:pt idx="968">
                  <c:v>0.66787837313903498</c:v>
                </c:pt>
                <c:pt idx="969">
                  <c:v>0.667878412661287</c:v>
                </c:pt>
                <c:pt idx="970">
                  <c:v>0.66787845210492203</c:v>
                </c:pt>
                <c:pt idx="971">
                  <c:v>0.667878491468614</c:v>
                </c:pt>
                <c:pt idx="972">
                  <c:v>0.66787853075104797</c:v>
                </c:pt>
                <c:pt idx="973">
                  <c:v>0.66787856995091899</c:v>
                </c:pt>
                <c:pt idx="974">
                  <c:v>0.66787860906693197</c:v>
                </c:pt>
                <c:pt idx="975">
                  <c:v>0.66787864809780095</c:v>
                </c:pt>
                <c:pt idx="976">
                  <c:v>0.66787868704225095</c:v>
                </c:pt>
                <c:pt idx="977">
                  <c:v>0.66787872589901798</c:v>
                </c:pt>
                <c:pt idx="978">
                  <c:v>0.66787876466684404</c:v>
                </c:pt>
                <c:pt idx="979">
                  <c:v>0.66787880334448502</c:v>
                </c:pt>
                <c:pt idx="980">
                  <c:v>0.66787884193070501</c:v>
                </c:pt>
                <c:pt idx="981">
                  <c:v>0.66787888042427801</c:v>
                </c:pt>
                <c:pt idx="982">
                  <c:v>0.66787891882398598</c:v>
                </c:pt>
                <c:pt idx="983">
                  <c:v>0.667878957128624</c:v>
                </c:pt>
                <c:pt idx="984">
                  <c:v>0.66787899533699202</c:v>
                </c:pt>
                <c:pt idx="985">
                  <c:v>0.667879033447904</c:v>
                </c:pt>
                <c:pt idx="986">
                  <c:v>0.66787907146018</c:v>
                </c:pt>
                <c:pt idx="987">
                  <c:v>0.66787910937265105</c:v>
                </c:pt>
                <c:pt idx="988">
                  <c:v>0.66787914718415797</c:v>
                </c:pt>
                <c:pt idx="989">
                  <c:v>0.66787918489355003</c:v>
                </c:pt>
                <c:pt idx="990">
                  <c:v>0.66787922249968501</c:v>
                </c:pt>
                <c:pt idx="991">
                  <c:v>0.66787926000143205</c:v>
                </c:pt>
                <c:pt idx="992">
                  <c:v>0.66787929739766605</c:v>
                </c:pt>
                <c:pt idx="993">
                  <c:v>0.66787933468727401</c:v>
                </c:pt>
                <c:pt idx="994">
                  <c:v>0.66787937186915103</c:v>
                </c:pt>
                <c:pt idx="995">
                  <c:v>0.66787940894220099</c:v>
                </c:pt>
                <c:pt idx="996">
                  <c:v>0.66787944590533599</c:v>
                </c:pt>
                <c:pt idx="997">
                  <c:v>0.66787948275747899</c:v>
                </c:pt>
                <c:pt idx="998">
                  <c:v>0.66787951949756097</c:v>
                </c:pt>
                <c:pt idx="999">
                  <c:v>0.66787955612451899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E5-465E-B3E0-219E3DFA44C4}"/>
            </c:ext>
          </c:extLst>
        </c:ser>
        <c:ser>
          <c:idx val="2"/>
          <c:order val="1"/>
          <c:tx>
            <c:strRef>
              <c:f>'[Auto-Reg Data.xlsx]Iter 30'!$E$1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30'!$G$3:$G$1002</c:f>
              <c:numCache>
                <c:formatCode>#,##0.000</c:formatCode>
                <c:ptCount val="1000"/>
                <c:pt idx="0">
                  <c:v>0.87784214696336704</c:v>
                </c:pt>
                <c:pt idx="1">
                  <c:v>0.80729315123533496</c:v>
                </c:pt>
                <c:pt idx="2">
                  <c:v>0.76496296267889097</c:v>
                </c:pt>
                <c:pt idx="3">
                  <c:v>0.73876107889304599</c:v>
                </c:pt>
                <c:pt idx="4">
                  <c:v>0.72177483584672897</c:v>
                </c:pt>
                <c:pt idx="5">
                  <c:v>0.71018224082335901</c:v>
                </c:pt>
                <c:pt idx="6">
                  <c:v>0.70188237573563395</c:v>
                </c:pt>
                <c:pt idx="7">
                  <c:v>0.69570060207151196</c:v>
                </c:pt>
                <c:pt idx="8">
                  <c:v>0.69095661793074803</c:v>
                </c:pt>
                <c:pt idx="9">
                  <c:v>0.687236895842808</c:v>
                </c:pt>
                <c:pt idx="10">
                  <c:v>0.68427589134921596</c:v>
                </c:pt>
                <c:pt idx="11">
                  <c:v>0.68189361242583502</c:v>
                </c:pt>
                <c:pt idx="12">
                  <c:v>0.67996213163760499</c:v>
                </c:pt>
                <c:pt idx="13">
                  <c:v>0.67838701466737905</c:v>
                </c:pt>
                <c:pt idx="14">
                  <c:v>0.67709654979402401</c:v>
                </c:pt>
                <c:pt idx="15">
                  <c:v>0.67603516364502503</c:v>
                </c:pt>
                <c:pt idx="16">
                  <c:v>0.67515916818754595</c:v>
                </c:pt>
                <c:pt idx="17">
                  <c:v>0.67443386830952601</c:v>
                </c:pt>
                <c:pt idx="18">
                  <c:v>0.67383150686501303</c:v>
                </c:pt>
                <c:pt idx="19">
                  <c:v>0.67332975377856896</c:v>
                </c:pt>
                <c:pt idx="20">
                  <c:v>0.67291056646978797</c:v>
                </c:pt>
                <c:pt idx="21">
                  <c:v>0.67255931435377003</c:v>
                </c:pt>
                <c:pt idx="22">
                  <c:v>0.67226409725971004</c:v>
                </c:pt>
                <c:pt idx="23">
                  <c:v>0.67201520967794903</c:v>
                </c:pt>
                <c:pt idx="24">
                  <c:v>0.67180471658500895</c:v>
                </c:pt>
                <c:pt idx="25">
                  <c:v>0.67162611572106701</c:v>
                </c:pt>
                <c:pt idx="26">
                  <c:v>0.67147406747931504</c:v>
                </c:pt>
                <c:pt idx="27">
                  <c:v>0.67134417805066904</c:v>
                </c:pt>
                <c:pt idx="28">
                  <c:v>0.67123282475372403</c:v>
                </c:pt>
                <c:pt idx="29">
                  <c:v>0.67113701493721201</c:v>
                </c:pt>
                <c:pt idx="30">
                  <c:v>0.67105427170689402</c:v>
                </c:pt>
                <c:pt idx="31">
                  <c:v>0.67098254115961797</c:v>
                </c:pt>
                <c:pt idx="32">
                  <c:v>0.67092011691443798</c:v>
                </c:pt>
                <c:pt idx="33">
                  <c:v>0.67086557859342</c:v>
                </c:pt>
                <c:pt idx="34">
                  <c:v>0.67081774158087304</c:v>
                </c:pt>
                <c:pt idx="35">
                  <c:v>0.67077561592215296</c:v>
                </c:pt>
                <c:pt idx="36">
                  <c:v>0.67073837264441105</c:v>
                </c:pt>
                <c:pt idx="37">
                  <c:v>0.67070531611609696</c:v>
                </c:pt>
                <c:pt idx="38">
                  <c:v>0.67067586132861801</c:v>
                </c:pt>
                <c:pt idx="39">
                  <c:v>0.67064951519668203</c:v>
                </c:pt>
                <c:pt idx="40">
                  <c:v>0.67062586114481004</c:v>
                </c:pt>
                <c:pt idx="41">
                  <c:v>0.67060454638493905</c:v>
                </c:pt>
                <c:pt idx="42">
                  <c:v>0.67058527140088697</c:v>
                </c:pt>
                <c:pt idx="43">
                  <c:v>0.67056778124496297</c:v>
                </c:pt>
                <c:pt idx="44">
                  <c:v>0.67055185832452902</c:v>
                </c:pt>
                <c:pt idx="45">
                  <c:v>0.67053731641512504</c:v>
                </c:pt>
                <c:pt idx="46">
                  <c:v>0.670523995684562</c:v>
                </c:pt>
                <c:pt idx="47">
                  <c:v>0.67051175855128597</c:v>
                </c:pt>
                <c:pt idx="48">
                  <c:v>0.67050048623203995</c:v>
                </c:pt>
                <c:pt idx="49">
                  <c:v>0.67049007585971498</c:v>
                </c:pt>
                <c:pt idx="50">
                  <c:v>0.67048043807343405</c:v>
                </c:pt>
                <c:pt idx="51">
                  <c:v>0.67047149500024195</c:v>
                </c:pt>
                <c:pt idx="52">
                  <c:v>0.67046317856192295</c:v>
                </c:pt>
                <c:pt idx="53">
                  <c:v>0.67045542905210598</c:v>
                </c:pt>
                <c:pt idx="54">
                  <c:v>0.67044819393838095</c:v>
                </c:pt>
                <c:pt idx="55">
                  <c:v>0.67044142685194796</c:v>
                </c:pt>
                <c:pt idx="56">
                  <c:v>0.67043508673381602</c:v>
                </c:pt>
                <c:pt idx="57">
                  <c:v>0.67042913711186602</c:v>
                </c:pt>
                <c:pt idx="58">
                  <c:v>0.67042354548743699</c:v>
                </c:pt>
                <c:pt idx="59">
                  <c:v>0.67041828281377203</c:v>
                </c:pt>
                <c:pt idx="60">
                  <c:v>0.67041332305156798</c:v>
                </c:pt>
                <c:pt idx="61">
                  <c:v>0.67040864278939905</c:v>
                </c:pt>
                <c:pt idx="62">
                  <c:v>0.67040422091878604</c:v>
                </c:pt>
                <c:pt idx="63">
                  <c:v>0.67040003835538298</c:v>
                </c:pt>
                <c:pt idx="64">
                  <c:v>0.670396077799155</c:v>
                </c:pt>
                <c:pt idx="65">
                  <c:v>0.67039232352759304</c:v>
                </c:pt>
                <c:pt idx="66">
                  <c:v>0.67038876121694002</c:v>
                </c:pt>
                <c:pt idx="67">
                  <c:v>0.67038537778726304</c:v>
                </c:pt>
                <c:pt idx="68">
                  <c:v>0.67038216126782302</c:v>
                </c:pt>
                <c:pt idx="69">
                  <c:v>0.67037910067977102</c:v>
                </c:pt>
                <c:pt idx="70">
                  <c:v>0.67037618593369297</c:v>
                </c:pt>
                <c:pt idx="71">
                  <c:v>0.670373407739845</c:v>
                </c:pt>
                <c:pt idx="72">
                  <c:v>0.67037075752933595</c:v>
                </c:pt>
                <c:pt idx="73">
                  <c:v>0.67036822738470103</c:v>
                </c:pt>
                <c:pt idx="74">
                  <c:v>0.67036580997861395</c:v>
                </c:pt>
                <c:pt idx="75">
                  <c:v>0.67036349851960497</c:v>
                </c:pt>
                <c:pt idx="76">
                  <c:v>0.67036128670389505</c:v>
                </c:pt>
                <c:pt idx="77">
                  <c:v>0.67035916867251</c:v>
                </c:pt>
                <c:pt idx="78">
                  <c:v>0.67035713897301397</c:v>
                </c:pt>
                <c:pt idx="79">
                  <c:v>0.67035519252528797</c:v>
                </c:pt>
                <c:pt idx="80">
                  <c:v>0.67035332459081498</c:v>
                </c:pt>
                <c:pt idx="81">
                  <c:v>0.67035153074508902</c:v>
                </c:pt>
                <c:pt idx="82">
                  <c:v>0.67034980685273704</c:v>
                </c:pt>
                <c:pt idx="83">
                  <c:v>0.67034814904504902</c:v>
                </c:pt>
                <c:pt idx="84">
                  <c:v>0.67034655369963603</c:v>
                </c:pt>
                <c:pt idx="85">
                  <c:v>0.67034501742198005</c:v>
                </c:pt>
                <c:pt idx="86">
                  <c:v>0.67034353702864802</c:v>
                </c:pt>
                <c:pt idx="87">
                  <c:v>0.67034210953201201</c:v>
                </c:pt>
                <c:pt idx="88">
                  <c:v>0.67034073212628997</c:v>
                </c:pt>
                <c:pt idx="89">
                  <c:v>0.67033940217478605</c:v>
                </c:pt>
                <c:pt idx="90">
                  <c:v>0.67033811719820102</c:v>
                </c:pt>
                <c:pt idx="91">
                  <c:v>0.67033687486389903</c:v>
                </c:pt>
                <c:pt idx="92">
                  <c:v>0.67033567297604901</c:v>
                </c:pt>
                <c:pt idx="93">
                  <c:v>0.67033450946653805</c:v>
                </c:pt>
                <c:pt idx="94">
                  <c:v>0.67033338238660201</c:v>
                </c:pt>
                <c:pt idx="95">
                  <c:v>0.67033228989909299</c:v>
                </c:pt>
                <c:pt idx="96">
                  <c:v>0.67033123027132702</c:v>
                </c:pt>
                <c:pt idx="97">
                  <c:v>0.67033020186847003</c:v>
                </c:pt>
                <c:pt idx="98">
                  <c:v>0.67032920314739797</c:v>
                </c:pt>
                <c:pt idx="99">
                  <c:v>0.67032823265100705</c:v>
                </c:pt>
                <c:pt idx="100">
                  <c:v>0.67032728900292105</c:v>
                </c:pt>
                <c:pt idx="101">
                  <c:v>0.67032637090257097</c:v>
                </c:pt>
                <c:pt idx="102">
                  <c:v>0.67032547712062096</c:v>
                </c:pt>
                <c:pt idx="103">
                  <c:v>0.67032460649469505</c:v>
                </c:pt>
                <c:pt idx="104">
                  <c:v>0.670323757925398</c:v>
                </c:pt>
                <c:pt idx="105">
                  <c:v>0.67032293037260304</c:v>
                </c:pt>
                <c:pt idx="106">
                  <c:v>0.67032212285198101</c:v>
                </c:pt>
                <c:pt idx="107">
                  <c:v>0.67032133443175401</c:v>
                </c:pt>
                <c:pt idx="108">
                  <c:v>0.67032056422966202</c:v>
                </c:pt>
                <c:pt idx="109">
                  <c:v>0.67031981141012098</c:v>
                </c:pt>
                <c:pt idx="110">
                  <c:v>0.67031907518156097</c:v>
                </c:pt>
                <c:pt idx="111">
                  <c:v>0.67031835479393198</c:v>
                </c:pt>
                <c:pt idx="112">
                  <c:v>0.67031764953636397</c:v>
                </c:pt>
                <c:pt idx="113">
                  <c:v>0.67031695873497099</c:v>
                </c:pt>
                <c:pt idx="114">
                  <c:v>0.67031628175078595</c:v>
                </c:pt>
                <c:pt idx="115">
                  <c:v>0.67031561797783101</c:v>
                </c:pt>
                <c:pt idx="116">
                  <c:v>0.67031496684129099</c:v>
                </c:pt>
                <c:pt idx="117">
                  <c:v>0.67031432779580502</c:v>
                </c:pt>
                <c:pt idx="118">
                  <c:v>0.67031370032385595</c:v>
                </c:pt>
                <c:pt idx="119">
                  <c:v>0.67031308393425604</c:v>
                </c:pt>
                <c:pt idx="120">
                  <c:v>0.67031247816071704</c:v>
                </c:pt>
                <c:pt idx="121">
                  <c:v>0.67031188256051499</c:v>
                </c:pt>
                <c:pt idx="122">
                  <c:v>0.67031129671321399</c:v>
                </c:pt>
                <c:pt idx="123">
                  <c:v>0.67031072021948401</c:v>
                </c:pt>
                <c:pt idx="124">
                  <c:v>0.67031015269996796</c:v>
                </c:pt>
                <c:pt idx="125">
                  <c:v>0.67030959379422705</c:v>
                </c:pt>
                <c:pt idx="126">
                  <c:v>0.67030904315973705</c:v>
                </c:pt>
                <c:pt idx="127">
                  <c:v>0.67030850047094404</c:v>
                </c:pt>
                <c:pt idx="128">
                  <c:v>0.67030796541837501</c:v>
                </c:pt>
                <c:pt idx="129">
                  <c:v>0.67030743770779699</c:v>
                </c:pt>
                <c:pt idx="130">
                  <c:v>0.67030691705941903</c:v>
                </c:pt>
                <c:pt idx="131">
                  <c:v>0.67030640320714396</c:v>
                </c:pt>
                <c:pt idx="132">
                  <c:v>0.67030589589785805</c:v>
                </c:pt>
                <c:pt idx="133">
                  <c:v>0.67030539489076102</c:v>
                </c:pt>
                <c:pt idx="134">
                  <c:v>0.67030489995673104</c:v>
                </c:pt>
                <c:pt idx="135">
                  <c:v>0.67030441087772497</c:v>
                </c:pt>
                <c:pt idx="136">
                  <c:v>0.67030392744621303</c:v>
                </c:pt>
                <c:pt idx="137">
                  <c:v>0.67030344946464104</c:v>
                </c:pt>
                <c:pt idx="138">
                  <c:v>0.67030297674492001</c:v>
                </c:pt>
                <c:pt idx="139">
                  <c:v>0.67030250910795397</c:v>
                </c:pt>
                <c:pt idx="140">
                  <c:v>0.67030204638317403</c:v>
                </c:pt>
                <c:pt idx="141">
                  <c:v>0.67030158840811604</c:v>
                </c:pt>
                <c:pt idx="142">
                  <c:v>0.67030113502800903</c:v>
                </c:pt>
                <c:pt idx="143">
                  <c:v>0.67030068609538995</c:v>
                </c:pt>
                <c:pt idx="144">
                  <c:v>0.67030024146973699</c:v>
                </c:pt>
                <c:pt idx="145">
                  <c:v>0.67029980101712205</c:v>
                </c:pt>
                <c:pt idx="146">
                  <c:v>0.67029936460988404</c:v>
                </c:pt>
                <c:pt idx="147">
                  <c:v>0.67029893212631697</c:v>
                </c:pt>
                <c:pt idx="148">
                  <c:v>0.67029850345037001</c:v>
                </c:pt>
                <c:pt idx="149">
                  <c:v>0.67029807847137601</c:v>
                </c:pt>
                <c:pt idx="150">
                  <c:v>0.67029765708377598</c:v>
                </c:pt>
                <c:pt idx="151">
                  <c:v>0.670297239186876</c:v>
                </c:pt>
                <c:pt idx="152">
                  <c:v>0.67029682468460094</c:v>
                </c:pt>
                <c:pt idx="153">
                  <c:v>0.67029641348527302</c:v>
                </c:pt>
                <c:pt idx="154">
                  <c:v>0.67029600550139301</c:v>
                </c:pt>
                <c:pt idx="155">
                  <c:v>0.67029560064943705</c:v>
                </c:pt>
                <c:pt idx="156">
                  <c:v>0.67029519884966304</c:v>
                </c:pt>
                <c:pt idx="157">
                  <c:v>0.67029480002592601</c:v>
                </c:pt>
                <c:pt idx="158">
                  <c:v>0.670294404105505</c:v>
                </c:pt>
                <c:pt idx="159">
                  <c:v>0.67029401101893404</c:v>
                </c:pt>
                <c:pt idx="160">
                  <c:v>0.67029362069984599</c:v>
                </c:pt>
                <c:pt idx="161">
                  <c:v>0.67029323308482203</c:v>
                </c:pt>
                <c:pt idx="162">
                  <c:v>0.67029284811325296</c:v>
                </c:pt>
                <c:pt idx="163">
                  <c:v>0.67029246572719803</c:v>
                </c:pt>
                <c:pt idx="164">
                  <c:v>0.67029208587125899</c:v>
                </c:pt>
                <c:pt idx="165">
                  <c:v>0.670291708492462</c:v>
                </c:pt>
                <c:pt idx="166">
                  <c:v>0.67029133354013404</c:v>
                </c:pt>
                <c:pt idx="167">
                  <c:v>0.67029096096579799</c:v>
                </c:pt>
                <c:pt idx="168">
                  <c:v>0.67029059072306696</c:v>
                </c:pt>
                <c:pt idx="169">
                  <c:v>0.67029022276754202</c:v>
                </c:pt>
                <c:pt idx="170">
                  <c:v>0.67028985705671895</c:v>
                </c:pt>
                <c:pt idx="171">
                  <c:v>0.67028949354989997</c:v>
                </c:pt>
                <c:pt idx="172">
                  <c:v>0.67028913220810504</c:v>
                </c:pt>
                <c:pt idx="173">
                  <c:v>0.67028877299398903</c:v>
                </c:pt>
                <c:pt idx="174">
                  <c:v>0.67028841587176902</c:v>
                </c:pt>
                <c:pt idx="175">
                  <c:v>0.67028806080714598</c:v>
                </c:pt>
                <c:pt idx="176">
                  <c:v>0.67028770776723801</c:v>
                </c:pt>
                <c:pt idx="177">
                  <c:v>0.67028735672050799</c:v>
                </c:pt>
                <c:pt idx="178">
                  <c:v>0.67028700763670501</c:v>
                </c:pt>
                <c:pt idx="179">
                  <c:v>0.67028666048680396</c:v>
                </c:pt>
                <c:pt idx="180">
                  <c:v>0.67028631524294202</c:v>
                </c:pt>
                <c:pt idx="181">
                  <c:v>0.67028597187837102</c:v>
                </c:pt>
                <c:pt idx="182">
                  <c:v>0.67028563036739996</c:v>
                </c:pt>
                <c:pt idx="183">
                  <c:v>0.67028529068534604</c:v>
                </c:pt>
                <c:pt idx="184">
                  <c:v>0.67028495280849099</c:v>
                </c:pt>
                <c:pt idx="185">
                  <c:v>0.67028461671403095</c:v>
                </c:pt>
                <c:pt idx="186">
                  <c:v>0.67028428238003501</c:v>
                </c:pt>
                <c:pt idx="187">
                  <c:v>0.67028394978540795</c:v>
                </c:pt>
                <c:pt idx="188">
                  <c:v>0.670283618909843</c:v>
                </c:pt>
                <c:pt idx="189">
                  <c:v>0.67028328973379503</c:v>
                </c:pt>
                <c:pt idx="190">
                  <c:v>0.67028296223843697</c:v>
                </c:pt>
                <c:pt idx="191">
                  <c:v>0.67028263640562802</c:v>
                </c:pt>
                <c:pt idx="192">
                  <c:v>0.67028231221788503</c:v>
                </c:pt>
                <c:pt idx="193">
                  <c:v>0.67028198965834895</c:v>
                </c:pt>
                <c:pt idx="194">
                  <c:v>0.67028166871075301</c:v>
                </c:pt>
                <c:pt idx="195">
                  <c:v>0.67028134935940098</c:v>
                </c:pt>
                <c:pt idx="196">
                  <c:v>0.67028103158913699</c:v>
                </c:pt>
                <c:pt idx="197">
                  <c:v>0.67028071538531997</c:v>
                </c:pt>
                <c:pt idx="198">
                  <c:v>0.67028040073380102</c:v>
                </c:pt>
                <c:pt idx="199">
                  <c:v>0.67028008762090097</c:v>
                </c:pt>
                <c:pt idx="200">
                  <c:v>0.67027977603338396</c:v>
                </c:pt>
                <c:pt idx="201">
                  <c:v>0.67027946595844501</c:v>
                </c:pt>
                <c:pt idx="202">
                  <c:v>0.67027915738368105</c:v>
                </c:pt>
                <c:pt idx="203">
                  <c:v>0.67027885029707901</c:v>
                </c:pt>
                <c:pt idx="204">
                  <c:v>0.67027854468699299</c:v>
                </c:pt>
                <c:pt idx="205">
                  <c:v>0.67027824054213003</c:v>
                </c:pt>
                <c:pt idx="206">
                  <c:v>0.670277937851533</c:v>
                </c:pt>
                <c:pt idx="207">
                  <c:v>0.67027763660456396</c:v>
                </c:pt>
                <c:pt idx="208">
                  <c:v>0.67027733679088997</c:v>
                </c:pt>
                <c:pt idx="209">
                  <c:v>0.67027703840047004</c:v>
                </c:pt>
                <c:pt idx="210">
                  <c:v>0.67027674142353799</c:v>
                </c:pt>
                <c:pt idx="211">
                  <c:v>0.67027644585059498</c:v>
                </c:pt>
                <c:pt idx="212">
                  <c:v>0.67027615167239096</c:v>
                </c:pt>
                <c:pt idx="213">
                  <c:v>0.67027585887991803</c:v>
                </c:pt>
                <c:pt idx="214">
                  <c:v>0.67027556746439798</c:v>
                </c:pt>
                <c:pt idx="215">
                  <c:v>0.670275277417269</c:v>
                </c:pt>
                <c:pt idx="216">
                  <c:v>0.67027498873017799</c:v>
                </c:pt>
                <c:pt idx="217">
                  <c:v>0.67027470139497303</c:v>
                </c:pt>
                <c:pt idx="218">
                  <c:v>0.67027441540368704</c:v>
                </c:pt>
                <c:pt idx="219">
                  <c:v>0.67027413074853603</c:v>
                </c:pt>
                <c:pt idx="220">
                  <c:v>0.67027384742190799</c:v>
                </c:pt>
                <c:pt idx="221">
                  <c:v>0.67027356541635497</c:v>
                </c:pt>
                <c:pt idx="222">
                  <c:v>0.67027328472458403</c:v>
                </c:pt>
                <c:pt idx="223">
                  <c:v>0.670273005339453</c:v>
                </c:pt>
                <c:pt idx="224">
                  <c:v>0.67027272725396103</c:v>
                </c:pt>
                <c:pt idx="225">
                  <c:v>0.67027245046124195</c:v>
                </c:pt>
                <c:pt idx="226">
                  <c:v>0.67027217495456104</c:v>
                </c:pt>
                <c:pt idx="227">
                  <c:v>0.67027190072730503</c:v>
                </c:pt>
                <c:pt idx="228">
                  <c:v>0.670271627772979</c:v>
                </c:pt>
                <c:pt idx="229">
                  <c:v>0.67027135608520005</c:v>
                </c:pt>
                <c:pt idx="230">
                  <c:v>0.670271085657691</c:v>
                </c:pt>
                <c:pt idx="231">
                  <c:v>0.670270816484279</c:v>
                </c:pt>
                <c:pt idx="232">
                  <c:v>0.67027054855888502</c:v>
                </c:pt>
                <c:pt idx="233">
                  <c:v>0.67027028187552695</c:v>
                </c:pt>
                <c:pt idx="234">
                  <c:v>0.67027001642830697</c:v>
                </c:pt>
                <c:pt idx="235">
                  <c:v>0.67026975221141405</c:v>
                </c:pt>
                <c:pt idx="236">
                  <c:v>0.670269489219117</c:v>
                </c:pt>
                <c:pt idx="237">
                  <c:v>0.67026922744576101</c:v>
                </c:pt>
                <c:pt idx="238">
                  <c:v>0.67026896688576498</c:v>
                </c:pt>
                <c:pt idx="239">
                  <c:v>0.670268707533618</c:v>
                </c:pt>
                <c:pt idx="240">
                  <c:v>0.67026844938387597</c:v>
                </c:pt>
                <c:pt idx="241">
                  <c:v>0.67026819243115598</c:v>
                </c:pt>
                <c:pt idx="242">
                  <c:v>0.67026793667013995</c:v>
                </c:pt>
                <c:pt idx="243">
                  <c:v>0.67026768209556398</c:v>
                </c:pt>
                <c:pt idx="244">
                  <c:v>0.670267428702222</c:v>
                </c:pt>
                <c:pt idx="245">
                  <c:v>0.67026717648496004</c:v>
                </c:pt>
                <c:pt idx="246">
                  <c:v>0.67026692543867505</c:v>
                </c:pt>
                <c:pt idx="247">
                  <c:v>0.67026667555831099</c:v>
                </c:pt>
                <c:pt idx="248">
                  <c:v>0.67026642683885995</c:v>
                </c:pt>
                <c:pt idx="249">
                  <c:v>0.67026617927535603</c:v>
                </c:pt>
                <c:pt idx="250">
                  <c:v>0.67026593286287794</c:v>
                </c:pt>
                <c:pt idx="251">
                  <c:v>0.67026568759654104</c:v>
                </c:pt>
                <c:pt idx="252">
                  <c:v>0.67026544347150396</c:v>
                </c:pt>
                <c:pt idx="253">
                  <c:v>0.67026520048295801</c:v>
                </c:pt>
                <c:pt idx="254">
                  <c:v>0.670264958626133</c:v>
                </c:pt>
                <c:pt idx="255">
                  <c:v>0.67026471789629005</c:v>
                </c:pt>
                <c:pt idx="256">
                  <c:v>0.67026447828872504</c:v>
                </c:pt>
                <c:pt idx="257">
                  <c:v>0.67026423979876204</c:v>
                </c:pt>
                <c:pt idx="258">
                  <c:v>0.67026400242175899</c:v>
                </c:pt>
                <c:pt idx="259">
                  <c:v>0.67026376615309802</c:v>
                </c:pt>
                <c:pt idx="260">
                  <c:v>0.67026353098819202</c:v>
                </c:pt>
                <c:pt idx="261">
                  <c:v>0.67026329692247799</c:v>
                </c:pt>
                <c:pt idx="262">
                  <c:v>0.67026306395141999</c:v>
                </c:pt>
                <c:pt idx="263">
                  <c:v>0.67026283207050597</c:v>
                </c:pt>
                <c:pt idx="264">
                  <c:v>0.67026260127524595</c:v>
                </c:pt>
                <c:pt idx="265">
                  <c:v>0.67026237156117396</c:v>
                </c:pt>
                <c:pt idx="266">
                  <c:v>0.67026214292384501</c:v>
                </c:pt>
                <c:pt idx="267">
                  <c:v>0.67026191535883695</c:v>
                </c:pt>
                <c:pt idx="268">
                  <c:v>0.67026168886174398</c:v>
                </c:pt>
                <c:pt idx="269">
                  <c:v>0.67026146342818405</c:v>
                </c:pt>
                <c:pt idx="270">
                  <c:v>0.67026123905379098</c:v>
                </c:pt>
                <c:pt idx="271">
                  <c:v>0.67026101573421704</c:v>
                </c:pt>
                <c:pt idx="272">
                  <c:v>0.67026079346513401</c:v>
                </c:pt>
                <c:pt idx="273">
                  <c:v>0.67026057224222901</c:v>
                </c:pt>
                <c:pt idx="274">
                  <c:v>0.67026035206120704</c:v>
                </c:pt>
                <c:pt idx="275">
                  <c:v>0.67026013291778697</c:v>
                </c:pt>
                <c:pt idx="276">
                  <c:v>0.67025991480770597</c:v>
                </c:pt>
                <c:pt idx="277">
                  <c:v>0.67025969772671401</c:v>
                </c:pt>
                <c:pt idx="278">
                  <c:v>0.67025948167057803</c:v>
                </c:pt>
                <c:pt idx="279">
                  <c:v>0.67025926663507795</c:v>
                </c:pt>
                <c:pt idx="280">
                  <c:v>0.67025905261600704</c:v>
                </c:pt>
                <c:pt idx="281">
                  <c:v>0.67025883960917498</c:v>
                </c:pt>
                <c:pt idx="282">
                  <c:v>0.670258627610401</c:v>
                </c:pt>
                <c:pt idx="283">
                  <c:v>0.67025841661552099</c:v>
                </c:pt>
                <c:pt idx="284">
                  <c:v>0.67025820662038105</c:v>
                </c:pt>
                <c:pt idx="285">
                  <c:v>0.67025799762084204</c:v>
                </c:pt>
                <c:pt idx="286">
                  <c:v>0.67025778961277405</c:v>
                </c:pt>
                <c:pt idx="287">
                  <c:v>0.67025758259206403</c:v>
                </c:pt>
                <c:pt idx="288">
                  <c:v>0.67025737655460504</c:v>
                </c:pt>
                <c:pt idx="289">
                  <c:v>0.67025717149630604</c:v>
                </c:pt>
                <c:pt idx="290">
                  <c:v>0.67025696741308705</c:v>
                </c:pt>
                <c:pt idx="291">
                  <c:v>0.67025676430087699</c:v>
                </c:pt>
                <c:pt idx="292">
                  <c:v>0.67025656215561802</c:v>
                </c:pt>
                <c:pt idx="293">
                  <c:v>0.67025636097326402</c:v>
                </c:pt>
                <c:pt idx="294">
                  <c:v>0.67025616074977801</c:v>
                </c:pt>
                <c:pt idx="295">
                  <c:v>0.67025596148113398</c:v>
                </c:pt>
                <c:pt idx="296">
                  <c:v>0.67025576316331803</c:v>
                </c:pt>
                <c:pt idx="297">
                  <c:v>0.67025556579232604</c:v>
                </c:pt>
                <c:pt idx="298">
                  <c:v>0.67025536936416297</c:v>
                </c:pt>
                <c:pt idx="299">
                  <c:v>0.67025517387484801</c:v>
                </c:pt>
                <c:pt idx="300">
                  <c:v>0.67025497932040801</c:v>
                </c:pt>
                <c:pt idx="301">
                  <c:v>0.67025478569687902</c:v>
                </c:pt>
                <c:pt idx="302">
                  <c:v>0.67025459300030998</c:v>
                </c:pt>
                <c:pt idx="303">
                  <c:v>0.67025440122676005</c:v>
                </c:pt>
                <c:pt idx="304">
                  <c:v>0.67025421037229604</c:v>
                </c:pt>
                <c:pt idx="305">
                  <c:v>0.67025402043299698</c:v>
                </c:pt>
                <c:pt idx="306">
                  <c:v>0.67025383140495098</c:v>
                </c:pt>
                <c:pt idx="307">
                  <c:v>0.67025364328425796</c:v>
                </c:pt>
                <c:pt idx="308">
                  <c:v>0.67025345606702602</c:v>
                </c:pt>
                <c:pt idx="309">
                  <c:v>0.67025326974937505</c:v>
                </c:pt>
                <c:pt idx="310">
                  <c:v>0.67025308432743202</c:v>
                </c:pt>
                <c:pt idx="311">
                  <c:v>0.67025289979733804</c:v>
                </c:pt>
                <c:pt idx="312">
                  <c:v>0.67025271615524096</c:v>
                </c:pt>
                <c:pt idx="313">
                  <c:v>0.67025253339729995</c:v>
                </c:pt>
                <c:pt idx="314">
                  <c:v>0.67025235151968499</c:v>
                </c:pt>
                <c:pt idx="315">
                  <c:v>0.670252170518574</c:v>
                </c:pt>
                <c:pt idx="316">
                  <c:v>0.67025199039015904</c:v>
                </c:pt>
                <c:pt idx="317">
                  <c:v>0.67025181113063603</c:v>
                </c:pt>
                <c:pt idx="318">
                  <c:v>0.67025163273621802</c:v>
                </c:pt>
                <c:pt idx="319">
                  <c:v>0.67025145520312202</c:v>
                </c:pt>
                <c:pt idx="320">
                  <c:v>0.67025127852757904</c:v>
                </c:pt>
                <c:pt idx="321">
                  <c:v>0.67025110270582999</c:v>
                </c:pt>
                <c:pt idx="322">
                  <c:v>0.67025092773412398</c:v>
                </c:pt>
                <c:pt idx="323">
                  <c:v>0.67025075360872199</c:v>
                </c:pt>
                <c:pt idx="324">
                  <c:v>0.67025058032589402</c:v>
                </c:pt>
                <c:pt idx="325">
                  <c:v>0.67025040788192303</c:v>
                </c:pt>
                <c:pt idx="326">
                  <c:v>0.67025023627309799</c:v>
                </c:pt>
                <c:pt idx="327">
                  <c:v>0.67025006549572297</c:v>
                </c:pt>
                <c:pt idx="328">
                  <c:v>0.67024989554610903</c:v>
                </c:pt>
                <c:pt idx="329">
                  <c:v>0.67024972642057801</c:v>
                </c:pt>
                <c:pt idx="330">
                  <c:v>0.67024955811546405</c:v>
                </c:pt>
                <c:pt idx="331">
                  <c:v>0.67024939062711097</c:v>
                </c:pt>
                <c:pt idx="332">
                  <c:v>0.67024922395187103</c:v>
                </c:pt>
                <c:pt idx="333">
                  <c:v>0.67024905808611102</c:v>
                </c:pt>
                <c:pt idx="334">
                  <c:v>0.67024889302620405</c:v>
                </c:pt>
                <c:pt idx="335">
                  <c:v>0.67024872876853703</c:v>
                </c:pt>
                <c:pt idx="336">
                  <c:v>0.67024856530950605</c:v>
                </c:pt>
                <c:pt idx="337">
                  <c:v>0.67024840264551899</c:v>
                </c:pt>
                <c:pt idx="338">
                  <c:v>0.67024824077299305</c:v>
                </c:pt>
                <c:pt idx="339">
                  <c:v>0.67024807968835698</c:v>
                </c:pt>
                <c:pt idx="340">
                  <c:v>0.67024791938804995</c:v>
                </c:pt>
                <c:pt idx="341">
                  <c:v>0.67024775986852303</c:v>
                </c:pt>
                <c:pt idx="342">
                  <c:v>0.67024760112623705</c:v>
                </c:pt>
                <c:pt idx="343">
                  <c:v>0.67024744315766405</c:v>
                </c:pt>
                <c:pt idx="344">
                  <c:v>0.67024728595928595</c:v>
                </c:pt>
                <c:pt idx="345">
                  <c:v>0.67024712952759902</c:v>
                </c:pt>
                <c:pt idx="346">
                  <c:v>0.67024697385910703</c:v>
                </c:pt>
                <c:pt idx="347">
                  <c:v>0.67024681895032601</c:v>
                </c:pt>
                <c:pt idx="348">
                  <c:v>0.67024666479778305</c:v>
                </c:pt>
                <c:pt idx="349">
                  <c:v>0.67024651139801705</c:v>
                </c:pt>
                <c:pt idx="350">
                  <c:v>0.67024635874757699</c:v>
                </c:pt>
                <c:pt idx="351">
                  <c:v>0.67024620684302305</c:v>
                </c:pt>
                <c:pt idx="352">
                  <c:v>0.67024605568092699</c:v>
                </c:pt>
                <c:pt idx="353">
                  <c:v>0.67024590525787398</c:v>
                </c:pt>
                <c:pt idx="354">
                  <c:v>0.67024575557045496</c:v>
                </c:pt>
                <c:pt idx="355">
                  <c:v>0.67024560661527799</c:v>
                </c:pt>
                <c:pt idx="356">
                  <c:v>0.67024545838895899</c:v>
                </c:pt>
                <c:pt idx="357">
                  <c:v>0.670245310888126</c:v>
                </c:pt>
                <c:pt idx="358">
                  <c:v>0.67024516410941903</c:v>
                </c:pt>
                <c:pt idx="359">
                  <c:v>0.67024501804948899</c:v>
                </c:pt>
                <c:pt idx="360">
                  <c:v>0.670244872704998</c:v>
                </c:pt>
                <c:pt idx="361">
                  <c:v>0.67024472807262103</c:v>
                </c:pt>
                <c:pt idx="362">
                  <c:v>0.67024458414904198</c:v>
                </c:pt>
                <c:pt idx="363">
                  <c:v>0.67024444093095803</c:v>
                </c:pt>
                <c:pt idx="364">
                  <c:v>0.67024429841507804</c:v>
                </c:pt>
                <c:pt idx="365">
                  <c:v>0.67024415659812198</c:v>
                </c:pt>
                <c:pt idx="366">
                  <c:v>0.67024401547682</c:v>
                </c:pt>
                <c:pt idx="367">
                  <c:v>0.67024387504791705</c:v>
                </c:pt>
                <c:pt idx="368">
                  <c:v>0.67024373530816495</c:v>
                </c:pt>
                <c:pt idx="369">
                  <c:v>0.67024359625433205</c:v>
                </c:pt>
                <c:pt idx="370">
                  <c:v>0.67024345788319595</c:v>
                </c:pt>
                <c:pt idx="371">
                  <c:v>0.67024332019154498</c:v>
                </c:pt>
                <c:pt idx="372">
                  <c:v>0.67024318317618103</c:v>
                </c:pt>
                <c:pt idx="373">
                  <c:v>0.670243046833917</c:v>
                </c:pt>
                <c:pt idx="374">
                  <c:v>0.67024291116157597</c:v>
                </c:pt>
                <c:pt idx="375">
                  <c:v>0.67024277615599503</c:v>
                </c:pt>
                <c:pt idx="376">
                  <c:v>0.67024264181402204</c:v>
                </c:pt>
                <c:pt idx="377">
                  <c:v>0.67024250813251596</c:v>
                </c:pt>
                <c:pt idx="378">
                  <c:v>0.67024237510834905</c:v>
                </c:pt>
                <c:pt idx="379">
                  <c:v>0.67024224273840205</c:v>
                </c:pt>
                <c:pt idx="380">
                  <c:v>0.67024211101957198</c:v>
                </c:pt>
                <c:pt idx="381">
                  <c:v>0.670241979948763</c:v>
                </c:pt>
                <c:pt idx="382">
                  <c:v>0.67024184952289501</c:v>
                </c:pt>
                <c:pt idx="383">
                  <c:v>0.67024171973889701</c:v>
                </c:pt>
                <c:pt idx="384">
                  <c:v>0.67024159059371102</c:v>
                </c:pt>
                <c:pt idx="385">
                  <c:v>0.67024146208429003</c:v>
                </c:pt>
                <c:pt idx="386">
                  <c:v>0.67024133420759902</c:v>
                </c:pt>
                <c:pt idx="387">
                  <c:v>0.67024120696061495</c:v>
                </c:pt>
                <c:pt idx="388">
                  <c:v>0.67024108034032703</c:v>
                </c:pt>
                <c:pt idx="389">
                  <c:v>0.67024095434373498</c:v>
                </c:pt>
                <c:pt idx="390">
                  <c:v>0.67024082896785098</c:v>
                </c:pt>
                <c:pt idx="391">
                  <c:v>0.67024070420969895</c:v>
                </c:pt>
                <c:pt idx="392">
                  <c:v>0.67024058006631504</c:v>
                </c:pt>
                <c:pt idx="393">
                  <c:v>0.67024045653474695</c:v>
                </c:pt>
                <c:pt idx="394">
                  <c:v>0.67024033361205304</c:v>
                </c:pt>
                <c:pt idx="395">
                  <c:v>0.67024021129530398</c:v>
                </c:pt>
                <c:pt idx="396">
                  <c:v>0.67024008958158299</c:v>
                </c:pt>
                <c:pt idx="397">
                  <c:v>0.67023996846798495</c:v>
                </c:pt>
                <c:pt idx="398">
                  <c:v>0.67023984795161495</c:v>
                </c:pt>
                <c:pt idx="399">
                  <c:v>0.67023972802959098</c:v>
                </c:pt>
                <c:pt idx="400">
                  <c:v>0.67023960869904298</c:v>
                </c:pt>
                <c:pt idx="401">
                  <c:v>0.67023948995711202</c:v>
                </c:pt>
                <c:pt idx="402">
                  <c:v>0.67023937180095094</c:v>
                </c:pt>
                <c:pt idx="403">
                  <c:v>0.67023925422772501</c:v>
                </c:pt>
                <c:pt idx="404">
                  <c:v>0.67023913723461004</c:v>
                </c:pt>
                <c:pt idx="405">
                  <c:v>0.67023902081879305</c:v>
                </c:pt>
                <c:pt idx="406">
                  <c:v>0.67023890497747496</c:v>
                </c:pt>
                <c:pt idx="407">
                  <c:v>0.67023878970786699</c:v>
                </c:pt>
                <c:pt idx="408">
                  <c:v>0.67023867500719103</c:v>
                </c:pt>
                <c:pt idx="409">
                  <c:v>0.67023856087268296</c:v>
                </c:pt>
                <c:pt idx="410">
                  <c:v>0.67023844730158699</c:v>
                </c:pt>
                <c:pt idx="411">
                  <c:v>0.67023833429116297</c:v>
                </c:pt>
                <c:pt idx="412">
                  <c:v>0.67023822183867798</c:v>
                </c:pt>
                <c:pt idx="413">
                  <c:v>0.67023810994141397</c:v>
                </c:pt>
                <c:pt idx="414">
                  <c:v>0.670237998596663</c:v>
                </c:pt>
                <c:pt idx="415">
                  <c:v>0.67023788780172899</c:v>
                </c:pt>
                <c:pt idx="416">
                  <c:v>0.67023777755392699</c:v>
                </c:pt>
                <c:pt idx="417">
                  <c:v>0.67023766785058403</c:v>
                </c:pt>
                <c:pt idx="418">
                  <c:v>0.670237558689039</c:v>
                </c:pt>
                <c:pt idx="419">
                  <c:v>0.67023745006664004</c:v>
                </c:pt>
                <c:pt idx="420">
                  <c:v>0.67023734198075002</c:v>
                </c:pt>
                <c:pt idx="421">
                  <c:v>0.67023723442873995</c:v>
                </c:pt>
                <c:pt idx="422">
                  <c:v>0.67023712740799501</c:v>
                </c:pt>
                <c:pt idx="423">
                  <c:v>0.67023702091590998</c:v>
                </c:pt>
                <c:pt idx="424">
                  <c:v>0.67023691494989102</c:v>
                </c:pt>
                <c:pt idx="425">
                  <c:v>0.67023680950735598</c:v>
                </c:pt>
                <c:pt idx="426">
                  <c:v>0.67023670458573503</c:v>
                </c:pt>
                <c:pt idx="427">
                  <c:v>0.670236600182469</c:v>
                </c:pt>
                <c:pt idx="428">
                  <c:v>0.67023649629500803</c:v>
                </c:pt>
                <c:pt idx="429">
                  <c:v>0.67023639292081605</c:v>
                </c:pt>
                <c:pt idx="430">
                  <c:v>0.67023629005736696</c:v>
                </c:pt>
                <c:pt idx="431">
                  <c:v>0.67023618770214599</c:v>
                </c:pt>
                <c:pt idx="432">
                  <c:v>0.67023608585265004</c:v>
                </c:pt>
                <c:pt idx="433">
                  <c:v>0.67023598450638699</c:v>
                </c:pt>
                <c:pt idx="434">
                  <c:v>0.67023588366087505</c:v>
                </c:pt>
                <c:pt idx="435">
                  <c:v>0.67023578331364397</c:v>
                </c:pt>
                <c:pt idx="436">
                  <c:v>0.67023568346223406</c:v>
                </c:pt>
                <c:pt idx="437">
                  <c:v>0.67023558410419903</c:v>
                </c:pt>
                <c:pt idx="438">
                  <c:v>0.67023548523709997</c:v>
                </c:pt>
                <c:pt idx="439">
                  <c:v>0.67023538685851203</c:v>
                </c:pt>
                <c:pt idx="440">
                  <c:v>0.67023528896601903</c:v>
                </c:pt>
                <c:pt idx="441">
                  <c:v>0.670235191557217</c:v>
                </c:pt>
                <c:pt idx="442">
                  <c:v>0.67023509462971198</c:v>
                </c:pt>
                <c:pt idx="443">
                  <c:v>0.67023499818112198</c:v>
                </c:pt>
                <c:pt idx="444">
                  <c:v>0.670234902209076</c:v>
                </c:pt>
                <c:pt idx="445">
                  <c:v>0.67023480671121205</c:v>
                </c:pt>
                <c:pt idx="446">
                  <c:v>0.67023471168517901</c:v>
                </c:pt>
                <c:pt idx="447">
                  <c:v>0.67023461712863996</c:v>
                </c:pt>
                <c:pt idx="448">
                  <c:v>0.67023452303926401</c:v>
                </c:pt>
                <c:pt idx="449">
                  <c:v>0.67023442941473399</c:v>
                </c:pt>
                <c:pt idx="450">
                  <c:v>0.67023433625274198</c:v>
                </c:pt>
                <c:pt idx="451">
                  <c:v>0.67023424355099204</c:v>
                </c:pt>
                <c:pt idx="452">
                  <c:v>0.67023415130719799</c:v>
                </c:pt>
                <c:pt idx="453">
                  <c:v>0.67023405951908199</c:v>
                </c:pt>
                <c:pt idx="454">
                  <c:v>0.67023396818438197</c:v>
                </c:pt>
                <c:pt idx="455">
                  <c:v>0.67023387730084105</c:v>
                </c:pt>
                <c:pt idx="456">
                  <c:v>0.67023378686621604</c:v>
                </c:pt>
                <c:pt idx="457">
                  <c:v>0.67023369687827306</c:v>
                </c:pt>
                <c:pt idx="458">
                  <c:v>0.67023360733478898</c:v>
                </c:pt>
                <c:pt idx="459">
                  <c:v>0.67023351823355004</c:v>
                </c:pt>
                <c:pt idx="460">
                  <c:v>0.67023342957235399</c:v>
                </c:pt>
                <c:pt idx="461">
                  <c:v>0.67023334134900903</c:v>
                </c:pt>
                <c:pt idx="462">
                  <c:v>0.67023325356133101</c:v>
                </c:pt>
                <c:pt idx="463">
                  <c:v>0.67023316620715101</c:v>
                </c:pt>
                <c:pt idx="464">
                  <c:v>0.67023307928430498</c:v>
                </c:pt>
                <c:pt idx="465">
                  <c:v>0.67023299279064197</c:v>
                </c:pt>
                <c:pt idx="466">
                  <c:v>0.67023290672402103</c:v>
                </c:pt>
                <c:pt idx="467">
                  <c:v>0.67023282108230997</c:v>
                </c:pt>
                <c:pt idx="468">
                  <c:v>0.67023273586338905</c:v>
                </c:pt>
                <c:pt idx="469">
                  <c:v>0.67023265106514596</c:v>
                </c:pt>
                <c:pt idx="470">
                  <c:v>0.67023256668548004</c:v>
                </c:pt>
                <c:pt idx="471">
                  <c:v>0.67023248272229896</c:v>
                </c:pt>
                <c:pt idx="472">
                  <c:v>0.67023239917352195</c:v>
                </c:pt>
                <c:pt idx="473">
                  <c:v>0.670232316037079</c:v>
                </c:pt>
                <c:pt idx="474">
                  <c:v>0.67023223331090598</c:v>
                </c:pt>
                <c:pt idx="475">
                  <c:v>0.67023215099295297</c:v>
                </c:pt>
                <c:pt idx="476">
                  <c:v>0.67023206908117705</c:v>
                </c:pt>
                <c:pt idx="477">
                  <c:v>0.67023198757354596</c:v>
                </c:pt>
                <c:pt idx="478">
                  <c:v>0.67023190646803799</c:v>
                </c:pt>
                <c:pt idx="479">
                  <c:v>0.67023182576263995</c:v>
                </c:pt>
                <c:pt idx="480">
                  <c:v>0.67023174545534903</c:v>
                </c:pt>
                <c:pt idx="481">
                  <c:v>0.67023166554417002</c:v>
                </c:pt>
                <c:pt idx="482">
                  <c:v>0.67023158602712096</c:v>
                </c:pt>
                <c:pt idx="483">
                  <c:v>0.67023150690222599</c:v>
                </c:pt>
                <c:pt idx="484">
                  <c:v>0.67023142816752102</c:v>
                </c:pt>
                <c:pt idx="485">
                  <c:v>0.67023134982105004</c:v>
                </c:pt>
                <c:pt idx="486">
                  <c:v>0.67023127186086695</c:v>
                </c:pt>
                <c:pt idx="487">
                  <c:v>0.67023119428503497</c:v>
                </c:pt>
                <c:pt idx="488">
                  <c:v>0.67023111709162797</c:v>
                </c:pt>
                <c:pt idx="489">
                  <c:v>0.67023104027872704</c:v>
                </c:pt>
                <c:pt idx="490">
                  <c:v>0.67023096384442404</c:v>
                </c:pt>
                <c:pt idx="491">
                  <c:v>0.67023088778681805</c:v>
                </c:pt>
                <c:pt idx="492">
                  <c:v>0.67023081210402102</c:v>
                </c:pt>
                <c:pt idx="493">
                  <c:v>0.67023073679415002</c:v>
                </c:pt>
                <c:pt idx="494">
                  <c:v>0.67023066185533497</c:v>
                </c:pt>
                <c:pt idx="495">
                  <c:v>0.67023058728571205</c:v>
                </c:pt>
                <c:pt idx="496">
                  <c:v>0.67023051308342696</c:v>
                </c:pt>
                <c:pt idx="497">
                  <c:v>0.67023043924663706</c:v>
                </c:pt>
                <c:pt idx="498">
                  <c:v>0.67023036577350503</c:v>
                </c:pt>
                <c:pt idx="499">
                  <c:v>0.67023029266220402</c:v>
                </c:pt>
                <c:pt idx="500">
                  <c:v>0.67023021991091802</c:v>
                </c:pt>
                <c:pt idx="501">
                  <c:v>0.67023014751783705</c:v>
                </c:pt>
                <c:pt idx="502">
                  <c:v>0.67023007548116098</c:v>
                </c:pt>
                <c:pt idx="503">
                  <c:v>0.67023000379909903</c:v>
                </c:pt>
                <c:pt idx="504">
                  <c:v>0.67022993246986895</c:v>
                </c:pt>
                <c:pt idx="505">
                  <c:v>0.67022986149169606</c:v>
                </c:pt>
                <c:pt idx="506">
                  <c:v>0.67022979086281798</c:v>
                </c:pt>
                <c:pt idx="507">
                  <c:v>0.67022972058147601</c:v>
                </c:pt>
                <c:pt idx="508">
                  <c:v>0.67022965064592399</c:v>
                </c:pt>
                <c:pt idx="509">
                  <c:v>0.67022958105442199</c:v>
                </c:pt>
                <c:pt idx="510">
                  <c:v>0.67022951180524004</c:v>
                </c:pt>
                <c:pt idx="511">
                  <c:v>0.67022944289665698</c:v>
                </c:pt>
                <c:pt idx="512">
                  <c:v>0.67022937432695895</c:v>
                </c:pt>
                <c:pt idx="513">
                  <c:v>0.67022930609444098</c:v>
                </c:pt>
                <c:pt idx="514">
                  <c:v>0.67022923819740698</c:v>
                </c:pt>
                <c:pt idx="515">
                  <c:v>0.67022917063416898</c:v>
                </c:pt>
                <c:pt idx="516">
                  <c:v>0.67022910340304698</c:v>
                </c:pt>
                <c:pt idx="517">
                  <c:v>0.67022903650236898</c:v>
                </c:pt>
                <c:pt idx="518">
                  <c:v>0.67022896993047298</c:v>
                </c:pt>
                <c:pt idx="519">
                  <c:v>0.67022890368570398</c:v>
                </c:pt>
                <c:pt idx="520">
                  <c:v>0.67022883776641595</c:v>
                </c:pt>
                <c:pt idx="521">
                  <c:v>0.67022877217096899</c:v>
                </c:pt>
                <c:pt idx="522">
                  <c:v>0.67022870689773395</c:v>
                </c:pt>
                <c:pt idx="523">
                  <c:v>0.67022864194508802</c:v>
                </c:pt>
                <c:pt idx="524">
                  <c:v>0.67022857731141805</c:v>
                </c:pt>
                <c:pt idx="525">
                  <c:v>0.67022851299511699</c:v>
                </c:pt>
                <c:pt idx="526">
                  <c:v>0.670228448994588</c:v>
                </c:pt>
                <c:pt idx="527">
                  <c:v>0.67022838530823903</c:v>
                </c:pt>
                <c:pt idx="528">
                  <c:v>0.670228321934491</c:v>
                </c:pt>
                <c:pt idx="529">
                  <c:v>0.67022825887176696</c:v>
                </c:pt>
                <c:pt idx="530">
                  <c:v>0.67022819611850204</c:v>
                </c:pt>
                <c:pt idx="531">
                  <c:v>0.67022813367313705</c:v>
                </c:pt>
                <c:pt idx="532">
                  <c:v>0.67022807153412201</c:v>
                </c:pt>
                <c:pt idx="533">
                  <c:v>0.67022800969991303</c:v>
                </c:pt>
                <c:pt idx="534">
                  <c:v>0.67022794816897602</c:v>
                </c:pt>
                <c:pt idx="535">
                  <c:v>0.67022788693978197</c:v>
                </c:pt>
                <c:pt idx="536">
                  <c:v>0.67022782601081299</c:v>
                </c:pt>
                <c:pt idx="537">
                  <c:v>0.67022776538055495</c:v>
                </c:pt>
                <c:pt idx="538">
                  <c:v>0.67022770504750395</c:v>
                </c:pt>
                <c:pt idx="539">
                  <c:v>0.67022764501016296</c:v>
                </c:pt>
                <c:pt idx="540">
                  <c:v>0.67022758526704196</c:v>
                </c:pt>
                <c:pt idx="541">
                  <c:v>0.67022752581666001</c:v>
                </c:pt>
                <c:pt idx="542">
                  <c:v>0.67022746665754096</c:v>
                </c:pt>
                <c:pt idx="543">
                  <c:v>0.67022740778821899</c:v>
                </c:pt>
                <c:pt idx="544">
                  <c:v>0.67022734920723304</c:v>
                </c:pt>
                <c:pt idx="545">
                  <c:v>0.67022729091313205</c:v>
                </c:pt>
                <c:pt idx="546">
                  <c:v>0.67022723290446995</c:v>
                </c:pt>
                <c:pt idx="547">
                  <c:v>0.67022717517980801</c:v>
                </c:pt>
                <c:pt idx="548">
                  <c:v>0.67022711773771704</c:v>
                </c:pt>
                <c:pt idx="549">
                  <c:v>0.67022706057677395</c:v>
                </c:pt>
                <c:pt idx="550">
                  <c:v>0.67022700369556099</c:v>
                </c:pt>
                <c:pt idx="551">
                  <c:v>0.67022694709266994</c:v>
                </c:pt>
                <c:pt idx="552">
                  <c:v>0.67022689076669795</c:v>
                </c:pt>
                <c:pt idx="553">
                  <c:v>0.670226834716252</c:v>
                </c:pt>
                <c:pt idx="554">
                  <c:v>0.67022677893994298</c:v>
                </c:pt>
                <c:pt idx="555">
                  <c:v>0.67022672343639</c:v>
                </c:pt>
                <c:pt idx="556">
                  <c:v>0.67022666820422006</c:v>
                </c:pt>
                <c:pt idx="557">
                  <c:v>0.67022661324206501</c:v>
                </c:pt>
                <c:pt idx="558">
                  <c:v>0.67022655854856605</c:v>
                </c:pt>
                <c:pt idx="559">
                  <c:v>0.67022650412236995</c:v>
                </c:pt>
                <c:pt idx="560">
                  <c:v>0.67022644996213099</c:v>
                </c:pt>
                <c:pt idx="561">
                  <c:v>0.67022639606650802</c:v>
                </c:pt>
                <c:pt idx="562">
                  <c:v>0.67022634243417101</c:v>
                </c:pt>
                <c:pt idx="563">
                  <c:v>0.670226289063792</c:v>
                </c:pt>
                <c:pt idx="564">
                  <c:v>0.67022623595405195</c:v>
                </c:pt>
                <c:pt idx="565">
                  <c:v>0.67022618310364002</c:v>
                </c:pt>
                <c:pt idx="566">
                  <c:v>0.67022613051125002</c:v>
                </c:pt>
                <c:pt idx="567">
                  <c:v>0.670226078175582</c:v>
                </c:pt>
                <c:pt idx="568">
                  <c:v>0.67022602609534399</c:v>
                </c:pt>
                <c:pt idx="569">
                  <c:v>0.67022597426925001</c:v>
                </c:pt>
                <c:pt idx="570">
                  <c:v>0.67022592269602099</c:v>
                </c:pt>
                <c:pt idx="571">
                  <c:v>0.67022587137438405</c:v>
                </c:pt>
                <c:pt idx="572">
                  <c:v>0.67022582030307198</c:v>
                </c:pt>
                <c:pt idx="573">
                  <c:v>0.67022576948082502</c:v>
                </c:pt>
                <c:pt idx="574">
                  <c:v>0.67022571890639004</c:v>
                </c:pt>
                <c:pt idx="575">
                  <c:v>0.67022566857851995</c:v>
                </c:pt>
                <c:pt idx="576">
                  <c:v>0.67022561849597395</c:v>
                </c:pt>
                <c:pt idx="577">
                  <c:v>0.67022556865751803</c:v>
                </c:pt>
                <c:pt idx="578">
                  <c:v>0.67022551906192196</c:v>
                </c:pt>
                <c:pt idx="579">
                  <c:v>0.67022546970796604</c:v>
                </c:pt>
                <c:pt idx="580">
                  <c:v>0.67022542059443302</c:v>
                </c:pt>
                <c:pt idx="581">
                  <c:v>0.67022537172011498</c:v>
                </c:pt>
                <c:pt idx="582">
                  <c:v>0.670225323083807</c:v>
                </c:pt>
                <c:pt idx="583">
                  <c:v>0.67022527468431303</c:v>
                </c:pt>
                <c:pt idx="584">
                  <c:v>0.67022522652044103</c:v>
                </c:pt>
                <c:pt idx="585">
                  <c:v>0.67022517859100605</c:v>
                </c:pt>
                <c:pt idx="586">
                  <c:v>0.67022513089483005</c:v>
                </c:pt>
                <c:pt idx="587">
                  <c:v>0.67022508343073905</c:v>
                </c:pt>
                <c:pt idx="588">
                  <c:v>0.67022503619756701</c:v>
                </c:pt>
                <c:pt idx="589">
                  <c:v>0.67022498919415296</c:v>
                </c:pt>
                <c:pt idx="590">
                  <c:v>0.67022494241934005</c:v>
                </c:pt>
                <c:pt idx="591">
                  <c:v>0.67022489587198197</c:v>
                </c:pt>
                <c:pt idx="592">
                  <c:v>0.67022484955093298</c:v>
                </c:pt>
                <c:pt idx="593">
                  <c:v>0.67022480345505697</c:v>
                </c:pt>
                <c:pt idx="594">
                  <c:v>0.67022475758322198</c:v>
                </c:pt>
                <c:pt idx="595">
                  <c:v>0.670224711934302</c:v>
                </c:pt>
                <c:pt idx="596">
                  <c:v>0.67022466650717705</c:v>
                </c:pt>
                <c:pt idx="597">
                  <c:v>0.67022462130073301</c:v>
                </c:pt>
                <c:pt idx="598">
                  <c:v>0.67022457631386101</c:v>
                </c:pt>
                <c:pt idx="599">
                  <c:v>0.67022453154545902</c:v>
                </c:pt>
                <c:pt idx="600">
                  <c:v>0.67022448699442805</c:v>
                </c:pt>
                <c:pt idx="601">
                  <c:v>0.67022444265967696</c:v>
                </c:pt>
                <c:pt idx="602">
                  <c:v>0.67022439854012095</c:v>
                </c:pt>
                <c:pt idx="603">
                  <c:v>0.670224354634678</c:v>
                </c:pt>
                <c:pt idx="604">
                  <c:v>0.67022431094227297</c:v>
                </c:pt>
                <c:pt idx="605">
                  <c:v>0.67022426746183805</c:v>
                </c:pt>
                <c:pt idx="606">
                  <c:v>0.67022422419230698</c:v>
                </c:pt>
                <c:pt idx="607">
                  <c:v>0.67022418113262305</c:v>
                </c:pt>
                <c:pt idx="608">
                  <c:v>0.670224138281732</c:v>
                </c:pt>
                <c:pt idx="609">
                  <c:v>0.67022409563858698</c:v>
                </c:pt>
                <c:pt idx="610">
                  <c:v>0.67022405320214495</c:v>
                </c:pt>
                <c:pt idx="611">
                  <c:v>0.67022401097136897</c:v>
                </c:pt>
                <c:pt idx="612">
                  <c:v>0.67022396894522795</c:v>
                </c:pt>
                <c:pt idx="613">
                  <c:v>0.67022392712269496</c:v>
                </c:pt>
                <c:pt idx="614">
                  <c:v>0.67022388550274803</c:v>
                </c:pt>
                <c:pt idx="615">
                  <c:v>0.67022384408437297</c:v>
                </c:pt>
                <c:pt idx="616">
                  <c:v>0.67022380286655703</c:v>
                </c:pt>
                <c:pt idx="617">
                  <c:v>0.67022376184829702</c:v>
                </c:pt>
                <c:pt idx="618">
                  <c:v>0.67022372102859096</c:v>
                </c:pt>
                <c:pt idx="619">
                  <c:v>0.67022368040644398</c:v>
                </c:pt>
                <c:pt idx="620">
                  <c:v>0.67022363998086598</c:v>
                </c:pt>
                <c:pt idx="621">
                  <c:v>0.67022359975087198</c:v>
                </c:pt>
                <c:pt idx="622">
                  <c:v>0.67022355971548297</c:v>
                </c:pt>
                <c:pt idx="623">
                  <c:v>0.67022351987372197</c:v>
                </c:pt>
                <c:pt idx="624">
                  <c:v>0.67022348022462097</c:v>
                </c:pt>
                <c:pt idx="625">
                  <c:v>0.67022344076721396</c:v>
                </c:pt>
                <c:pt idx="626">
                  <c:v>0.67022340150054105</c:v>
                </c:pt>
                <c:pt idx="627">
                  <c:v>0.670223362423647</c:v>
                </c:pt>
                <c:pt idx="628">
                  <c:v>0.670223323535583</c:v>
                </c:pt>
                <c:pt idx="629">
                  <c:v>0.67022328483540194</c:v>
                </c:pt>
                <c:pt idx="630">
                  <c:v>0.67022324632216401</c:v>
                </c:pt>
                <c:pt idx="631">
                  <c:v>0.67022320799493396</c:v>
                </c:pt>
                <c:pt idx="632">
                  <c:v>0.67022316985278096</c:v>
                </c:pt>
                <c:pt idx="633">
                  <c:v>0.670223131894778</c:v>
                </c:pt>
                <c:pt idx="634">
                  <c:v>0.67022309412000503</c:v>
                </c:pt>
                <c:pt idx="635">
                  <c:v>0.67022305652754599</c:v>
                </c:pt>
                <c:pt idx="636">
                  <c:v>0.67022301911648796</c:v>
                </c:pt>
                <c:pt idx="637">
                  <c:v>0.670222981885923</c:v>
                </c:pt>
                <c:pt idx="638">
                  <c:v>0.67022294483495104</c:v>
                </c:pt>
                <c:pt idx="639">
                  <c:v>0.67022290796267203</c:v>
                </c:pt>
                <c:pt idx="640">
                  <c:v>0.67022287126819402</c:v>
                </c:pt>
                <c:pt idx="641">
                  <c:v>0.67022283475062805</c:v>
                </c:pt>
                <c:pt idx="642">
                  <c:v>0.67022279840909005</c:v>
                </c:pt>
                <c:pt idx="643">
                  <c:v>0.67022276224270005</c:v>
                </c:pt>
                <c:pt idx="644">
                  <c:v>0.67022272625058399</c:v>
                </c:pt>
                <c:pt idx="645">
                  <c:v>0.67022269043187099</c:v>
                </c:pt>
                <c:pt idx="646">
                  <c:v>0.67022265478569498</c:v>
                </c:pt>
                <c:pt idx="647">
                  <c:v>0.67022261931119298</c:v>
                </c:pt>
                <c:pt idx="648">
                  <c:v>0.670222584007511</c:v>
                </c:pt>
                <c:pt idx="649">
                  <c:v>0.67022254887379296</c:v>
                </c:pt>
                <c:pt idx="650">
                  <c:v>0.67022251390919296</c:v>
                </c:pt>
                <c:pt idx="651">
                  <c:v>0.67022247911286603</c:v>
                </c:pt>
                <c:pt idx="652">
                  <c:v>0.67022244448397195</c:v>
                </c:pt>
                <c:pt idx="653">
                  <c:v>0.67022241002167604</c:v>
                </c:pt>
                <c:pt idx="654">
                  <c:v>0.67022237572514798</c:v>
                </c:pt>
                <c:pt idx="655">
                  <c:v>0.67022234159355898</c:v>
                </c:pt>
                <c:pt idx="656">
                  <c:v>0.67022230762608903</c:v>
                </c:pt>
                <c:pt idx="657">
                  <c:v>0.67022227382191801</c:v>
                </c:pt>
                <c:pt idx="658">
                  <c:v>0.67022224018023202</c:v>
                </c:pt>
                <c:pt idx="659">
                  <c:v>0.67022220670022103</c:v>
                </c:pt>
                <c:pt idx="660">
                  <c:v>0.67022217338108103</c:v>
                </c:pt>
                <c:pt idx="661">
                  <c:v>0.67022214022200799</c:v>
                </c:pt>
                <c:pt idx="662">
                  <c:v>0.67022210722220599</c:v>
                </c:pt>
                <c:pt idx="663">
                  <c:v>0.67022207438088099</c:v>
                </c:pt>
                <c:pt idx="664">
                  <c:v>0.67022204169724398</c:v>
                </c:pt>
                <c:pt idx="665">
                  <c:v>0.67022200917051</c:v>
                </c:pt>
                <c:pt idx="666">
                  <c:v>0.67022197679989703</c:v>
                </c:pt>
                <c:pt idx="667">
                  <c:v>0.67022194458462803</c:v>
                </c:pt>
                <c:pt idx="668">
                  <c:v>0.67022191252393104</c:v>
                </c:pt>
                <c:pt idx="669">
                  <c:v>0.67022188061703503</c:v>
                </c:pt>
                <c:pt idx="670">
                  <c:v>0.67022184886317504</c:v>
                </c:pt>
                <c:pt idx="671">
                  <c:v>0.67022181726159102</c:v>
                </c:pt>
                <c:pt idx="672">
                  <c:v>0.67022178581152403</c:v>
                </c:pt>
                <c:pt idx="673">
                  <c:v>0.67022175451222199</c:v>
                </c:pt>
                <c:pt idx="674">
                  <c:v>0.67022172336293395</c:v>
                </c:pt>
                <c:pt idx="675">
                  <c:v>0.67022169236291396</c:v>
                </c:pt>
                <c:pt idx="676">
                  <c:v>0.67022166151142104</c:v>
                </c:pt>
                <c:pt idx="677">
                  <c:v>0.67022163080771702</c:v>
                </c:pt>
                <c:pt idx="678">
                  <c:v>0.67022160025106603</c:v>
                </c:pt>
                <c:pt idx="679">
                  <c:v>0.670221569840739</c:v>
                </c:pt>
                <c:pt idx="680">
                  <c:v>0.67022153957600805</c:v>
                </c:pt>
                <c:pt idx="681">
                  <c:v>0.670221509456151</c:v>
                </c:pt>
                <c:pt idx="682">
                  <c:v>0.67022147948044797</c:v>
                </c:pt>
                <c:pt idx="683">
                  <c:v>0.67022144964818298</c:v>
                </c:pt>
                <c:pt idx="684">
                  <c:v>0.67022141995864504</c:v>
                </c:pt>
                <c:pt idx="685">
                  <c:v>0.67022139041112405</c:v>
                </c:pt>
                <c:pt idx="686">
                  <c:v>0.67022136100491603</c:v>
                </c:pt>
                <c:pt idx="687">
                  <c:v>0.67022133173931997</c:v>
                </c:pt>
                <c:pt idx="688">
                  <c:v>0.67022130261363799</c:v>
                </c:pt>
                <c:pt idx="689">
                  <c:v>0.67022127362717698</c:v>
                </c:pt>
                <c:pt idx="690">
                  <c:v>0.67022124477924505</c:v>
                </c:pt>
                <c:pt idx="691">
                  <c:v>0.67022121606915697</c:v>
                </c:pt>
                <c:pt idx="692">
                  <c:v>0.67022118749622805</c:v>
                </c:pt>
                <c:pt idx="693">
                  <c:v>0.67022115905977997</c:v>
                </c:pt>
                <c:pt idx="694">
                  <c:v>0.67022113075913503</c:v>
                </c:pt>
                <c:pt idx="695">
                  <c:v>0.67022110259362</c:v>
                </c:pt>
                <c:pt idx="696">
                  <c:v>0.67022107456256796</c:v>
                </c:pt>
                <c:pt idx="697">
                  <c:v>0.67022104666531002</c:v>
                </c:pt>
                <c:pt idx="698">
                  <c:v>0.67022101890118502</c:v>
                </c:pt>
                <c:pt idx="699">
                  <c:v>0.67022099126953305</c:v>
                </c:pt>
                <c:pt idx="700">
                  <c:v>0.67022096376969997</c:v>
                </c:pt>
                <c:pt idx="701">
                  <c:v>0.67022093640103197</c:v>
                </c:pt>
                <c:pt idx="702">
                  <c:v>0.67022090916288002</c:v>
                </c:pt>
                <c:pt idx="703">
                  <c:v>0.67022088205459796</c:v>
                </c:pt>
                <c:pt idx="704">
                  <c:v>0.67022085507554496</c:v>
                </c:pt>
                <c:pt idx="705">
                  <c:v>0.67022082822508</c:v>
                </c:pt>
                <c:pt idx="706">
                  <c:v>0.67022080150256902</c:v>
                </c:pt>
                <c:pt idx="707">
                  <c:v>0.67022077490737797</c:v>
                </c:pt>
                <c:pt idx="708">
                  <c:v>0.67022074843887802</c:v>
                </c:pt>
                <c:pt idx="709">
                  <c:v>0.67022072209644301</c:v>
                </c:pt>
                <c:pt idx="710">
                  <c:v>0.67022069587944999</c:v>
                </c:pt>
                <c:pt idx="711">
                  <c:v>0.67022066978727901</c:v>
                </c:pt>
                <c:pt idx="712">
                  <c:v>0.67022064381931301</c:v>
                </c:pt>
                <c:pt idx="713">
                  <c:v>0.67022061797494004</c:v>
                </c:pt>
                <c:pt idx="714">
                  <c:v>0.67022059225354902</c:v>
                </c:pt>
                <c:pt idx="715">
                  <c:v>0.670220566654532</c:v>
                </c:pt>
                <c:pt idx="716">
                  <c:v>0.67022054117728602</c:v>
                </c:pt>
                <c:pt idx="717">
                  <c:v>0.670220515821211</c:v>
                </c:pt>
                <c:pt idx="718">
                  <c:v>0.67022049058570599</c:v>
                </c:pt>
                <c:pt idx="719">
                  <c:v>0.67022046547017899</c:v>
                </c:pt>
                <c:pt idx="720">
                  <c:v>0.67022044047403695</c:v>
                </c:pt>
                <c:pt idx="721">
                  <c:v>0.67022041559669199</c:v>
                </c:pt>
                <c:pt idx="722">
                  <c:v>0.67022039083755802</c:v>
                </c:pt>
                <c:pt idx="723">
                  <c:v>0.67022036619605196</c:v>
                </c:pt>
                <c:pt idx="724">
                  <c:v>0.67022034167159295</c:v>
                </c:pt>
                <c:pt idx="725">
                  <c:v>0.67022031726360698</c:v>
                </c:pt>
                <c:pt idx="726">
                  <c:v>0.67022029297151797</c:v>
                </c:pt>
                <c:pt idx="727">
                  <c:v>0.67022026879475605</c:v>
                </c:pt>
                <c:pt idx="728">
                  <c:v>0.67022024473275299</c:v>
                </c:pt>
                <c:pt idx="729">
                  <c:v>0.67022022078494303</c:v>
                </c:pt>
                <c:pt idx="730">
                  <c:v>0.67022019695076496</c:v>
                </c:pt>
                <c:pt idx="731">
                  <c:v>0.67022017322965999</c:v>
                </c:pt>
                <c:pt idx="732">
                  <c:v>0.67022014962106902</c:v>
                </c:pt>
                <c:pt idx="733">
                  <c:v>0.67022012612444104</c:v>
                </c:pt>
                <c:pt idx="734">
                  <c:v>0.67022010273922505</c:v>
                </c:pt>
                <c:pt idx="735">
                  <c:v>0.67022007946487205</c:v>
                </c:pt>
                <c:pt idx="736">
                  <c:v>0.67022005630083603</c:v>
                </c:pt>
                <c:pt idx="737">
                  <c:v>0.67022003324657697</c:v>
                </c:pt>
                <c:pt idx="738">
                  <c:v>0.67022001030155398</c:v>
                </c:pt>
                <c:pt idx="739">
                  <c:v>0.67021998746523004</c:v>
                </c:pt>
                <c:pt idx="740">
                  <c:v>0.67021996473707102</c:v>
                </c:pt>
                <c:pt idx="741">
                  <c:v>0.67021994211654601</c:v>
                </c:pt>
                <c:pt idx="742">
                  <c:v>0.67021991960312499</c:v>
                </c:pt>
                <c:pt idx="743">
                  <c:v>0.67021989719628405</c:v>
                </c:pt>
                <c:pt idx="744">
                  <c:v>0.67021987489549895</c:v>
                </c:pt>
                <c:pt idx="745">
                  <c:v>0.67021985270024897</c:v>
                </c:pt>
                <c:pt idx="746">
                  <c:v>0.670219830610015</c:v>
                </c:pt>
                <c:pt idx="747">
                  <c:v>0.67021980862428399</c:v>
                </c:pt>
                <c:pt idx="748">
                  <c:v>0.67021978674254101</c:v>
                </c:pt>
                <c:pt idx="749">
                  <c:v>0.67021976496427804</c:v>
                </c:pt>
                <c:pt idx="750">
                  <c:v>0.67021974328898504</c:v>
                </c:pt>
                <c:pt idx="751">
                  <c:v>0.67021972171615996</c:v>
                </c:pt>
                <c:pt idx="752">
                  <c:v>0.67021970024529798</c:v>
                </c:pt>
                <c:pt idx="753">
                  <c:v>0.67021967887590095</c:v>
                </c:pt>
                <c:pt idx="754">
                  <c:v>0.67021965760747004</c:v>
                </c:pt>
                <c:pt idx="755">
                  <c:v>0.67021963643951299</c:v>
                </c:pt>
                <c:pt idx="756">
                  <c:v>0.67021961537153496</c:v>
                </c:pt>
                <c:pt idx="757">
                  <c:v>0.67021959440304801</c:v>
                </c:pt>
                <c:pt idx="758">
                  <c:v>0.67021957353356398</c:v>
                </c:pt>
                <c:pt idx="759">
                  <c:v>0.67021955276259904</c:v>
                </c:pt>
                <c:pt idx="760">
                  <c:v>0.67021953208967</c:v>
                </c:pt>
                <c:pt idx="761">
                  <c:v>0.67021951151429804</c:v>
                </c:pt>
                <c:pt idx="762">
                  <c:v>0.67021949103600498</c:v>
                </c:pt>
                <c:pt idx="763">
                  <c:v>0.67021947065431697</c:v>
                </c:pt>
                <c:pt idx="764">
                  <c:v>0.67021945036875996</c:v>
                </c:pt>
                <c:pt idx="765">
                  <c:v>0.67021943017886498</c:v>
                </c:pt>
                <c:pt idx="766">
                  <c:v>0.67021941008416297</c:v>
                </c:pt>
                <c:pt idx="767">
                  <c:v>0.67021939008419096</c:v>
                </c:pt>
                <c:pt idx="768">
                  <c:v>0.67021937017848399</c:v>
                </c:pt>
                <c:pt idx="769">
                  <c:v>0.67021935036658198</c:v>
                </c:pt>
                <c:pt idx="770">
                  <c:v>0.67021933064802697</c:v>
                </c:pt>
                <c:pt idx="771">
                  <c:v>0.67021931102236298</c:v>
                </c:pt>
                <c:pt idx="772">
                  <c:v>0.67021929148913595</c:v>
                </c:pt>
                <c:pt idx="773">
                  <c:v>0.670219272047895</c:v>
                </c:pt>
                <c:pt idx="774">
                  <c:v>0.67021925269819105</c:v>
                </c:pt>
                <c:pt idx="775">
                  <c:v>0.67021923343957701</c:v>
                </c:pt>
                <c:pt idx="776">
                  <c:v>0.67021921427160802</c:v>
                </c:pt>
                <c:pt idx="777">
                  <c:v>0.67021919519384299</c:v>
                </c:pt>
                <c:pt idx="778">
                  <c:v>0.67021917620584104</c:v>
                </c:pt>
                <c:pt idx="779">
                  <c:v>0.67021915730716497</c:v>
                </c:pt>
                <c:pt idx="780">
                  <c:v>0.67021913849737802</c:v>
                </c:pt>
                <c:pt idx="781">
                  <c:v>0.67021911977604898</c:v>
                </c:pt>
                <c:pt idx="782">
                  <c:v>0.67021910114274497</c:v>
                </c:pt>
                <c:pt idx="783">
                  <c:v>0.670219082597038</c:v>
                </c:pt>
                <c:pt idx="784">
                  <c:v>0.67021906413849996</c:v>
                </c:pt>
                <c:pt idx="785">
                  <c:v>0.67021904576670799</c:v>
                </c:pt>
                <c:pt idx="786">
                  <c:v>0.67021902748123896</c:v>
                </c:pt>
                <c:pt idx="787">
                  <c:v>0.670219009281672</c:v>
                </c:pt>
                <c:pt idx="788">
                  <c:v>0.67021899116758998</c:v>
                </c:pt>
                <c:pt idx="789">
                  <c:v>0.67021897313857604</c:v>
                </c:pt>
                <c:pt idx="790">
                  <c:v>0.67021895519421604</c:v>
                </c:pt>
                <c:pt idx="791">
                  <c:v>0.67021893733409799</c:v>
                </c:pt>
                <c:pt idx="792">
                  <c:v>0.67021891955781299</c:v>
                </c:pt>
                <c:pt idx="793">
                  <c:v>0.67021890186495303</c:v>
                </c:pt>
                <c:pt idx="794">
                  <c:v>0.670218884255113</c:v>
                </c:pt>
                <c:pt idx="795">
                  <c:v>0.670218866727888</c:v>
                </c:pt>
                <c:pt idx="796">
                  <c:v>0.67021884928287701</c:v>
                </c:pt>
                <c:pt idx="797">
                  <c:v>0.67021883191968001</c:v>
                </c:pt>
                <c:pt idx="798">
                  <c:v>0.67021881463790101</c:v>
                </c:pt>
                <c:pt idx="799">
                  <c:v>0.67021879743714396</c:v>
                </c:pt>
                <c:pt idx="800">
                  <c:v>0.67021878031701398</c:v>
                </c:pt>
                <c:pt idx="801">
                  <c:v>0.67021876327712104</c:v>
                </c:pt>
                <c:pt idx="802">
                  <c:v>0.67021874631707501</c:v>
                </c:pt>
                <c:pt idx="803">
                  <c:v>0.67021872943648897</c:v>
                </c:pt>
                <c:pt idx="804">
                  <c:v>0.67021871263497701</c:v>
                </c:pt>
                <c:pt idx="805">
                  <c:v>0.67021869591215499</c:v>
                </c:pt>
                <c:pt idx="806">
                  <c:v>0.670218679267641</c:v>
                </c:pt>
                <c:pt idx="807">
                  <c:v>0.67021866270105601</c:v>
                </c:pt>
                <c:pt idx="808">
                  <c:v>0.67021864621202298</c:v>
                </c:pt>
                <c:pt idx="809">
                  <c:v>0.670218629800164</c:v>
                </c:pt>
                <c:pt idx="810">
                  <c:v>0.67021861346510503</c:v>
                </c:pt>
                <c:pt idx="811">
                  <c:v>0.67021859720647603</c:v>
                </c:pt>
                <c:pt idx="812">
                  <c:v>0.67021858102390497</c:v>
                </c:pt>
                <c:pt idx="813">
                  <c:v>0.67021856491702303</c:v>
                </c:pt>
                <c:pt idx="814">
                  <c:v>0.67021854888546595</c:v>
                </c:pt>
                <c:pt idx="815">
                  <c:v>0.67021853292886602</c:v>
                </c:pt>
                <c:pt idx="816">
                  <c:v>0.67021851704686297</c:v>
                </c:pt>
                <c:pt idx="817">
                  <c:v>0.67021850123909399</c:v>
                </c:pt>
                <c:pt idx="818">
                  <c:v>0.67021848550520002</c:v>
                </c:pt>
                <c:pt idx="819">
                  <c:v>0.67021846984482403</c:v>
                </c:pt>
                <c:pt idx="820">
                  <c:v>0.67021845425761095</c:v>
                </c:pt>
                <c:pt idx="821">
                  <c:v>0.67021843874320597</c:v>
                </c:pt>
                <c:pt idx="822">
                  <c:v>0.67021842330125703</c:v>
                </c:pt>
                <c:pt idx="823">
                  <c:v>0.67021840793141496</c:v>
                </c:pt>
                <c:pt idx="824">
                  <c:v>0.67021839263332905</c:v>
                </c:pt>
                <c:pt idx="825">
                  <c:v>0.67021837740665502</c:v>
                </c:pt>
                <c:pt idx="826">
                  <c:v>0.67021836225104703</c:v>
                </c:pt>
                <c:pt idx="827">
                  <c:v>0.67021834716616002</c:v>
                </c:pt>
                <c:pt idx="828">
                  <c:v>0.67021833215165505</c:v>
                </c:pt>
                <c:pt idx="829">
                  <c:v>0.67021831720719105</c:v>
                </c:pt>
                <c:pt idx="830">
                  <c:v>0.67021830233242896</c:v>
                </c:pt>
                <c:pt idx="831">
                  <c:v>0.67021828752703405</c:v>
                </c:pt>
                <c:pt idx="832">
                  <c:v>0.67021827279067003</c:v>
                </c:pt>
                <c:pt idx="833">
                  <c:v>0.67021825812300495</c:v>
                </c:pt>
                <c:pt idx="834">
                  <c:v>0.67021824352370696</c:v>
                </c:pt>
                <c:pt idx="835">
                  <c:v>0.67021822899244599</c:v>
                </c:pt>
                <c:pt idx="836">
                  <c:v>0.67021821452889496</c:v>
                </c:pt>
                <c:pt idx="837">
                  <c:v>0.67021820013272604</c:v>
                </c:pt>
                <c:pt idx="838">
                  <c:v>0.67021818580361603</c:v>
                </c:pt>
                <c:pt idx="839">
                  <c:v>0.67021817154123997</c:v>
                </c:pt>
                <c:pt idx="840">
                  <c:v>0.67021815734527701</c:v>
                </c:pt>
                <c:pt idx="841">
                  <c:v>0.67021814321540796</c:v>
                </c:pt>
                <c:pt idx="842">
                  <c:v>0.67021812915131396</c:v>
                </c:pt>
                <c:pt idx="843">
                  <c:v>0.67021811515267804</c:v>
                </c:pt>
                <c:pt idx="844">
                  <c:v>0.67021810121918501</c:v>
                </c:pt>
                <c:pt idx="845">
                  <c:v>0.67021808735052202</c:v>
                </c:pt>
                <c:pt idx="846">
                  <c:v>0.67021807354637597</c:v>
                </c:pt>
                <c:pt idx="847">
                  <c:v>0.67021805980643701</c:v>
                </c:pt>
                <c:pt idx="848">
                  <c:v>0.67021804613039604</c:v>
                </c:pt>
                <c:pt idx="849">
                  <c:v>0.67021803251794598</c:v>
                </c:pt>
                <c:pt idx="850">
                  <c:v>0.67021801896878097</c:v>
                </c:pt>
                <c:pt idx="851">
                  <c:v>0.67021800548259702</c:v>
                </c:pt>
                <c:pt idx="852">
                  <c:v>0.67021799205909105</c:v>
                </c:pt>
                <c:pt idx="853">
                  <c:v>0.67021797869796196</c:v>
                </c:pt>
                <c:pt idx="854">
                  <c:v>0.67021796539890899</c:v>
                </c:pt>
                <c:pt idx="855">
                  <c:v>0.67021795216163504</c:v>
                </c:pt>
                <c:pt idx="856">
                  <c:v>0.67021793898584403</c:v>
                </c:pt>
                <c:pt idx="857">
                  <c:v>0.67021792587123896</c:v>
                </c:pt>
                <c:pt idx="858">
                  <c:v>0.67021791281752696</c:v>
                </c:pt>
                <c:pt idx="859">
                  <c:v>0.67021789982441604</c:v>
                </c:pt>
                <c:pt idx="860">
                  <c:v>0.67021788689161399</c:v>
                </c:pt>
                <c:pt idx="861">
                  <c:v>0.67021787401883304</c:v>
                </c:pt>
                <c:pt idx="862">
                  <c:v>0.67021786120578497</c:v>
                </c:pt>
                <c:pt idx="863">
                  <c:v>0.67021784845218202</c:v>
                </c:pt>
                <c:pt idx="864">
                  <c:v>0.67021783575773997</c:v>
                </c:pt>
                <c:pt idx="865">
                  <c:v>0.67021782312217504</c:v>
                </c:pt>
                <c:pt idx="866">
                  <c:v>0.67021781054520502</c:v>
                </c:pt>
                <c:pt idx="867">
                  <c:v>0.67021779802654902</c:v>
                </c:pt>
                <c:pt idx="868">
                  <c:v>0.67021778556592804</c:v>
                </c:pt>
                <c:pt idx="869">
                  <c:v>0.67021777316306297</c:v>
                </c:pt>
                <c:pt idx="870">
                  <c:v>0.67021776081767803</c:v>
                </c:pt>
                <c:pt idx="871">
                  <c:v>0.670217748529498</c:v>
                </c:pt>
                <c:pt idx="872">
                  <c:v>0.67021773629824899</c:v>
                </c:pt>
                <c:pt idx="873">
                  <c:v>0.67021772412365699</c:v>
                </c:pt>
                <c:pt idx="874">
                  <c:v>0.67021771200545299</c:v>
                </c:pt>
                <c:pt idx="875">
                  <c:v>0.670217699943365</c:v>
                </c:pt>
                <c:pt idx="876">
                  <c:v>0.67021768793712599</c:v>
                </c:pt>
                <c:pt idx="877">
                  <c:v>0.67021767598646897</c:v>
                </c:pt>
                <c:pt idx="878">
                  <c:v>0.67021766409112704</c:v>
                </c:pt>
                <c:pt idx="879">
                  <c:v>0.67021765225083596</c:v>
                </c:pt>
                <c:pt idx="880">
                  <c:v>0.67021764046533305</c:v>
                </c:pt>
                <c:pt idx="881">
                  <c:v>0.67021762873435597</c:v>
                </c:pt>
                <c:pt idx="882">
                  <c:v>0.67021761705764404</c:v>
                </c:pt>
                <c:pt idx="883">
                  <c:v>0.67021760543493902</c:v>
                </c:pt>
                <c:pt idx="884">
                  <c:v>0.67021759386598101</c:v>
                </c:pt>
                <c:pt idx="885">
                  <c:v>0.67021758235051498</c:v>
                </c:pt>
                <c:pt idx="886">
                  <c:v>0.67021757088828504</c:v>
                </c:pt>
                <c:pt idx="887">
                  <c:v>0.67021755947903605</c:v>
                </c:pt>
                <c:pt idx="888">
                  <c:v>0.67021754812251699</c:v>
                </c:pt>
                <c:pt idx="889">
                  <c:v>0.67021753681847396</c:v>
                </c:pt>
                <c:pt idx="890">
                  <c:v>0.67021752556665803</c:v>
                </c:pt>
                <c:pt idx="891">
                  <c:v>0.67021751436681998</c:v>
                </c:pt>
                <c:pt idx="892">
                  <c:v>0.67021750321871199</c:v>
                </c:pt>
                <c:pt idx="893">
                  <c:v>0.67021749212208603</c:v>
                </c:pt>
                <c:pt idx="894">
                  <c:v>0.67021748107669799</c:v>
                </c:pt>
                <c:pt idx="895">
                  <c:v>0.67021747008230304</c:v>
                </c:pt>
                <c:pt idx="896">
                  <c:v>0.67021745913865804</c:v>
                </c:pt>
                <c:pt idx="897">
                  <c:v>0.67021744824552199</c:v>
                </c:pt>
                <c:pt idx="898">
                  <c:v>0.67021743740265305</c:v>
                </c:pt>
                <c:pt idx="899">
                  <c:v>0.67021742660981298</c:v>
                </c:pt>
                <c:pt idx="900">
                  <c:v>0.67021741586676198</c:v>
                </c:pt>
                <c:pt idx="901">
                  <c:v>0.670217405173264</c:v>
                </c:pt>
                <c:pt idx="902">
                  <c:v>0.67021739452908302</c:v>
                </c:pt>
                <c:pt idx="903">
                  <c:v>0.670217383933985</c:v>
                </c:pt>
                <c:pt idx="904">
                  <c:v>0.67021737338773502</c:v>
                </c:pt>
                <c:pt idx="905">
                  <c:v>0.67021736289010103</c:v>
                </c:pt>
                <c:pt idx="906">
                  <c:v>0.67021735244085201</c:v>
                </c:pt>
                <c:pt idx="907">
                  <c:v>0.67021734203975802</c:v>
                </c:pt>
                <c:pt idx="908">
                  <c:v>0.67021733168659003</c:v>
                </c:pt>
                <c:pt idx="909">
                  <c:v>0.670217321381119</c:v>
                </c:pt>
                <c:pt idx="910">
                  <c:v>0.67021731112312</c:v>
                </c:pt>
                <c:pt idx="911">
                  <c:v>0.67021730091236598</c:v>
                </c:pt>
                <c:pt idx="912">
                  <c:v>0.67021729074863301</c:v>
                </c:pt>
                <c:pt idx="913">
                  <c:v>0.67021728063169805</c:v>
                </c:pt>
                <c:pt idx="914">
                  <c:v>0.67021727056133795</c:v>
                </c:pt>
                <c:pt idx="915">
                  <c:v>0.67021726053733199</c:v>
                </c:pt>
                <c:pt idx="916">
                  <c:v>0.67021725055946002</c:v>
                </c:pt>
                <c:pt idx="917">
                  <c:v>0.67021724062750399</c:v>
                </c:pt>
                <c:pt idx="918">
                  <c:v>0.67021723074124395</c:v>
                </c:pt>
                <c:pt idx="919">
                  <c:v>0.67021722090046398</c:v>
                </c:pt>
                <c:pt idx="920">
                  <c:v>0.67021721110494903</c:v>
                </c:pt>
                <c:pt idx="921">
                  <c:v>0.67021720135448404</c:v>
                </c:pt>
                <c:pt idx="922">
                  <c:v>0.67021719164885496</c:v>
                </c:pt>
                <c:pt idx="923">
                  <c:v>0.67021718198784896</c:v>
                </c:pt>
                <c:pt idx="924">
                  <c:v>0.670217172371254</c:v>
                </c:pt>
                <c:pt idx="925">
                  <c:v>0.67021716279886201</c:v>
                </c:pt>
                <c:pt idx="926">
                  <c:v>0.67021715327046105</c:v>
                </c:pt>
                <c:pt idx="927">
                  <c:v>0.67021714378584296</c:v>
                </c:pt>
                <c:pt idx="928">
                  <c:v>0.67021713434480101</c:v>
                </c:pt>
                <c:pt idx="929">
                  <c:v>0.67021712494712904</c:v>
                </c:pt>
                <c:pt idx="930">
                  <c:v>0.67021711559262098</c:v>
                </c:pt>
                <c:pt idx="931">
                  <c:v>0.67021710628107201</c:v>
                </c:pt>
                <c:pt idx="932">
                  <c:v>0.67021709701228005</c:v>
                </c:pt>
                <c:pt idx="933">
                  <c:v>0.67021708778604205</c:v>
                </c:pt>
                <c:pt idx="934">
                  <c:v>0.67021707860215696</c:v>
                </c:pt>
                <c:pt idx="935">
                  <c:v>0.67021706946042303</c:v>
                </c:pt>
                <c:pt idx="936">
                  <c:v>0.67021706036064299</c:v>
                </c:pt>
                <c:pt idx="937">
                  <c:v>0.670217051302616</c:v>
                </c:pt>
                <c:pt idx="938">
                  <c:v>0.67021704228614698</c:v>
                </c:pt>
                <c:pt idx="939">
                  <c:v>0.67021703331103799</c:v>
                </c:pt>
                <c:pt idx="940">
                  <c:v>0.67021702437709396</c:v>
                </c:pt>
                <c:pt idx="941">
                  <c:v>0.67021701548412005</c:v>
                </c:pt>
                <c:pt idx="942">
                  <c:v>0.67021700663192296</c:v>
                </c:pt>
                <c:pt idx="943">
                  <c:v>0.67021699782030997</c:v>
                </c:pt>
                <c:pt idx="944">
                  <c:v>0.67021698904909</c:v>
                </c:pt>
                <c:pt idx="945">
                  <c:v>0.67021698031807098</c:v>
                </c:pt>
                <c:pt idx="946">
                  <c:v>0.67021697162706295</c:v>
                </c:pt>
                <c:pt idx="947">
                  <c:v>0.67021696297587896</c:v>
                </c:pt>
                <c:pt idx="948">
                  <c:v>0.67021695436432904</c:v>
                </c:pt>
                <c:pt idx="949">
                  <c:v>0.67021694579222801</c:v>
                </c:pt>
                <c:pt idx="950">
                  <c:v>0.67021693725938702</c:v>
                </c:pt>
                <c:pt idx="951">
                  <c:v>0.670216928765624</c:v>
                </c:pt>
                <c:pt idx="952">
                  <c:v>0.67021692031075197</c:v>
                </c:pt>
                <c:pt idx="953">
                  <c:v>0.67021691189458898</c:v>
                </c:pt>
                <c:pt idx="954">
                  <c:v>0.67021690351695296</c:v>
                </c:pt>
                <c:pt idx="955">
                  <c:v>0.67021689517766103</c:v>
                </c:pt>
                <c:pt idx="956">
                  <c:v>0.67021688687653203</c:v>
                </c:pt>
                <c:pt idx="957">
                  <c:v>0.67021687861338797</c:v>
                </c:pt>
                <c:pt idx="958">
                  <c:v>0.670216870388049</c:v>
                </c:pt>
                <c:pt idx="959">
                  <c:v>0.67021686220033605</c:v>
                </c:pt>
                <c:pt idx="960">
                  <c:v>0.67021685405007403</c:v>
                </c:pt>
                <c:pt idx="961">
                  <c:v>0.67021684593708397</c:v>
                </c:pt>
                <c:pt idx="962">
                  <c:v>0.67021683786119302</c:v>
                </c:pt>
                <c:pt idx="963">
                  <c:v>0.67021682982222397</c:v>
                </c:pt>
                <c:pt idx="964">
                  <c:v>0.67021682182000497</c:v>
                </c:pt>
                <c:pt idx="965">
                  <c:v>0.67021681385436205</c:v>
                </c:pt>
                <c:pt idx="966">
                  <c:v>0.670216805925124</c:v>
                </c:pt>
                <c:pt idx="967">
                  <c:v>0.67021679803211898</c:v>
                </c:pt>
                <c:pt idx="968">
                  <c:v>0.67021679017517699</c:v>
                </c:pt>
                <c:pt idx="969">
                  <c:v>0.67021678235412696</c:v>
                </c:pt>
                <c:pt idx="970">
                  <c:v>0.67021677456880202</c:v>
                </c:pt>
                <c:pt idx="971">
                  <c:v>0.67021676681903297</c:v>
                </c:pt>
                <c:pt idx="972">
                  <c:v>0.67021675910465395</c:v>
                </c:pt>
                <c:pt idx="973">
                  <c:v>0.67021675142549797</c:v>
                </c:pt>
                <c:pt idx="974">
                  <c:v>0.67021674378139895</c:v>
                </c:pt>
                <c:pt idx="975">
                  <c:v>0.67021673617219202</c:v>
                </c:pt>
                <c:pt idx="976">
                  <c:v>0.67021672859771497</c:v>
                </c:pt>
                <c:pt idx="977">
                  <c:v>0.67021672105780405</c:v>
                </c:pt>
                <c:pt idx="978">
                  <c:v>0.67021671355229595</c:v>
                </c:pt>
                <c:pt idx="979">
                  <c:v>0.67021670608103001</c:v>
                </c:pt>
                <c:pt idx="980">
                  <c:v>0.67021669864384603</c:v>
                </c:pt>
                <c:pt idx="981">
                  <c:v>0.67021669124058303</c:v>
                </c:pt>
                <c:pt idx="982">
                  <c:v>0.67021668387108202</c:v>
                </c:pt>
                <c:pt idx="983">
                  <c:v>0.67021667653518502</c:v>
                </c:pt>
                <c:pt idx="984">
                  <c:v>0.67021666923273404</c:v>
                </c:pt>
                <c:pt idx="985">
                  <c:v>0.67021666196357299</c:v>
                </c:pt>
                <c:pt idx="986">
                  <c:v>0.67021665472754499</c:v>
                </c:pt>
                <c:pt idx="987">
                  <c:v>0.67021664752449495</c:v>
                </c:pt>
                <c:pt idx="988">
                  <c:v>0.67021664035426798</c:v>
                </c:pt>
                <c:pt idx="989">
                  <c:v>0.67021663321671199</c:v>
                </c:pt>
                <c:pt idx="990">
                  <c:v>0.67021662611167099</c:v>
                </c:pt>
                <c:pt idx="991">
                  <c:v>0.67021661903899499</c:v>
                </c:pt>
                <c:pt idx="992">
                  <c:v>0.670216611998532</c:v>
                </c:pt>
                <c:pt idx="993">
                  <c:v>0.67021660499013003</c:v>
                </c:pt>
                <c:pt idx="994">
                  <c:v>0.67021659801364097</c:v>
                </c:pt>
                <c:pt idx="995">
                  <c:v>0.67021659106891296</c:v>
                </c:pt>
                <c:pt idx="996">
                  <c:v>0.67021658415579899</c:v>
                </c:pt>
                <c:pt idx="997">
                  <c:v>0.67021657727415096</c:v>
                </c:pt>
                <c:pt idx="998">
                  <c:v>0.67021657042382199</c:v>
                </c:pt>
                <c:pt idx="999">
                  <c:v>0.67021656360466397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E5-465E-B3E0-219E3DFA44C4}"/>
            </c:ext>
          </c:extLst>
        </c:ser>
        <c:ser>
          <c:idx val="1"/>
          <c:order val="2"/>
          <c:tx>
            <c:strRef>
              <c:f>'[Auto-Reg Data.xlsx]Iter 30'!$H$1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30'!$J$3:$J$1002</c:f>
              <c:numCache>
                <c:formatCode>#,##0.000</c:formatCode>
                <c:ptCount val="1000"/>
                <c:pt idx="0">
                  <c:v>0.87960104673749395</c:v>
                </c:pt>
                <c:pt idx="1">
                  <c:v>0.81637859449072003</c:v>
                </c:pt>
                <c:pt idx="2">
                  <c:v>0.76332469866825803</c:v>
                </c:pt>
                <c:pt idx="3">
                  <c:v>0.736520315280079</c:v>
                </c:pt>
                <c:pt idx="4">
                  <c:v>0.719344204998693</c:v>
                </c:pt>
                <c:pt idx="5">
                  <c:v>0.70709489144817295</c:v>
                </c:pt>
                <c:pt idx="6">
                  <c:v>0.69814069824680203</c:v>
                </c:pt>
                <c:pt idx="7">
                  <c:v>0.69157605168288805</c:v>
                </c:pt>
                <c:pt idx="8">
                  <c:v>0.68674599072063403</c:v>
                </c:pt>
                <c:pt idx="9">
                  <c:v>0.68315953906896898</c:v>
                </c:pt>
                <c:pt idx="10">
                  <c:v>0.69083110478283005</c:v>
                </c:pt>
                <c:pt idx="11">
                  <c:v>0.69988247294164196</c:v>
                </c:pt>
                <c:pt idx="12">
                  <c:v>0.70994007129778203</c:v>
                </c:pt>
                <c:pt idx="13">
                  <c:v>0.72069301680856901</c:v>
                </c:pt>
                <c:pt idx="14">
                  <c:v>0.73188636203963897</c:v>
                </c:pt>
                <c:pt idx="15">
                  <c:v>0.74331376716625097</c:v>
                </c:pt>
                <c:pt idx="16">
                  <c:v>0.754810305704253</c:v>
                </c:pt>
                <c:pt idx="17">
                  <c:v>0.76624581177265105</c:v>
                </c:pt>
                <c:pt idx="18">
                  <c:v>0.77751896331995696</c:v>
                </c:pt>
                <c:pt idx="19">
                  <c:v>0.78855215780083499</c:v>
                </c:pt>
                <c:pt idx="20">
                  <c:v>0.79928715555525398</c:v>
                </c:pt>
                <c:pt idx="21">
                  <c:v>0.80968142370973595</c:v>
                </c:pt>
                <c:pt idx="22">
                  <c:v>0.81970509560024796</c:v>
                </c:pt>
                <c:pt idx="23">
                  <c:v>0.82933845738925005</c:v>
                </c:pt>
                <c:pt idx="24">
                  <c:v>0.83856987799498695</c:v>
                </c:pt>
                <c:pt idx="25">
                  <c:v>0.84739410644819402</c:v>
                </c:pt>
                <c:pt idx="26">
                  <c:v>0.85581086981480003</c:v>
                </c:pt>
                <c:pt idx="27">
                  <c:v>0.86382371342882902</c:v>
                </c:pt>
                <c:pt idx="28">
                  <c:v>0.87143903257142497</c:v>
                </c:pt>
                <c:pt idx="29">
                  <c:v>0.87866525046925004</c:v>
                </c:pt>
                <c:pt idx="30">
                  <c:v>0.88551210129172298</c:v>
                </c:pt>
                <c:pt idx="31">
                  <c:v>0.89198997846262595</c:v>
                </c:pt>
                <c:pt idx="32">
                  <c:v>0.89810930778197395</c:v>
                </c:pt>
                <c:pt idx="33">
                  <c:v>0.90387990119295403</c:v>
                </c:pt>
                <c:pt idx="34">
                  <c:v>0.90931024001471095</c:v>
                </c:pt>
                <c:pt idx="35">
                  <c:v>0.91440662547624096</c:v>
                </c:pt>
                <c:pt idx="36">
                  <c:v>0.91917211880900096</c:v>
                </c:pt>
                <c:pt idx="37">
                  <c:v>0.92360517264201603</c:v>
                </c:pt>
                <c:pt idx="38">
                  <c:v>0.92769783054608601</c:v>
                </c:pt>
                <c:pt idx="39">
                  <c:v>0.93143334500158803</c:v>
                </c:pt>
                <c:pt idx="40">
                  <c:v>0.93478304306077098</c:v>
                </c:pt>
                <c:pt idx="41">
                  <c:v>0.93770226948949797</c:v>
                </c:pt>
                <c:pt idx="42">
                  <c:v>0.94012529046677296</c:v>
                </c:pt>
                <c:pt idx="43">
                  <c:v>0.94195920234428199</c:v>
                </c:pt>
                <c:pt idx="44">
                  <c:v>0.943077246347928</c:v>
                </c:pt>
                <c:pt idx="45">
                  <c:v>0.94331259391170497</c:v>
                </c:pt>
                <c:pt idx="46">
                  <c:v>0.94245473071484798</c:v>
                </c:pt>
                <c:pt idx="47">
                  <c:v>0.94025197379850101</c:v>
                </c:pt>
                <c:pt idx="48">
                  <c:v>0.93642496395077202</c:v>
                </c:pt>
                <c:pt idx="49">
                  <c:v>0.93069611166158095</c:v>
                </c:pt>
                <c:pt idx="50">
                  <c:v>0.92283733981535299</c:v>
                </c:pt>
                <c:pt idx="51">
                  <c:v>0.912731937451431</c:v>
                </c:pt>
                <c:pt idx="52">
                  <c:v>0.90043714798998198</c:v>
                </c:pt>
                <c:pt idx="53">
                  <c:v>0.88622696629230102</c:v>
                </c:pt>
                <c:pt idx="54">
                  <c:v>0.87059557885721495</c:v>
                </c:pt>
                <c:pt idx="55">
                  <c:v>0.85421330198041201</c:v>
                </c:pt>
                <c:pt idx="56">
                  <c:v>0.83784403287763398</c:v>
                </c:pt>
                <c:pt idx="57">
                  <c:v>0.82224687268146701</c:v>
                </c:pt>
                <c:pt idx="58">
                  <c:v>0.80808734972277596</c:v>
                </c:pt>
                <c:pt idx="59">
                  <c:v>0.79587476907488397</c:v>
                </c:pt>
                <c:pt idx="60">
                  <c:v>0.78592771282742002</c:v>
                </c:pt>
                <c:pt idx="61">
                  <c:v>0.77836008020249703</c:v>
                </c:pt>
                <c:pt idx="62">
                  <c:v>0.77308425876901499</c:v>
                </c:pt>
                <c:pt idx="63">
                  <c:v>0.769840257685378</c:v>
                </c:pt>
                <c:pt idx="64">
                  <c:v>0.76825634121820396</c:v>
                </c:pt>
                <c:pt idx="65">
                  <c:v>0.76792389025069696</c:v>
                </c:pt>
                <c:pt idx="66">
                  <c:v>0.76845873863216996</c:v>
                </c:pt>
                <c:pt idx="67">
                  <c:v>0.76953515042339504</c:v>
                </c:pt>
                <c:pt idx="68">
                  <c:v>0.770895766420574</c:v>
                </c:pt>
                <c:pt idx="69">
                  <c:v>0.77234756084281797</c:v>
                </c:pt>
                <c:pt idx="70">
                  <c:v>0.773752419644675</c:v>
                </c:pt>
                <c:pt idx="71">
                  <c:v>0.77501713042510201</c:v>
                </c:pt>
                <c:pt idx="72">
                  <c:v>0.77608457044261303</c:v>
                </c:pt>
                <c:pt idx="73">
                  <c:v>0.77692633421786195</c:v>
                </c:pt>
                <c:pt idx="74">
                  <c:v>0.77753650852796496</c:v>
                </c:pt>
                <c:pt idx="75">
                  <c:v>0.77792625364576096</c:v>
                </c:pt>
                <c:pt idx="76">
                  <c:v>0.77811896620732901</c:v>
                </c:pt>
                <c:pt idx="77">
                  <c:v>0.77814593456341896</c:v>
                </c:pt>
                <c:pt idx="78">
                  <c:v>0.77804249763298094</c:v>
                </c:pt>
                <c:pt idx="79">
                  <c:v>0.77784477023358201</c:v>
                </c:pt>
                <c:pt idx="80">
                  <c:v>0.77758700605637798</c:v>
                </c:pt>
                <c:pt idx="81">
                  <c:v>0.777299645333418</c:v>
                </c:pt>
                <c:pt idx="82">
                  <c:v>0.77700805148541396</c:v>
                </c:pt>
                <c:pt idx="83">
                  <c:v>0.77673189281243704</c:v>
                </c:pt>
                <c:pt idx="84">
                  <c:v>0.776485082454482</c:v>
                </c:pt>
                <c:pt idx="85">
                  <c:v>0.77627615977255204</c:v>
                </c:pt>
                <c:pt idx="86">
                  <c:v>0.77610898238075998</c:v>
                </c:pt>
                <c:pt idx="87">
                  <c:v>0.77598359997434496</c:v>
                </c:pt>
                <c:pt idx="88">
                  <c:v>0.77589719571869198</c:v>
                </c:pt>
                <c:pt idx="89">
                  <c:v>0.77584500365799203</c:v>
                </c:pt>
                <c:pt idx="90">
                  <c:v>0.77582113655211404</c:v>
                </c:pt>
                <c:pt idx="91">
                  <c:v>0.77581928375375098</c:v>
                </c:pt>
                <c:pt idx="92">
                  <c:v>0.77583326051391899</c:v>
                </c:pt>
                <c:pt idx="93">
                  <c:v>0.77585740713494999</c:v>
                </c:pt>
                <c:pt idx="94">
                  <c:v>0.775886848453884</c:v>
                </c:pt>
                <c:pt idx="95">
                  <c:v>0.77591763171758299</c:v>
                </c:pt>
                <c:pt idx="96">
                  <c:v>0.77594676482472902</c:v>
                </c:pt>
                <c:pt idx="97">
                  <c:v>0.77597217805166097</c:v>
                </c:pt>
                <c:pt idx="98">
                  <c:v>0.77599263156048703</c:v>
                </c:pt>
                <c:pt idx="99">
                  <c:v>0.77600758887760102</c:v>
                </c:pt>
                <c:pt idx="100">
                  <c:v>0.77601707364911199</c:v>
                </c:pt>
                <c:pt idx="101">
                  <c:v>0.77602152372046096</c:v>
                </c:pt>
                <c:pt idx="102">
                  <c:v>0.77602165324522598</c:v>
                </c:pt>
                <c:pt idx="103">
                  <c:v>0.77601833032171097</c:v>
                </c:pt>
                <c:pt idx="104">
                  <c:v>0.77601247474428203</c:v>
                </c:pt>
                <c:pt idx="105">
                  <c:v>0.77600497794822598</c:v>
                </c:pt>
                <c:pt idx="106">
                  <c:v>0.775996645185969</c:v>
                </c:pt>
                <c:pt idx="107">
                  <c:v>0.77598815842272895</c:v>
                </c:pt>
                <c:pt idx="108">
                  <c:v>0.77598005736976505</c:v>
                </c:pt>
                <c:pt idx="109">
                  <c:v>0.77597273544354395</c:v>
                </c:pt>
                <c:pt idx="110">
                  <c:v>0.77596644718868701</c:v>
                </c:pt>
                <c:pt idx="111">
                  <c:v>0.77596132375790206</c:v>
                </c:pt>
                <c:pt idx="112">
                  <c:v>0.77595739332515701</c:v>
                </c:pt>
                <c:pt idx="113">
                  <c:v>0.77595460374272596</c:v>
                </c:pt>
                <c:pt idx="114">
                  <c:v>0.77595284526987496</c:v>
                </c:pt>
                <c:pt idx="115">
                  <c:v>0.77595197174272801</c:v>
                </c:pt>
                <c:pt idx="116">
                  <c:v>0.77595181907622801</c:v>
                </c:pt>
                <c:pt idx="117">
                  <c:v>0.77595222045768597</c:v>
                </c:pt>
                <c:pt idx="118">
                  <c:v>0.77595301798706195</c:v>
                </c:pt>
                <c:pt idx="119">
                  <c:v>0.77595407083206802</c:v>
                </c:pt>
                <c:pt idx="120">
                  <c:v>0.77595526019521599</c:v>
                </c:pt>
                <c:pt idx="121">
                  <c:v>0.77595649154011004</c:v>
                </c:pt>
                <c:pt idx="122">
                  <c:v>0.77595769460497299</c:v>
                </c:pt>
                <c:pt idx="123">
                  <c:v>0.77595882175457898</c:v>
                </c:pt>
                <c:pt idx="124">
                  <c:v>0.77595984520026495</c:v>
                </c:pt>
                <c:pt idx="125">
                  <c:v>0.77596075356441196</c:v>
                </c:pt>
                <c:pt idx="126">
                  <c:v>0.77596154819237995</c:v>
                </c:pt>
                <c:pt idx="127">
                  <c:v>0.77596223953162802</c:v>
                </c:pt>
                <c:pt idx="128">
                  <c:v>0.77596284381291503</c:v>
                </c:pt>
                <c:pt idx="129">
                  <c:v>0.775963380188468</c:v>
                </c:pt>
                <c:pt idx="130">
                  <c:v>0.77596386841114895</c:v>
                </c:pt>
                <c:pt idx="131">
                  <c:v>0.77596432707967999</c:v>
                </c:pt>
                <c:pt idx="132">
                  <c:v>0.77596477242907003</c:v>
                </c:pt>
                <c:pt idx="133">
                  <c:v>0.77596521761239401</c:v>
                </c:pt>
                <c:pt idx="134">
                  <c:v>0.7759656723992</c:v>
                </c:pt>
                <c:pt idx="135">
                  <c:v>0.77596614320541202</c:v>
                </c:pt>
                <c:pt idx="136">
                  <c:v>0.77596663336776595</c:v>
                </c:pt>
                <c:pt idx="137">
                  <c:v>0.77596714358059404</c:v>
                </c:pt>
                <c:pt idx="138">
                  <c:v>0.77596767242209597</c:v>
                </c:pt>
                <c:pt idx="139">
                  <c:v>0.77596821690935203</c:v>
                </c:pt>
                <c:pt idx="140">
                  <c:v>0.77596877303467404</c:v>
                </c:pt>
                <c:pt idx="141">
                  <c:v>0.77596933624920506</c:v>
                </c:pt>
                <c:pt idx="142">
                  <c:v>0.77596990187203796</c:v>
                </c:pt>
                <c:pt idx="143">
                  <c:v>0.77597046541391601</c:v>
                </c:pt>
                <c:pt idx="144">
                  <c:v>0.77597102281339603</c:v>
                </c:pt>
                <c:pt idx="145">
                  <c:v>0.77597157059012201</c:v>
                </c:pt>
                <c:pt idx="146">
                  <c:v>0.77597210592458998</c:v>
                </c:pt>
                <c:pt idx="147">
                  <c:v>0.77597262667664701</c:v>
                </c:pt>
                <c:pt idx="148">
                  <c:v>0.775973131356263</c:v>
                </c:pt>
                <c:pt idx="149">
                  <c:v>0.77597361906010798</c:v>
                </c:pt>
                <c:pt idx="150">
                  <c:v>0.77597408938654</c:v>
                </c:pt>
                <c:pt idx="151">
                  <c:v>0.77597454233996799</c:v>
                </c:pt>
                <c:pt idx="152">
                  <c:v>0.77597497823361705</c:v>
                </c:pt>
                <c:pt idx="153">
                  <c:v>0.77597539759757705</c:v>
                </c:pt>
                <c:pt idx="154">
                  <c:v>0.77597580109696296</c:v>
                </c:pt>
                <c:pt idx="155">
                  <c:v>0.77597618946310398</c:v>
                </c:pt>
                <c:pt idx="156">
                  <c:v>0.77597656343907995</c:v>
                </c:pt>
                <c:pt idx="157">
                  <c:v>0.77597692373956595</c:v>
                </c:pt>
                <c:pt idx="158">
                  <c:v>0.77597727102401803</c:v>
                </c:pt>
                <c:pt idx="159">
                  <c:v>0.77597760588152997</c:v>
                </c:pt>
                <c:pt idx="160">
                  <c:v>0.77597792882530403</c:v>
                </c:pt>
                <c:pt idx="161">
                  <c:v>0.77597824029455897</c:v>
                </c:pt>
                <c:pt idx="162">
                  <c:v>0.775978540661724</c:v>
                </c:pt>
                <c:pt idx="163">
                  <c:v>0.77597883024294401</c:v>
                </c:pt>
                <c:pt idx="164">
                  <c:v>0.77597910931021696</c:v>
                </c:pt>
                <c:pt idx="165">
                  <c:v>0.77597937810378703</c:v>
                </c:pt>
                <c:pt idx="166">
                  <c:v>0.77597963684376503</c:v>
                </c:pt>
                <c:pt idx="167">
                  <c:v>0.77597988574026899</c:v>
                </c:pt>
                <c:pt idx="168">
                  <c:v>0.77598012500166902</c:v>
                </c:pt>
                <c:pt idx="169">
                  <c:v>0.775980354840764</c:v>
                </c:pt>
                <c:pt idx="170">
                  <c:v>0.77598057547891996</c:v>
                </c:pt>
                <c:pt idx="171">
                  <c:v>0.77598078714834595</c:v>
                </c:pt>
                <c:pt idx="172">
                  <c:v>0.77598099009275401</c:v>
                </c:pt>
                <c:pt idx="173">
                  <c:v>0.77598118456675202</c:v>
                </c:pt>
                <c:pt idx="174">
                  <c:v>0.77598137083427099</c:v>
                </c:pt>
                <c:pt idx="175">
                  <c:v>0.77598154916636797</c:v>
                </c:pt>
                <c:pt idx="176">
                  <c:v>0.77598171983869502</c:v>
                </c:pt>
                <c:pt idx="177">
                  <c:v>0.77598188312886196</c:v>
                </c:pt>
                <c:pt idx="178">
                  <c:v>0.77598203931390897</c:v>
                </c:pt>
                <c:pt idx="179">
                  <c:v>0.77598218866801305</c:v>
                </c:pt>
                <c:pt idx="180">
                  <c:v>0.77598233146052298</c:v>
                </c:pt>
                <c:pt idx="181">
                  <c:v>0.77598246795438397</c:v>
                </c:pt>
                <c:pt idx="182">
                  <c:v>0.77598259840494499</c:v>
                </c:pt>
                <c:pt idx="183">
                  <c:v>0.77598272305914096</c:v>
                </c:pt>
                <c:pt idx="184">
                  <c:v>0.775982842155018</c:v>
                </c:pt>
                <c:pt idx="185">
                  <c:v>0.77598295592153999</c:v>
                </c:pt>
                <c:pt idx="186">
                  <c:v>0.77598306457862698</c:v>
                </c:pt>
                <c:pt idx="187">
                  <c:v>0.77598316833737402</c:v>
                </c:pt>
                <c:pt idx="188">
                  <c:v>0.77598326740038304</c:v>
                </c:pt>
                <c:pt idx="189">
                  <c:v>0.77598336196217099</c:v>
                </c:pt>
                <c:pt idx="190">
                  <c:v>0.77598345220960996</c:v>
                </c:pt>
                <c:pt idx="191">
                  <c:v>0.77598353832236899</c:v>
                </c:pt>
                <c:pt idx="192">
                  <c:v>0.77598362047333402</c:v>
                </c:pt>
                <c:pt idx="193">
                  <c:v>0.77598369882898699</c:v>
                </c:pt>
                <c:pt idx="194">
                  <c:v>0.77598377354974601</c:v>
                </c:pt>
                <c:pt idx="195">
                  <c:v>0.77598384479024796</c:v>
                </c:pt>
                <c:pt idx="196">
                  <c:v>0.77598391269959499</c:v>
                </c:pt>
                <c:pt idx="197">
                  <c:v>0.77598397742155001</c:v>
                </c:pt>
                <c:pt idx="198">
                  <c:v>0.77598403909470504</c:v>
                </c:pt>
                <c:pt idx="199">
                  <c:v>0.77598409785261002</c:v>
                </c:pt>
                <c:pt idx="200">
                  <c:v>0.77598415382389596</c:v>
                </c:pt>
                <c:pt idx="201">
                  <c:v>0.77598420713237504</c:v>
                </c:pt>
                <c:pt idx="202">
                  <c:v>0.77598425789713599</c:v>
                </c:pt>
                <c:pt idx="203">
                  <c:v>0.77598430623264203</c:v>
                </c:pt>
                <c:pt idx="204">
                  <c:v>0.77598435224882401</c:v>
                </c:pt>
                <c:pt idx="205">
                  <c:v>0.77598439605118597</c:v>
                </c:pt>
                <c:pt idx="206">
                  <c:v>0.77598443774091197</c:v>
                </c:pt>
                <c:pt idx="207">
                  <c:v>0.775984477414978</c:v>
                </c:pt>
                <c:pt idx="208">
                  <c:v>0.77598451516627998</c:v>
                </c:pt>
                <c:pt idx="209">
                  <c:v>0.77598455108375397</c:v>
                </c:pt>
                <c:pt idx="210">
                  <c:v>0.77598458525251301</c:v>
                </c:pt>
                <c:pt idx="211">
                  <c:v>0.77598461775397798</c:v>
                </c:pt>
                <c:pt idx="212">
                  <c:v>0.77598464866601602</c:v>
                </c:pt>
                <c:pt idx="213">
                  <c:v>0.77598467806307503</c:v>
                </c:pt>
                <c:pt idx="214">
                  <c:v>0.77598470601632197</c:v>
                </c:pt>
                <c:pt idx="215">
                  <c:v>0.77598473259376899</c:v>
                </c:pt>
                <c:pt idx="216">
                  <c:v>0.77598475786041099</c:v>
                </c:pt>
                <c:pt idx="217">
                  <c:v>0.77598478187834197</c:v>
                </c:pt>
                <c:pt idx="218">
                  <c:v>0.77598480470688302</c:v>
                </c:pt>
                <c:pt idx="219">
                  <c:v>0.77598482640269695</c:v>
                </c:pt>
                <c:pt idx="220">
                  <c:v>0.77598484701989501</c:v>
                </c:pt>
                <c:pt idx="221">
                  <c:v>0.77598486661015198</c:v>
                </c:pt>
                <c:pt idx="222">
                  <c:v>0.77598488522279996</c:v>
                </c:pt>
                <c:pt idx="223">
                  <c:v>0.77598490290493205</c:v>
                </c:pt>
                <c:pt idx="224">
                  <c:v>0.77598491970149397</c:v>
                </c:pt>
                <c:pt idx="225">
                  <c:v>0.77598493565537197</c:v>
                </c:pt>
                <c:pt idx="226">
                  <c:v>0.77598495080748398</c:v>
                </c:pt>
                <c:pt idx="227">
                  <c:v>0.775984965196856</c:v>
                </c:pt>
                <c:pt idx="228">
                  <c:v>0.77598497886070805</c:v>
                </c:pt>
                <c:pt idx="229">
                  <c:v>0.77598499183452696</c:v>
                </c:pt>
                <c:pt idx="230">
                  <c:v>0.77598500415214</c:v>
                </c:pt>
                <c:pt idx="231">
                  <c:v>0.77598501584579005</c:v>
                </c:pt>
                <c:pt idx="232">
                  <c:v>0.77598502694619897</c:v>
                </c:pt>
                <c:pt idx="233">
                  <c:v>0.77598503748264003</c:v>
                </c:pt>
                <c:pt idx="234">
                  <c:v>0.77598504748299602</c:v>
                </c:pt>
                <c:pt idx="235">
                  <c:v>0.77598505697382303</c:v>
                </c:pt>
                <c:pt idx="236">
                  <c:v>0.77598506598041095</c:v>
                </c:pt>
                <c:pt idx="237">
                  <c:v>0.77598507452683896</c:v>
                </c:pt>
                <c:pt idx="238">
                  <c:v>0.77598508263603205</c:v>
                </c:pt>
                <c:pt idx="239">
                  <c:v>0.775985090329808</c:v>
                </c:pt>
                <c:pt idx="240">
                  <c:v>0.77598509762893597</c:v>
                </c:pt>
                <c:pt idx="241">
                  <c:v>0.77598510455317904</c:v>
                </c:pt>
                <c:pt idx="242">
                  <c:v>0.77598511112134305</c:v>
                </c:pt>
                <c:pt idx="243">
                  <c:v>0.77598511735131903</c:v>
                </c:pt>
                <c:pt idx="244">
                  <c:v>0.77598512326012803</c:v>
                </c:pt>
                <c:pt idx="245">
                  <c:v>0.77598512886395998</c:v>
                </c:pt>
                <c:pt idx="246">
                  <c:v>0.77598513417821302</c:v>
                </c:pt>
                <c:pt idx="247">
                  <c:v>0.77598513921753098</c:v>
                </c:pt>
                <c:pt idx="248">
                  <c:v>0.77598514399583796</c:v>
                </c:pt>
                <c:pt idx="249">
                  <c:v>0.77598514852637401</c:v>
                </c:pt>
                <c:pt idx="250">
                  <c:v>0.77598515282172498</c:v>
                </c:pt>
                <c:pt idx="251">
                  <c:v>0.77598515689385505</c:v>
                </c:pt>
                <c:pt idx="252">
                  <c:v>0.77598516075413704</c:v>
                </c:pt>
                <c:pt idx="253">
                  <c:v>0.77598516441337795</c:v>
                </c:pt>
                <c:pt idx="254">
                  <c:v>0.77598516788184901</c:v>
                </c:pt>
                <c:pt idx="255">
                  <c:v>0.77598517116930898</c:v>
                </c:pt>
                <c:pt idx="256">
                  <c:v>0.775985174285031</c:v>
                </c:pt>
                <c:pt idx="257">
                  <c:v>0.77598517723782301</c:v>
                </c:pt>
                <c:pt idx="258">
                  <c:v>0.77598518003605299</c:v>
                </c:pt>
                <c:pt idx="259">
                  <c:v>0.77598518268766803</c:v>
                </c:pt>
                <c:pt idx="260">
                  <c:v>0.77598518520021897</c:v>
                </c:pt>
                <c:pt idx="261">
                  <c:v>0.77598518758087198</c:v>
                </c:pt>
                <c:pt idx="262">
                  <c:v>0.77598518983643605</c:v>
                </c:pt>
                <c:pt idx="263">
                  <c:v>0.77598519197337301</c:v>
                </c:pt>
                <c:pt idx="264">
                  <c:v>0.77598519399782095</c:v>
                </c:pt>
                <c:pt idx="265">
                  <c:v>0.775985195915604</c:v>
                </c:pt>
                <c:pt idx="266">
                  <c:v>0.77598519773225405</c:v>
                </c:pt>
                <c:pt idx="267">
                  <c:v>0.77598519945302002</c:v>
                </c:pt>
                <c:pt idx="268">
                  <c:v>0.77598520108288405</c:v>
                </c:pt>
                <c:pt idx="269">
                  <c:v>0.775985202626575</c:v>
                </c:pt>
                <c:pt idx="270">
                  <c:v>0.77598520408857996</c:v>
                </c:pt>
                <c:pt idx="271">
                  <c:v>0.77598520547315597</c:v>
                </c:pt>
                <c:pt idx="272">
                  <c:v>0.77598520678434502</c:v>
                </c:pt>
                <c:pt idx="273">
                  <c:v>0.77598520802597803</c:v>
                </c:pt>
                <c:pt idx="274">
                  <c:v>0.775985209201695</c:v>
                </c:pt>
                <c:pt idx="275">
                  <c:v>0.77598521031494305</c:v>
                </c:pt>
                <c:pt idx="276">
                  <c:v>0.77598521136899601</c:v>
                </c:pt>
                <c:pt idx="277">
                  <c:v>0.77598521236695694</c:v>
                </c:pt>
                <c:pt idx="278">
                  <c:v>0.77598521331177195</c:v>
                </c:pt>
                <c:pt idx="279">
                  <c:v>0.77598521420623201</c:v>
                </c:pt>
                <c:pt idx="280">
                  <c:v>0.77598521505298501</c:v>
                </c:pt>
                <c:pt idx="281">
                  <c:v>0.77598521585454205</c:v>
                </c:pt>
                <c:pt idx="282">
                  <c:v>0.77598521661328501</c:v>
                </c:pt>
                <c:pt idx="283">
                  <c:v>0.77598521733146897</c:v>
                </c:pt>
                <c:pt idx="284">
                  <c:v>0.77598521801123699</c:v>
                </c:pt>
                <c:pt idx="285">
                  <c:v>0.775985218654617</c:v>
                </c:pt>
                <c:pt idx="286">
                  <c:v>0.77598521926353203</c:v>
                </c:pt>
                <c:pt idx="287">
                  <c:v>0.77598521983980695</c:v>
                </c:pt>
                <c:pt idx="288">
                  <c:v>0.77598522038516904</c:v>
                </c:pt>
                <c:pt idx="289">
                  <c:v>0.77598522090125699</c:v>
                </c:pt>
                <c:pt idx="290">
                  <c:v>0.775985221389624</c:v>
                </c:pt>
                <c:pt idx="291">
                  <c:v>0.77598522185174001</c:v>
                </c:pt>
                <c:pt idx="292">
                  <c:v>0.77598522228900102</c:v>
                </c:pt>
                <c:pt idx="293">
                  <c:v>0.77598522270272796</c:v>
                </c:pt>
                <c:pt idx="294">
                  <c:v>0.77598522309417295</c:v>
                </c:pt>
                <c:pt idx="295">
                  <c:v>0.77598522346452203</c:v>
                </c:pt>
                <c:pt idx="296">
                  <c:v>0.77598522381489998</c:v>
                </c:pt>
                <c:pt idx="297">
                  <c:v>0.77598522414637205</c:v>
                </c:pt>
                <c:pt idx="298">
                  <c:v>0.775985224459946</c:v>
                </c:pt>
                <c:pt idx="299">
                  <c:v>0.77598522475657805</c:v>
                </c:pt>
                <c:pt idx="300">
                  <c:v>0.77598522503717504</c:v>
                </c:pt>
                <c:pt idx="301">
                  <c:v>0.77598522530259295</c:v>
                </c:pt>
                <c:pt idx="302">
                  <c:v>0.77598522555364502</c:v>
                </c:pt>
                <c:pt idx="303">
                  <c:v>0.77598522579109996</c:v>
                </c:pt>
                <c:pt idx="304">
                  <c:v>0.77598522601568698</c:v>
                </c:pt>
                <c:pt idx="305">
                  <c:v>0.77598522622809596</c:v>
                </c:pt>
                <c:pt idx="306">
                  <c:v>0.77598522642898105</c:v>
                </c:pt>
                <c:pt idx="307">
                  <c:v>0.77598522661896097</c:v>
                </c:pt>
                <c:pt idx="308">
                  <c:v>0.77598522679862103</c:v>
                </c:pt>
                <c:pt idx="309">
                  <c:v>0.77598522696851702</c:v>
                </c:pt>
                <c:pt idx="310">
                  <c:v>0.77598522712917395</c:v>
                </c:pt>
                <c:pt idx="311">
                  <c:v>0.77598522728108899</c:v>
                </c:pt>
                <c:pt idx="312">
                  <c:v>0.77598522742473397</c:v>
                </c:pt>
                <c:pt idx="313">
                  <c:v>0.77598522756055399</c:v>
                </c:pt>
                <c:pt idx="314">
                  <c:v>0.77598522768897205</c:v>
                </c:pt>
                <c:pt idx="315">
                  <c:v>0.77598522781038703</c:v>
                </c:pt>
                <c:pt idx="316">
                  <c:v>0.77598522792517799</c:v>
                </c:pt>
                <c:pt idx="317">
                  <c:v>0.77598522803370196</c:v>
                </c:pt>
                <c:pt idx="318">
                  <c:v>0.775985228136298</c:v>
                </c:pt>
                <c:pt idx="319">
                  <c:v>0.77598522823328797</c:v>
                </c:pt>
                <c:pt idx="320">
                  <c:v>0.77598522832497396</c:v>
                </c:pt>
                <c:pt idx="321">
                  <c:v>0.77598522841164397</c:v>
                </c:pt>
                <c:pt idx="322">
                  <c:v>0.77598522849356999</c:v>
                </c:pt>
                <c:pt idx="323">
                  <c:v>0.77598522857101004</c:v>
                </c:pt>
                <c:pt idx="324">
                  <c:v>0.77598522864420605</c:v>
                </c:pt>
                <c:pt idx="325">
                  <c:v>0.77598522871339004</c:v>
                </c:pt>
                <c:pt idx="326">
                  <c:v>0.77598522877877896</c:v>
                </c:pt>
                <c:pt idx="327">
                  <c:v>0.77598522884057897</c:v>
                </c:pt>
                <c:pt idx="328">
                  <c:v>0.77598522889898602</c:v>
                </c:pt>
                <c:pt idx="329">
                  <c:v>0.77598522895418498</c:v>
                </c:pt>
                <c:pt idx="330">
                  <c:v>0.77598522900635003</c:v>
                </c:pt>
                <c:pt idx="331">
                  <c:v>0.77598522905564704</c:v>
                </c:pt>
                <c:pt idx="332">
                  <c:v>0.775985229102231</c:v>
                </c:pt>
                <c:pt idx="333">
                  <c:v>0.77598522914625201</c:v>
                </c:pt>
                <c:pt idx="334">
                  <c:v>0.77598522918784796</c:v>
                </c:pt>
                <c:pt idx="335">
                  <c:v>0.77598522922715196</c:v>
                </c:pt>
                <c:pt idx="336">
                  <c:v>0.77598522926429003</c:v>
                </c:pt>
                <c:pt idx="337">
                  <c:v>0.77598522929937896</c:v>
                </c:pt>
                <c:pt idx="338">
                  <c:v>0.775985229332533</c:v>
                </c:pt>
                <c:pt idx="339">
                  <c:v>0.77598522936385605</c:v>
                </c:pt>
                <c:pt idx="340">
                  <c:v>0.77598522939344905</c:v>
                </c:pt>
                <c:pt idx="341">
                  <c:v>0.77598522942140702</c:v>
                </c:pt>
                <c:pt idx="342">
                  <c:v>0.775985229447819</c:v>
                </c:pt>
                <c:pt idx="343">
                  <c:v>0.77598522947277004</c:v>
                </c:pt>
                <c:pt idx="344">
                  <c:v>0.77598522949634097</c:v>
                </c:pt>
                <c:pt idx="345">
                  <c:v>0.77598522951860704</c:v>
                </c:pt>
                <c:pt idx="346">
                  <c:v>0.775985229539639</c:v>
                </c:pt>
                <c:pt idx="347">
                  <c:v>0.775985229559506</c:v>
                </c:pt>
                <c:pt idx="348">
                  <c:v>0.77598522957827198</c:v>
                </c:pt>
                <c:pt idx="349">
                  <c:v>0.77598522959599703</c:v>
                </c:pt>
                <c:pt idx="350">
                  <c:v>0.77598522961273797</c:v>
                </c:pt>
                <c:pt idx="351">
                  <c:v>0.77598522962854899</c:v>
                </c:pt>
                <c:pt idx="352">
                  <c:v>0.77598522964348304</c:v>
                </c:pt>
                <c:pt idx="353">
                  <c:v>0.77598522965758598</c:v>
                </c:pt>
                <c:pt idx="354">
                  <c:v>0.775985229670906</c:v>
                </c:pt>
                <c:pt idx="355">
                  <c:v>0.77598522968348504</c:v>
                </c:pt>
                <c:pt idx="356">
                  <c:v>0.77598522969536299</c:v>
                </c:pt>
                <c:pt idx="357">
                  <c:v>0.77598522970658101</c:v>
                </c:pt>
                <c:pt idx="358">
                  <c:v>0.77598522971717299</c:v>
                </c:pt>
                <c:pt idx="359">
                  <c:v>0.77598522972717598</c:v>
                </c:pt>
                <c:pt idx="360">
                  <c:v>0.77598522973661999</c:v>
                </c:pt>
                <c:pt idx="361">
                  <c:v>0.77598522974553796</c:v>
                </c:pt>
                <c:pt idx="362">
                  <c:v>0.77598522975395801</c:v>
                </c:pt>
                <c:pt idx="363">
                  <c:v>0.77598522976190898</c:v>
                </c:pt>
                <c:pt idx="364">
                  <c:v>0.77598522976941497</c:v>
                </c:pt>
                <c:pt idx="365">
                  <c:v>0.77598522977650197</c:v>
                </c:pt>
                <c:pt idx="366">
                  <c:v>0.77598522978319195</c:v>
                </c:pt>
                <c:pt idx="367">
                  <c:v>0.77598522978950901</c:v>
                </c:pt>
                <c:pt idx="368">
                  <c:v>0.77598522979547202</c:v>
                </c:pt>
                <c:pt idx="369">
                  <c:v>0.77598522980110096</c:v>
                </c:pt>
                <c:pt idx="370">
                  <c:v>0.77598522980641504</c:v>
                </c:pt>
                <c:pt idx="371">
                  <c:v>0.77598522981143103</c:v>
                </c:pt>
                <c:pt idx="372">
                  <c:v>0.77598522981616702</c:v>
                </c:pt>
                <c:pt idx="373">
                  <c:v>0.775985229820636</c:v>
                </c:pt>
                <c:pt idx="374">
                  <c:v>0.77598522982485496</c:v>
                </c:pt>
                <c:pt idx="375">
                  <c:v>0.775985229828837</c:v>
                </c:pt>
                <c:pt idx="376">
                  <c:v>0.77598522983259499</c:v>
                </c:pt>
                <c:pt idx="377">
                  <c:v>0.77598522983614204</c:v>
                </c:pt>
                <c:pt idx="378">
                  <c:v>0.77598522983949003</c:v>
                </c:pt>
                <c:pt idx="379">
                  <c:v>0.77598522984264995</c:v>
                </c:pt>
                <c:pt idx="380">
                  <c:v>0.77598522984563101</c:v>
                </c:pt>
                <c:pt idx="381">
                  <c:v>0.77598522984844498</c:v>
                </c:pt>
                <c:pt idx="382">
                  <c:v>0.77598522985110097</c:v>
                </c:pt>
                <c:pt idx="383">
                  <c:v>0.77598522985360696</c:v>
                </c:pt>
                <c:pt idx="384">
                  <c:v>0.77598522985597196</c:v>
                </c:pt>
                <c:pt idx="385">
                  <c:v>0.77598522985820295</c:v>
                </c:pt>
                <c:pt idx="386">
                  <c:v>0.77598522986030805</c:v>
                </c:pt>
                <c:pt idx="387">
                  <c:v>0.77598522986229501</c:v>
                </c:pt>
                <c:pt idx="388">
                  <c:v>0.77598522986416896</c:v>
                </c:pt>
                <c:pt idx="389">
                  <c:v>0.77598522986593799</c:v>
                </c:pt>
                <c:pt idx="390">
                  <c:v>0.77598522986760599</c:v>
                </c:pt>
                <c:pt idx="391">
                  <c:v>0.77598522986918095</c:v>
                </c:pt>
                <c:pt idx="392">
                  <c:v>0.77598522987066598</c:v>
                </c:pt>
                <c:pt idx="393">
                  <c:v>0.77598522987206697</c:v>
                </c:pt>
                <c:pt idx="394">
                  <c:v>0.77598522987338903</c:v>
                </c:pt>
                <c:pt idx="395">
                  <c:v>0.77598522987463603</c:v>
                </c:pt>
                <c:pt idx="396">
                  <c:v>0.77598522987581198</c:v>
                </c:pt>
                <c:pt idx="397">
                  <c:v>0.77598522987692098</c:v>
                </c:pt>
                <c:pt idx="398">
                  <c:v>0.77598522987796803</c:v>
                </c:pt>
                <c:pt idx="399">
                  <c:v>0.77598522987895502</c:v>
                </c:pt>
                <c:pt idx="400">
                  <c:v>0.77598522987988605</c:v>
                </c:pt>
                <c:pt idx="401">
                  <c:v>0.77598522988076402</c:v>
                </c:pt>
                <c:pt idx="402">
                  <c:v>0.77598522988159302</c:v>
                </c:pt>
                <c:pt idx="403">
                  <c:v>0.77598522988237395</c:v>
                </c:pt>
                <c:pt idx="404">
                  <c:v>0.77598522988311103</c:v>
                </c:pt>
                <c:pt idx="405">
                  <c:v>0.77598522988380503</c:v>
                </c:pt>
                <c:pt idx="406">
                  <c:v>0.77598522988446095</c:v>
                </c:pt>
                <c:pt idx="407">
                  <c:v>0.77598522988507801</c:v>
                </c:pt>
                <c:pt idx="408">
                  <c:v>0.77598522988566099</c:v>
                </c:pt>
                <c:pt idx="409">
                  <c:v>0.77598522988620999</c:v>
                </c:pt>
                <c:pt idx="410">
                  <c:v>0.77598522988672802</c:v>
                </c:pt>
                <c:pt idx="411">
                  <c:v>0.77598522988721697</c:v>
                </c:pt>
                <c:pt idx="412">
                  <c:v>0.77598522988767704</c:v>
                </c:pt>
                <c:pt idx="413">
                  <c:v>0.77598522988811203</c:v>
                </c:pt>
                <c:pt idx="414">
                  <c:v>0.77598522988852103</c:v>
                </c:pt>
                <c:pt idx="415">
                  <c:v>0.77598522988890695</c:v>
                </c:pt>
                <c:pt idx="416">
                  <c:v>0.77598522988927099</c:v>
                </c:pt>
                <c:pt idx="417">
                  <c:v>0.77598522988961405</c:v>
                </c:pt>
                <c:pt idx="418">
                  <c:v>0.77598522988993701</c:v>
                </c:pt>
                <c:pt idx="419">
                  <c:v>0.77598522989024199</c:v>
                </c:pt>
                <c:pt idx="420">
                  <c:v>0.77598522989052998</c:v>
                </c:pt>
                <c:pt idx="421">
                  <c:v>0.77598522989079999</c:v>
                </c:pt>
                <c:pt idx="422">
                  <c:v>0.77598522989105601</c:v>
                </c:pt>
                <c:pt idx="423">
                  <c:v>0.77598522989129604</c:v>
                </c:pt>
                <c:pt idx="424">
                  <c:v>0.77598522989152297</c:v>
                </c:pt>
                <c:pt idx="425">
                  <c:v>0.77598522989173702</c:v>
                </c:pt>
                <c:pt idx="426">
                  <c:v>0.77598522989193797</c:v>
                </c:pt>
                <c:pt idx="427">
                  <c:v>0.77598522989212804</c:v>
                </c:pt>
                <c:pt idx="428">
                  <c:v>0.775985229892307</c:v>
                </c:pt>
                <c:pt idx="429">
                  <c:v>0.77598522989247598</c:v>
                </c:pt>
                <c:pt idx="430">
                  <c:v>0.77598522989263397</c:v>
                </c:pt>
                <c:pt idx="431">
                  <c:v>0.77598522989278396</c:v>
                </c:pt>
                <c:pt idx="432">
                  <c:v>0.77598522989292495</c:v>
                </c:pt>
                <c:pt idx="433">
                  <c:v>0.77598522989305796</c:v>
                </c:pt>
                <c:pt idx="434">
                  <c:v>0.77598522989318297</c:v>
                </c:pt>
                <c:pt idx="435">
                  <c:v>0.77598522989330099</c:v>
                </c:pt>
                <c:pt idx="436">
                  <c:v>0.77598522989341201</c:v>
                </c:pt>
                <c:pt idx="437">
                  <c:v>0.77598522989351704</c:v>
                </c:pt>
                <c:pt idx="438">
                  <c:v>0.77598522989361596</c:v>
                </c:pt>
                <c:pt idx="439">
                  <c:v>0.77598522989370899</c:v>
                </c:pt>
                <c:pt idx="440">
                  <c:v>0.77598522989379604</c:v>
                </c:pt>
                <c:pt idx="441">
                  <c:v>0.77598522989387897</c:v>
                </c:pt>
                <c:pt idx="442">
                  <c:v>0.77598522989395602</c:v>
                </c:pt>
                <c:pt idx="443">
                  <c:v>0.77598522989402896</c:v>
                </c:pt>
                <c:pt idx="444">
                  <c:v>0.77598522989409802</c:v>
                </c:pt>
                <c:pt idx="445">
                  <c:v>0.77598522989416296</c:v>
                </c:pt>
                <c:pt idx="446">
                  <c:v>0.77598522989422403</c:v>
                </c:pt>
                <c:pt idx="447">
                  <c:v>0.77598522989428198</c:v>
                </c:pt>
                <c:pt idx="448">
                  <c:v>0.77598522989433605</c:v>
                </c:pt>
                <c:pt idx="449">
                  <c:v>0.77598522989438701</c:v>
                </c:pt>
                <c:pt idx="450">
                  <c:v>0.77598522989443497</c:v>
                </c:pt>
                <c:pt idx="451">
                  <c:v>0.77598522989448004</c:v>
                </c:pt>
                <c:pt idx="452">
                  <c:v>0.77598522989452201</c:v>
                </c:pt>
                <c:pt idx="453">
                  <c:v>0.77598522989456298</c:v>
                </c:pt>
                <c:pt idx="454">
                  <c:v>0.77598522989459995</c:v>
                </c:pt>
                <c:pt idx="455">
                  <c:v>0.77598522989463603</c:v>
                </c:pt>
                <c:pt idx="456">
                  <c:v>0.775985229894669</c:v>
                </c:pt>
                <c:pt idx="457">
                  <c:v>0.77598522989470098</c:v>
                </c:pt>
                <c:pt idx="458">
                  <c:v>0.77598522989472996</c:v>
                </c:pt>
                <c:pt idx="459">
                  <c:v>0.77598522989475804</c:v>
                </c:pt>
                <c:pt idx="460">
                  <c:v>0.77598522989478402</c:v>
                </c:pt>
                <c:pt idx="461">
                  <c:v>0.775985229894809</c:v>
                </c:pt>
                <c:pt idx="462">
                  <c:v>0.77598522989483198</c:v>
                </c:pt>
                <c:pt idx="463">
                  <c:v>0.77598522989485397</c:v>
                </c:pt>
                <c:pt idx="464">
                  <c:v>0.77598522989487495</c:v>
                </c:pt>
                <c:pt idx="465">
                  <c:v>0.77598522989489405</c:v>
                </c:pt>
                <c:pt idx="466">
                  <c:v>0.77598522989491203</c:v>
                </c:pt>
                <c:pt idx="467">
                  <c:v>0.77598522989492902</c:v>
                </c:pt>
                <c:pt idx="468">
                  <c:v>0.775985229894946</c:v>
                </c:pt>
                <c:pt idx="469">
                  <c:v>0.77598522989496099</c:v>
                </c:pt>
                <c:pt idx="470">
                  <c:v>0.77598522989497498</c:v>
                </c:pt>
                <c:pt idx="471">
                  <c:v>0.77598522989498797</c:v>
                </c:pt>
                <c:pt idx="472">
                  <c:v>0.77598522989500096</c:v>
                </c:pt>
                <c:pt idx="473">
                  <c:v>0.77598522989501295</c:v>
                </c:pt>
                <c:pt idx="474">
                  <c:v>0.77598522989502405</c:v>
                </c:pt>
                <c:pt idx="475">
                  <c:v>0.77598522989503405</c:v>
                </c:pt>
                <c:pt idx="476">
                  <c:v>0.77598522989504404</c:v>
                </c:pt>
                <c:pt idx="477">
                  <c:v>0.77598522989505403</c:v>
                </c:pt>
                <c:pt idx="478">
                  <c:v>0.77598522989506202</c:v>
                </c:pt>
                <c:pt idx="479">
                  <c:v>0.77598522989507102</c:v>
                </c:pt>
                <c:pt idx="480">
                  <c:v>0.77598522989507801</c:v>
                </c:pt>
                <c:pt idx="481">
                  <c:v>0.775985229895085</c:v>
                </c:pt>
                <c:pt idx="482">
                  <c:v>0.775985229895092</c:v>
                </c:pt>
                <c:pt idx="483">
                  <c:v>0.77598522989509899</c:v>
                </c:pt>
                <c:pt idx="484">
                  <c:v>0.77598522989510499</c:v>
                </c:pt>
                <c:pt idx="485">
                  <c:v>0.77598522989510998</c:v>
                </c:pt>
                <c:pt idx="486">
                  <c:v>0.77598522989511598</c:v>
                </c:pt>
                <c:pt idx="487">
                  <c:v>0.77598522989512098</c:v>
                </c:pt>
                <c:pt idx="488">
                  <c:v>0.77598522989512497</c:v>
                </c:pt>
                <c:pt idx="489">
                  <c:v>0.77598522989512997</c:v>
                </c:pt>
                <c:pt idx="490">
                  <c:v>0.77598522989513397</c:v>
                </c:pt>
                <c:pt idx="491">
                  <c:v>0.77598522989513796</c:v>
                </c:pt>
                <c:pt idx="492">
                  <c:v>0.77598522989514196</c:v>
                </c:pt>
                <c:pt idx="493">
                  <c:v>0.77598522989514496</c:v>
                </c:pt>
                <c:pt idx="494">
                  <c:v>0.77598522989514795</c:v>
                </c:pt>
                <c:pt idx="495">
                  <c:v>0.77598522989515095</c:v>
                </c:pt>
                <c:pt idx="496">
                  <c:v>0.77598522989515395</c:v>
                </c:pt>
                <c:pt idx="497">
                  <c:v>0.77598522989515695</c:v>
                </c:pt>
                <c:pt idx="498">
                  <c:v>0.77598522989515895</c:v>
                </c:pt>
                <c:pt idx="499">
                  <c:v>0.77598522989516105</c:v>
                </c:pt>
                <c:pt idx="500">
                  <c:v>0.77598522989516405</c:v>
                </c:pt>
                <c:pt idx="501">
                  <c:v>0.77598522989516605</c:v>
                </c:pt>
                <c:pt idx="502">
                  <c:v>0.77598522989516805</c:v>
                </c:pt>
                <c:pt idx="503">
                  <c:v>0.77598522989516905</c:v>
                </c:pt>
                <c:pt idx="504">
                  <c:v>0.77598522989517105</c:v>
                </c:pt>
                <c:pt idx="505">
                  <c:v>0.77598522989517305</c:v>
                </c:pt>
                <c:pt idx="506">
                  <c:v>0.77598522989517404</c:v>
                </c:pt>
                <c:pt idx="507">
                  <c:v>0.77598522989517604</c:v>
                </c:pt>
                <c:pt idx="508">
                  <c:v>0.77598522989517704</c:v>
                </c:pt>
                <c:pt idx="509">
                  <c:v>0.77598522989517804</c:v>
                </c:pt>
                <c:pt idx="510">
                  <c:v>0.77598522989517904</c:v>
                </c:pt>
                <c:pt idx="511">
                  <c:v>0.77598522989518104</c:v>
                </c:pt>
                <c:pt idx="512">
                  <c:v>0.77598522989518204</c:v>
                </c:pt>
                <c:pt idx="513">
                  <c:v>0.77598522989518304</c:v>
                </c:pt>
                <c:pt idx="514">
                  <c:v>0.77598522989518304</c:v>
                </c:pt>
                <c:pt idx="515">
                  <c:v>0.77598522989518404</c:v>
                </c:pt>
                <c:pt idx="516">
                  <c:v>0.77598522989518504</c:v>
                </c:pt>
                <c:pt idx="517">
                  <c:v>0.77598522989518603</c:v>
                </c:pt>
                <c:pt idx="518">
                  <c:v>0.77598522989518703</c:v>
                </c:pt>
                <c:pt idx="519">
                  <c:v>0.77598522989518703</c:v>
                </c:pt>
                <c:pt idx="520">
                  <c:v>0.77598522989518803</c:v>
                </c:pt>
                <c:pt idx="521">
                  <c:v>0.77598522989518803</c:v>
                </c:pt>
                <c:pt idx="522">
                  <c:v>0.77598522989518903</c:v>
                </c:pt>
                <c:pt idx="523">
                  <c:v>0.77598522989518903</c:v>
                </c:pt>
                <c:pt idx="524">
                  <c:v>0.77598522989519003</c:v>
                </c:pt>
                <c:pt idx="525">
                  <c:v>0.77598522989519003</c:v>
                </c:pt>
                <c:pt idx="526">
                  <c:v>0.77598522989519103</c:v>
                </c:pt>
                <c:pt idx="527">
                  <c:v>0.77598522989519103</c:v>
                </c:pt>
                <c:pt idx="528">
                  <c:v>0.77598522989519103</c:v>
                </c:pt>
                <c:pt idx="529">
                  <c:v>0.77598522989519203</c:v>
                </c:pt>
                <c:pt idx="530">
                  <c:v>0.77598522989519203</c:v>
                </c:pt>
                <c:pt idx="531">
                  <c:v>0.77598522989519203</c:v>
                </c:pt>
                <c:pt idx="532">
                  <c:v>0.77598522989519303</c:v>
                </c:pt>
                <c:pt idx="533">
                  <c:v>0.77598522989519303</c:v>
                </c:pt>
                <c:pt idx="534">
                  <c:v>0.77598522989519303</c:v>
                </c:pt>
                <c:pt idx="535">
                  <c:v>0.77598522989519303</c:v>
                </c:pt>
                <c:pt idx="536">
                  <c:v>0.77598522989519403</c:v>
                </c:pt>
                <c:pt idx="537">
                  <c:v>0.77598522989519403</c:v>
                </c:pt>
                <c:pt idx="538">
                  <c:v>0.77598522989519403</c:v>
                </c:pt>
                <c:pt idx="539">
                  <c:v>0.77598522989519403</c:v>
                </c:pt>
                <c:pt idx="540">
                  <c:v>0.77598522989519403</c:v>
                </c:pt>
                <c:pt idx="541">
                  <c:v>0.77598522989519403</c:v>
                </c:pt>
                <c:pt idx="542">
                  <c:v>0.77598522989519503</c:v>
                </c:pt>
                <c:pt idx="543">
                  <c:v>0.77598522989519503</c:v>
                </c:pt>
                <c:pt idx="544">
                  <c:v>0.77598522989519503</c:v>
                </c:pt>
                <c:pt idx="545">
                  <c:v>0.77598522989519503</c:v>
                </c:pt>
                <c:pt idx="546">
                  <c:v>0.77598522989519503</c:v>
                </c:pt>
                <c:pt idx="547">
                  <c:v>0.77598522989519503</c:v>
                </c:pt>
                <c:pt idx="548">
                  <c:v>0.77598522989519503</c:v>
                </c:pt>
                <c:pt idx="549">
                  <c:v>0.77598522989519503</c:v>
                </c:pt>
                <c:pt idx="550">
                  <c:v>0.77598522989519503</c:v>
                </c:pt>
                <c:pt idx="551">
                  <c:v>0.77598522989519503</c:v>
                </c:pt>
                <c:pt idx="552">
                  <c:v>0.77598522989519603</c:v>
                </c:pt>
                <c:pt idx="553">
                  <c:v>0.77598522989519603</c:v>
                </c:pt>
                <c:pt idx="554">
                  <c:v>0.77598522989519603</c:v>
                </c:pt>
                <c:pt idx="555">
                  <c:v>0.77598522989519603</c:v>
                </c:pt>
                <c:pt idx="556">
                  <c:v>0.77598522989519603</c:v>
                </c:pt>
                <c:pt idx="557">
                  <c:v>0.77598522989519603</c:v>
                </c:pt>
                <c:pt idx="558">
                  <c:v>0.77598522989519603</c:v>
                </c:pt>
                <c:pt idx="559">
                  <c:v>0.77598522989519603</c:v>
                </c:pt>
                <c:pt idx="560">
                  <c:v>0.77598522989519603</c:v>
                </c:pt>
                <c:pt idx="561">
                  <c:v>0.77598522989519603</c:v>
                </c:pt>
                <c:pt idx="562">
                  <c:v>0.77598522989519603</c:v>
                </c:pt>
                <c:pt idx="563">
                  <c:v>0.77598522989519603</c:v>
                </c:pt>
                <c:pt idx="564">
                  <c:v>0.77598522989519603</c:v>
                </c:pt>
                <c:pt idx="565">
                  <c:v>0.77598522989519603</c:v>
                </c:pt>
                <c:pt idx="566">
                  <c:v>0.77598522989519603</c:v>
                </c:pt>
                <c:pt idx="567">
                  <c:v>0.77598522989519603</c:v>
                </c:pt>
                <c:pt idx="568">
                  <c:v>0.77598522989519603</c:v>
                </c:pt>
                <c:pt idx="569">
                  <c:v>0.77598522989519603</c:v>
                </c:pt>
                <c:pt idx="570">
                  <c:v>0.77598522989519603</c:v>
                </c:pt>
                <c:pt idx="571">
                  <c:v>0.77598522989519603</c:v>
                </c:pt>
                <c:pt idx="572">
                  <c:v>0.77598522989519603</c:v>
                </c:pt>
                <c:pt idx="573">
                  <c:v>0.77598522989519603</c:v>
                </c:pt>
                <c:pt idx="574">
                  <c:v>0.77598522989519603</c:v>
                </c:pt>
                <c:pt idx="575">
                  <c:v>0.77598522989519603</c:v>
                </c:pt>
                <c:pt idx="576">
                  <c:v>0.77598522989519603</c:v>
                </c:pt>
                <c:pt idx="577">
                  <c:v>0.77598522989519603</c:v>
                </c:pt>
                <c:pt idx="578">
                  <c:v>0.77598522989519603</c:v>
                </c:pt>
                <c:pt idx="579">
                  <c:v>0.77598522989519603</c:v>
                </c:pt>
                <c:pt idx="580">
                  <c:v>0.77598522989519603</c:v>
                </c:pt>
                <c:pt idx="581">
                  <c:v>0.77598522989519603</c:v>
                </c:pt>
                <c:pt idx="582">
                  <c:v>0.77598522989519603</c:v>
                </c:pt>
                <c:pt idx="583">
                  <c:v>0.77598522989519603</c:v>
                </c:pt>
                <c:pt idx="584">
                  <c:v>0.77598522989519603</c:v>
                </c:pt>
                <c:pt idx="585">
                  <c:v>0.77598522989519603</c:v>
                </c:pt>
                <c:pt idx="586">
                  <c:v>0.77598522989519603</c:v>
                </c:pt>
                <c:pt idx="587">
                  <c:v>0.77598522989519603</c:v>
                </c:pt>
                <c:pt idx="588">
                  <c:v>0.77598522989519603</c:v>
                </c:pt>
                <c:pt idx="589">
                  <c:v>0.77598522989519603</c:v>
                </c:pt>
                <c:pt idx="590">
                  <c:v>0.77598522989519603</c:v>
                </c:pt>
                <c:pt idx="591">
                  <c:v>0.77598522989519603</c:v>
                </c:pt>
                <c:pt idx="592">
                  <c:v>0.77598522989519603</c:v>
                </c:pt>
                <c:pt idx="593">
                  <c:v>0.77598522989519603</c:v>
                </c:pt>
                <c:pt idx="594">
                  <c:v>0.77598522989519603</c:v>
                </c:pt>
                <c:pt idx="595">
                  <c:v>0.77598522989519603</c:v>
                </c:pt>
                <c:pt idx="596">
                  <c:v>0.77598522989519603</c:v>
                </c:pt>
                <c:pt idx="597">
                  <c:v>0.77598522989519603</c:v>
                </c:pt>
                <c:pt idx="598">
                  <c:v>0.77598522989519603</c:v>
                </c:pt>
                <c:pt idx="599">
                  <c:v>0.77598522989519603</c:v>
                </c:pt>
                <c:pt idx="600">
                  <c:v>0.77598522989519603</c:v>
                </c:pt>
                <c:pt idx="601">
                  <c:v>0.77598522989519603</c:v>
                </c:pt>
                <c:pt idx="602">
                  <c:v>0.77598522989519603</c:v>
                </c:pt>
                <c:pt idx="603">
                  <c:v>0.77598522989519603</c:v>
                </c:pt>
                <c:pt idx="604">
                  <c:v>0.77598522989519603</c:v>
                </c:pt>
                <c:pt idx="605">
                  <c:v>0.77598522989519603</c:v>
                </c:pt>
                <c:pt idx="606">
                  <c:v>0.77598522989519603</c:v>
                </c:pt>
                <c:pt idx="607">
                  <c:v>0.77598522989519603</c:v>
                </c:pt>
                <c:pt idx="608">
                  <c:v>0.77598522989519603</c:v>
                </c:pt>
                <c:pt idx="609">
                  <c:v>0.77598522989519603</c:v>
                </c:pt>
                <c:pt idx="610">
                  <c:v>0.77598522989519603</c:v>
                </c:pt>
                <c:pt idx="611">
                  <c:v>0.77598522989519603</c:v>
                </c:pt>
                <c:pt idx="612">
                  <c:v>0.77598522989519603</c:v>
                </c:pt>
                <c:pt idx="613">
                  <c:v>0.77598522989519603</c:v>
                </c:pt>
                <c:pt idx="614">
                  <c:v>0.77598522989519603</c:v>
                </c:pt>
                <c:pt idx="615">
                  <c:v>0.77598522989519603</c:v>
                </c:pt>
                <c:pt idx="616">
                  <c:v>0.77598522989519603</c:v>
                </c:pt>
                <c:pt idx="617">
                  <c:v>0.77598522989519603</c:v>
                </c:pt>
                <c:pt idx="618">
                  <c:v>0.77598522989519603</c:v>
                </c:pt>
                <c:pt idx="619">
                  <c:v>0.77598522989519603</c:v>
                </c:pt>
                <c:pt idx="620">
                  <c:v>0.77598522989519603</c:v>
                </c:pt>
                <c:pt idx="621">
                  <c:v>0.77598522989519603</c:v>
                </c:pt>
                <c:pt idx="622">
                  <c:v>0.77598522989519603</c:v>
                </c:pt>
                <c:pt idx="623">
                  <c:v>0.77598522989519603</c:v>
                </c:pt>
                <c:pt idx="624">
                  <c:v>0.77598522989519603</c:v>
                </c:pt>
                <c:pt idx="625">
                  <c:v>0.77598522989519603</c:v>
                </c:pt>
                <c:pt idx="626">
                  <c:v>0.77598522989519603</c:v>
                </c:pt>
                <c:pt idx="627">
                  <c:v>0.77598522989519603</c:v>
                </c:pt>
                <c:pt idx="628">
                  <c:v>0.77598522989519603</c:v>
                </c:pt>
                <c:pt idx="629">
                  <c:v>0.77598522989519603</c:v>
                </c:pt>
                <c:pt idx="630">
                  <c:v>0.77598522989519603</c:v>
                </c:pt>
                <c:pt idx="631">
                  <c:v>0.77598522989519603</c:v>
                </c:pt>
                <c:pt idx="632">
                  <c:v>0.77598522989519603</c:v>
                </c:pt>
                <c:pt idx="633">
                  <c:v>0.77598522989519603</c:v>
                </c:pt>
                <c:pt idx="634">
                  <c:v>0.77598522989519603</c:v>
                </c:pt>
                <c:pt idx="635">
                  <c:v>0.77598522989519603</c:v>
                </c:pt>
                <c:pt idx="636">
                  <c:v>0.77598522989519603</c:v>
                </c:pt>
                <c:pt idx="637">
                  <c:v>0.77598522989519603</c:v>
                </c:pt>
                <c:pt idx="638">
                  <c:v>0.77598522989519603</c:v>
                </c:pt>
                <c:pt idx="639">
                  <c:v>0.77598522989519603</c:v>
                </c:pt>
                <c:pt idx="640">
                  <c:v>0.77598522989519603</c:v>
                </c:pt>
                <c:pt idx="641">
                  <c:v>0.77598522989519603</c:v>
                </c:pt>
                <c:pt idx="642">
                  <c:v>0.77598522989519603</c:v>
                </c:pt>
                <c:pt idx="643">
                  <c:v>0.77598522989519603</c:v>
                </c:pt>
                <c:pt idx="644">
                  <c:v>0.77598522989519603</c:v>
                </c:pt>
                <c:pt idx="645">
                  <c:v>0.77598522989519603</c:v>
                </c:pt>
                <c:pt idx="646">
                  <c:v>0.77598522989519603</c:v>
                </c:pt>
                <c:pt idx="647">
                  <c:v>0.77598522989519603</c:v>
                </c:pt>
                <c:pt idx="648">
                  <c:v>0.77598522989519603</c:v>
                </c:pt>
                <c:pt idx="649">
                  <c:v>0.77598522989519603</c:v>
                </c:pt>
                <c:pt idx="650">
                  <c:v>0.77598522989519603</c:v>
                </c:pt>
                <c:pt idx="651">
                  <c:v>0.77598522989519603</c:v>
                </c:pt>
                <c:pt idx="652">
                  <c:v>0.77598522989519603</c:v>
                </c:pt>
                <c:pt idx="653">
                  <c:v>0.77598522989519603</c:v>
                </c:pt>
                <c:pt idx="654">
                  <c:v>0.77598522989519603</c:v>
                </c:pt>
                <c:pt idx="655">
                  <c:v>0.77598522989519603</c:v>
                </c:pt>
                <c:pt idx="656">
                  <c:v>0.77598522989519603</c:v>
                </c:pt>
                <c:pt idx="657">
                  <c:v>0.77598522989519603</c:v>
                </c:pt>
                <c:pt idx="658">
                  <c:v>0.77598522989519603</c:v>
                </c:pt>
                <c:pt idx="659">
                  <c:v>0.77598522989519603</c:v>
                </c:pt>
                <c:pt idx="660">
                  <c:v>0.77598522989519603</c:v>
                </c:pt>
                <c:pt idx="661">
                  <c:v>0.77598522989519603</c:v>
                </c:pt>
                <c:pt idx="662">
                  <c:v>0.77598522989519603</c:v>
                </c:pt>
                <c:pt idx="663">
                  <c:v>0.77598522989519603</c:v>
                </c:pt>
                <c:pt idx="664">
                  <c:v>0.77598522989519603</c:v>
                </c:pt>
                <c:pt idx="665">
                  <c:v>0.77598522989519603</c:v>
                </c:pt>
                <c:pt idx="666">
                  <c:v>0.77598522989519603</c:v>
                </c:pt>
                <c:pt idx="667">
                  <c:v>0.77598522989519603</c:v>
                </c:pt>
                <c:pt idx="668">
                  <c:v>0.77598522989519603</c:v>
                </c:pt>
                <c:pt idx="669">
                  <c:v>0.77598522989519603</c:v>
                </c:pt>
                <c:pt idx="670">
                  <c:v>0.77598522989519603</c:v>
                </c:pt>
                <c:pt idx="671">
                  <c:v>0.77598522989519603</c:v>
                </c:pt>
                <c:pt idx="672">
                  <c:v>0.77598522989519603</c:v>
                </c:pt>
                <c:pt idx="673">
                  <c:v>0.77598522989519603</c:v>
                </c:pt>
                <c:pt idx="674">
                  <c:v>0.77598522989519603</c:v>
                </c:pt>
                <c:pt idx="675">
                  <c:v>0.77598522989519603</c:v>
                </c:pt>
                <c:pt idx="676">
                  <c:v>0.77598522989519603</c:v>
                </c:pt>
                <c:pt idx="677">
                  <c:v>0.77598522989519603</c:v>
                </c:pt>
                <c:pt idx="678">
                  <c:v>0.77598522989519603</c:v>
                </c:pt>
                <c:pt idx="679">
                  <c:v>0.77598522989519603</c:v>
                </c:pt>
                <c:pt idx="680">
                  <c:v>0.77598522989519603</c:v>
                </c:pt>
                <c:pt idx="681">
                  <c:v>0.77598522989519603</c:v>
                </c:pt>
                <c:pt idx="682">
                  <c:v>0.77598522989519603</c:v>
                </c:pt>
                <c:pt idx="683">
                  <c:v>0.77598522989519603</c:v>
                </c:pt>
                <c:pt idx="684">
                  <c:v>0.77598522989519603</c:v>
                </c:pt>
                <c:pt idx="685">
                  <c:v>0.77598522989519603</c:v>
                </c:pt>
                <c:pt idx="686">
                  <c:v>0.77598522989519603</c:v>
                </c:pt>
                <c:pt idx="687">
                  <c:v>0.77598522989519603</c:v>
                </c:pt>
                <c:pt idx="688">
                  <c:v>0.77598522989519603</c:v>
                </c:pt>
                <c:pt idx="689">
                  <c:v>0.77598522989519603</c:v>
                </c:pt>
                <c:pt idx="690">
                  <c:v>0.77598522989519603</c:v>
                </c:pt>
                <c:pt idx="691">
                  <c:v>0.77598522989519603</c:v>
                </c:pt>
                <c:pt idx="692">
                  <c:v>0.77598522989519603</c:v>
                </c:pt>
                <c:pt idx="693">
                  <c:v>0.77598522989519603</c:v>
                </c:pt>
                <c:pt idx="694">
                  <c:v>0.77598522989519603</c:v>
                </c:pt>
                <c:pt idx="695">
                  <c:v>0.77598522989519603</c:v>
                </c:pt>
                <c:pt idx="696">
                  <c:v>0.77598522989519603</c:v>
                </c:pt>
                <c:pt idx="697">
                  <c:v>0.77598522989519603</c:v>
                </c:pt>
                <c:pt idx="698">
                  <c:v>0.77598522989519603</c:v>
                </c:pt>
                <c:pt idx="699">
                  <c:v>0.77598522989519603</c:v>
                </c:pt>
                <c:pt idx="700">
                  <c:v>0.77598522989519603</c:v>
                </c:pt>
                <c:pt idx="701">
                  <c:v>0.77598522989519603</c:v>
                </c:pt>
                <c:pt idx="702">
                  <c:v>0.77598522989519603</c:v>
                </c:pt>
                <c:pt idx="703">
                  <c:v>0.77598522989519603</c:v>
                </c:pt>
                <c:pt idx="704">
                  <c:v>0.77598522989519603</c:v>
                </c:pt>
                <c:pt idx="705">
                  <c:v>0.77598522989519603</c:v>
                </c:pt>
                <c:pt idx="706">
                  <c:v>0.77598522989519603</c:v>
                </c:pt>
                <c:pt idx="707">
                  <c:v>0.77598522989519603</c:v>
                </c:pt>
                <c:pt idx="708">
                  <c:v>0.77598522989519603</c:v>
                </c:pt>
                <c:pt idx="709">
                  <c:v>0.77598522989519603</c:v>
                </c:pt>
                <c:pt idx="710">
                  <c:v>0.77598522989519603</c:v>
                </c:pt>
                <c:pt idx="711">
                  <c:v>0.77598522989519603</c:v>
                </c:pt>
                <c:pt idx="712">
                  <c:v>0.77598522989519603</c:v>
                </c:pt>
                <c:pt idx="713">
                  <c:v>0.77598522989519603</c:v>
                </c:pt>
                <c:pt idx="714">
                  <c:v>0.77598522989519603</c:v>
                </c:pt>
                <c:pt idx="715">
                  <c:v>0.77598522989519603</c:v>
                </c:pt>
                <c:pt idx="716">
                  <c:v>0.77598522989519603</c:v>
                </c:pt>
                <c:pt idx="717">
                  <c:v>0.77598522989519603</c:v>
                </c:pt>
                <c:pt idx="718">
                  <c:v>0.77598522989519603</c:v>
                </c:pt>
                <c:pt idx="719">
                  <c:v>0.77598522989519603</c:v>
                </c:pt>
                <c:pt idx="720">
                  <c:v>0.77598522989519603</c:v>
                </c:pt>
                <c:pt idx="721">
                  <c:v>0.77598522989519603</c:v>
                </c:pt>
                <c:pt idx="722">
                  <c:v>0.77598522989519603</c:v>
                </c:pt>
                <c:pt idx="723">
                  <c:v>0.77598522989519603</c:v>
                </c:pt>
                <c:pt idx="724">
                  <c:v>0.77598522989519603</c:v>
                </c:pt>
                <c:pt idx="725">
                  <c:v>0.77598522989519603</c:v>
                </c:pt>
                <c:pt idx="726">
                  <c:v>0.77598522989519603</c:v>
                </c:pt>
                <c:pt idx="727">
                  <c:v>0.77598522989519603</c:v>
                </c:pt>
                <c:pt idx="728">
                  <c:v>0.77598522989519603</c:v>
                </c:pt>
                <c:pt idx="729">
                  <c:v>0.77598522989519603</c:v>
                </c:pt>
                <c:pt idx="730">
                  <c:v>0.77598522989519603</c:v>
                </c:pt>
                <c:pt idx="731">
                  <c:v>0.77598522989519603</c:v>
                </c:pt>
                <c:pt idx="732">
                  <c:v>0.77598522989519603</c:v>
                </c:pt>
                <c:pt idx="733">
                  <c:v>0.77598522989519603</c:v>
                </c:pt>
                <c:pt idx="734">
                  <c:v>0.77598522989519603</c:v>
                </c:pt>
                <c:pt idx="735">
                  <c:v>0.77598522989519603</c:v>
                </c:pt>
                <c:pt idx="736">
                  <c:v>0.77598522989519603</c:v>
                </c:pt>
                <c:pt idx="737">
                  <c:v>0.77598522989519603</c:v>
                </c:pt>
                <c:pt idx="738">
                  <c:v>0.77598522989519603</c:v>
                </c:pt>
                <c:pt idx="739">
                  <c:v>0.77598522989519603</c:v>
                </c:pt>
                <c:pt idx="740">
                  <c:v>0.77598522989519603</c:v>
                </c:pt>
                <c:pt idx="741">
                  <c:v>0.77598522989519603</c:v>
                </c:pt>
                <c:pt idx="742">
                  <c:v>0.77598522989519603</c:v>
                </c:pt>
                <c:pt idx="743">
                  <c:v>0.77598522989519603</c:v>
                </c:pt>
                <c:pt idx="744">
                  <c:v>0.77598522989519603</c:v>
                </c:pt>
                <c:pt idx="745">
                  <c:v>0.77598522989519603</c:v>
                </c:pt>
                <c:pt idx="746">
                  <c:v>0.77598522989519603</c:v>
                </c:pt>
                <c:pt idx="747">
                  <c:v>0.77598522989519603</c:v>
                </c:pt>
                <c:pt idx="748">
                  <c:v>0.77598522989519603</c:v>
                </c:pt>
                <c:pt idx="749">
                  <c:v>0.77598522989519603</c:v>
                </c:pt>
                <c:pt idx="750">
                  <c:v>0.77598522989519603</c:v>
                </c:pt>
                <c:pt idx="751">
                  <c:v>0.77598522989519603</c:v>
                </c:pt>
                <c:pt idx="752">
                  <c:v>0.77598522989519603</c:v>
                </c:pt>
                <c:pt idx="753">
                  <c:v>0.77598522989519603</c:v>
                </c:pt>
                <c:pt idx="754">
                  <c:v>0.77598522989519603</c:v>
                </c:pt>
                <c:pt idx="755">
                  <c:v>0.77598522989519603</c:v>
                </c:pt>
                <c:pt idx="756">
                  <c:v>0.77598522989519603</c:v>
                </c:pt>
                <c:pt idx="757">
                  <c:v>0.77598522989519603</c:v>
                </c:pt>
                <c:pt idx="758">
                  <c:v>0.77598522989519603</c:v>
                </c:pt>
                <c:pt idx="759">
                  <c:v>0.77598522989519603</c:v>
                </c:pt>
                <c:pt idx="760">
                  <c:v>0.77598522989519603</c:v>
                </c:pt>
                <c:pt idx="761">
                  <c:v>0.77598522989519603</c:v>
                </c:pt>
                <c:pt idx="762">
                  <c:v>0.77598522989519603</c:v>
                </c:pt>
                <c:pt idx="763">
                  <c:v>0.77598522989519603</c:v>
                </c:pt>
                <c:pt idx="764">
                  <c:v>0.77598522989519603</c:v>
                </c:pt>
                <c:pt idx="765">
                  <c:v>0.77598522989519603</c:v>
                </c:pt>
                <c:pt idx="766">
                  <c:v>0.77598522989519603</c:v>
                </c:pt>
                <c:pt idx="767">
                  <c:v>0.77598522989519603</c:v>
                </c:pt>
                <c:pt idx="768">
                  <c:v>0.77598522989519603</c:v>
                </c:pt>
                <c:pt idx="769">
                  <c:v>0.77598522989519603</c:v>
                </c:pt>
                <c:pt idx="770">
                  <c:v>0.77598522989519603</c:v>
                </c:pt>
                <c:pt idx="771">
                  <c:v>0.77598522989519603</c:v>
                </c:pt>
                <c:pt idx="772">
                  <c:v>0.77598522989519603</c:v>
                </c:pt>
                <c:pt idx="773">
                  <c:v>0.77598522989519603</c:v>
                </c:pt>
                <c:pt idx="774">
                  <c:v>0.77598522989519603</c:v>
                </c:pt>
                <c:pt idx="775">
                  <c:v>0.77598522989519603</c:v>
                </c:pt>
                <c:pt idx="776">
                  <c:v>0.77598522989519603</c:v>
                </c:pt>
                <c:pt idx="777">
                  <c:v>0.77598522989519603</c:v>
                </c:pt>
                <c:pt idx="778">
                  <c:v>0.77598522989519603</c:v>
                </c:pt>
                <c:pt idx="779">
                  <c:v>0.77598522989519603</c:v>
                </c:pt>
                <c:pt idx="780">
                  <c:v>0.77598522989519603</c:v>
                </c:pt>
                <c:pt idx="781">
                  <c:v>0.77598522989519603</c:v>
                </c:pt>
                <c:pt idx="782">
                  <c:v>0.77598522989519603</c:v>
                </c:pt>
                <c:pt idx="783">
                  <c:v>0.77598522989519603</c:v>
                </c:pt>
                <c:pt idx="784">
                  <c:v>0.77598522989519603</c:v>
                </c:pt>
                <c:pt idx="785">
                  <c:v>0.77598522989519603</c:v>
                </c:pt>
                <c:pt idx="786">
                  <c:v>0.77598522989519603</c:v>
                </c:pt>
                <c:pt idx="787">
                  <c:v>0.77598522989519603</c:v>
                </c:pt>
                <c:pt idx="788">
                  <c:v>0.77598522989519603</c:v>
                </c:pt>
                <c:pt idx="789">
                  <c:v>0.77598522989519603</c:v>
                </c:pt>
                <c:pt idx="790">
                  <c:v>0.77598522989519603</c:v>
                </c:pt>
                <c:pt idx="791">
                  <c:v>0.77598522989519603</c:v>
                </c:pt>
                <c:pt idx="792">
                  <c:v>0.77598522989519603</c:v>
                </c:pt>
                <c:pt idx="793">
                  <c:v>0.77598522989519603</c:v>
                </c:pt>
                <c:pt idx="794">
                  <c:v>0.77598522989519603</c:v>
                </c:pt>
                <c:pt idx="795">
                  <c:v>0.77598522989519603</c:v>
                </c:pt>
                <c:pt idx="796">
                  <c:v>0.77598522989519603</c:v>
                </c:pt>
                <c:pt idx="797">
                  <c:v>0.77598522989519603</c:v>
                </c:pt>
                <c:pt idx="798">
                  <c:v>0.77598522989519603</c:v>
                </c:pt>
                <c:pt idx="799">
                  <c:v>0.77598522989519603</c:v>
                </c:pt>
                <c:pt idx="800">
                  <c:v>0.77598522989519603</c:v>
                </c:pt>
                <c:pt idx="801">
                  <c:v>0.77598522989519603</c:v>
                </c:pt>
                <c:pt idx="802">
                  <c:v>0.77598522989519603</c:v>
                </c:pt>
                <c:pt idx="803">
                  <c:v>0.77598522989519603</c:v>
                </c:pt>
                <c:pt idx="804">
                  <c:v>0.77598522989519603</c:v>
                </c:pt>
                <c:pt idx="805">
                  <c:v>0.77598522989519603</c:v>
                </c:pt>
                <c:pt idx="806">
                  <c:v>0.77598522989519603</c:v>
                </c:pt>
                <c:pt idx="807">
                  <c:v>0.77598522989519603</c:v>
                </c:pt>
                <c:pt idx="808">
                  <c:v>0.77598522989519603</c:v>
                </c:pt>
                <c:pt idx="809">
                  <c:v>0.77598522989519603</c:v>
                </c:pt>
                <c:pt idx="810">
                  <c:v>0.77598522989519603</c:v>
                </c:pt>
                <c:pt idx="811">
                  <c:v>0.77598522989519603</c:v>
                </c:pt>
                <c:pt idx="812">
                  <c:v>0.77598522989519603</c:v>
                </c:pt>
                <c:pt idx="813">
                  <c:v>0.77598522989519603</c:v>
                </c:pt>
                <c:pt idx="814">
                  <c:v>0.77598522989519603</c:v>
                </c:pt>
                <c:pt idx="815">
                  <c:v>0.77598522989519603</c:v>
                </c:pt>
                <c:pt idx="816">
                  <c:v>0.77598522989519603</c:v>
                </c:pt>
                <c:pt idx="817">
                  <c:v>0.77598522989519603</c:v>
                </c:pt>
                <c:pt idx="818">
                  <c:v>0.77598522989519603</c:v>
                </c:pt>
                <c:pt idx="819">
                  <c:v>0.77598522989519603</c:v>
                </c:pt>
                <c:pt idx="820">
                  <c:v>0.77598522989519603</c:v>
                </c:pt>
                <c:pt idx="821">
                  <c:v>0.77598522989519603</c:v>
                </c:pt>
                <c:pt idx="822">
                  <c:v>0.77598522989519603</c:v>
                </c:pt>
                <c:pt idx="823">
                  <c:v>0.77598522989519603</c:v>
                </c:pt>
                <c:pt idx="824">
                  <c:v>0.77598522989519603</c:v>
                </c:pt>
                <c:pt idx="825">
                  <c:v>0.77598522989519603</c:v>
                </c:pt>
                <c:pt idx="826">
                  <c:v>0.77598522989519603</c:v>
                </c:pt>
                <c:pt idx="827">
                  <c:v>0.77598522989519603</c:v>
                </c:pt>
                <c:pt idx="828">
                  <c:v>0.77598522989519603</c:v>
                </c:pt>
                <c:pt idx="829">
                  <c:v>0.77598522989519603</c:v>
                </c:pt>
                <c:pt idx="830">
                  <c:v>0.77598522989519603</c:v>
                </c:pt>
                <c:pt idx="831">
                  <c:v>0.77598522989519603</c:v>
                </c:pt>
                <c:pt idx="832">
                  <c:v>0.77598522989519603</c:v>
                </c:pt>
                <c:pt idx="833">
                  <c:v>0.77598522989519603</c:v>
                </c:pt>
                <c:pt idx="834">
                  <c:v>0.77598522989519603</c:v>
                </c:pt>
                <c:pt idx="835">
                  <c:v>0.77598522989519603</c:v>
                </c:pt>
                <c:pt idx="836">
                  <c:v>0.77598522989519603</c:v>
                </c:pt>
                <c:pt idx="837">
                  <c:v>0.77598522989519603</c:v>
                </c:pt>
                <c:pt idx="838">
                  <c:v>0.77598522989519603</c:v>
                </c:pt>
                <c:pt idx="839">
                  <c:v>0.77598522989519603</c:v>
                </c:pt>
                <c:pt idx="840">
                  <c:v>0.77598522989519603</c:v>
                </c:pt>
                <c:pt idx="841">
                  <c:v>0.77598522989519603</c:v>
                </c:pt>
                <c:pt idx="842">
                  <c:v>0.77598522989519603</c:v>
                </c:pt>
                <c:pt idx="843">
                  <c:v>0.77598522989519603</c:v>
                </c:pt>
                <c:pt idx="844">
                  <c:v>0.77598522989519603</c:v>
                </c:pt>
                <c:pt idx="845">
                  <c:v>0.77598522989519603</c:v>
                </c:pt>
                <c:pt idx="846">
                  <c:v>0.77598522989519603</c:v>
                </c:pt>
                <c:pt idx="847">
                  <c:v>0.77598522989519603</c:v>
                </c:pt>
                <c:pt idx="848">
                  <c:v>0.77598522989519603</c:v>
                </c:pt>
                <c:pt idx="849">
                  <c:v>0.77598522989519603</c:v>
                </c:pt>
                <c:pt idx="850">
                  <c:v>0.77598522989519603</c:v>
                </c:pt>
                <c:pt idx="851">
                  <c:v>0.77598522989519603</c:v>
                </c:pt>
                <c:pt idx="852">
                  <c:v>0.77598522989519603</c:v>
                </c:pt>
                <c:pt idx="853">
                  <c:v>0.77598522989519603</c:v>
                </c:pt>
                <c:pt idx="854">
                  <c:v>0.77598522989519603</c:v>
                </c:pt>
                <c:pt idx="855">
                  <c:v>0.77598522989519603</c:v>
                </c:pt>
                <c:pt idx="856">
                  <c:v>0.77598522989519603</c:v>
                </c:pt>
                <c:pt idx="857">
                  <c:v>0.77598522989519603</c:v>
                </c:pt>
                <c:pt idx="858">
                  <c:v>0.77598522989519603</c:v>
                </c:pt>
                <c:pt idx="859">
                  <c:v>0.77598522989519603</c:v>
                </c:pt>
                <c:pt idx="860">
                  <c:v>0.77598522989519603</c:v>
                </c:pt>
                <c:pt idx="861">
                  <c:v>0.77598522989519603</c:v>
                </c:pt>
                <c:pt idx="862">
                  <c:v>0.77598522989519603</c:v>
                </c:pt>
                <c:pt idx="863">
                  <c:v>0.77598522989519603</c:v>
                </c:pt>
                <c:pt idx="864">
                  <c:v>0.77598522989519603</c:v>
                </c:pt>
                <c:pt idx="865">
                  <c:v>0.77598522989519603</c:v>
                </c:pt>
                <c:pt idx="866">
                  <c:v>0.77598522989519603</c:v>
                </c:pt>
                <c:pt idx="867">
                  <c:v>0.77598522989519603</c:v>
                </c:pt>
                <c:pt idx="868">
                  <c:v>0.77598522989519603</c:v>
                </c:pt>
                <c:pt idx="869">
                  <c:v>0.77598522989519603</c:v>
                </c:pt>
                <c:pt idx="870">
                  <c:v>0.77598522989519603</c:v>
                </c:pt>
                <c:pt idx="871">
                  <c:v>0.77598522989519603</c:v>
                </c:pt>
                <c:pt idx="872">
                  <c:v>0.77598522989519603</c:v>
                </c:pt>
                <c:pt idx="873">
                  <c:v>0.77598522989519603</c:v>
                </c:pt>
                <c:pt idx="874">
                  <c:v>0.77598522989519603</c:v>
                </c:pt>
                <c:pt idx="875">
                  <c:v>0.77598522989519603</c:v>
                </c:pt>
                <c:pt idx="876">
                  <c:v>0.77598522989519603</c:v>
                </c:pt>
                <c:pt idx="877">
                  <c:v>0.77598522989519603</c:v>
                </c:pt>
                <c:pt idx="878">
                  <c:v>0.77598522989519603</c:v>
                </c:pt>
                <c:pt idx="879">
                  <c:v>0.77598522989519603</c:v>
                </c:pt>
                <c:pt idx="880">
                  <c:v>0.77598522989519603</c:v>
                </c:pt>
                <c:pt idx="881">
                  <c:v>0.77598522989519603</c:v>
                </c:pt>
                <c:pt idx="882">
                  <c:v>0.77598522989519603</c:v>
                </c:pt>
                <c:pt idx="883">
                  <c:v>0.77598522989519603</c:v>
                </c:pt>
                <c:pt idx="884">
                  <c:v>0.77598522989519603</c:v>
                </c:pt>
                <c:pt idx="885">
                  <c:v>0.77598522989519603</c:v>
                </c:pt>
                <c:pt idx="886">
                  <c:v>0.77598522989519603</c:v>
                </c:pt>
                <c:pt idx="887">
                  <c:v>0.77598522989519603</c:v>
                </c:pt>
                <c:pt idx="888">
                  <c:v>0.77598522989519603</c:v>
                </c:pt>
                <c:pt idx="889">
                  <c:v>0.77598522989519603</c:v>
                </c:pt>
                <c:pt idx="890">
                  <c:v>0.77598522989519603</c:v>
                </c:pt>
                <c:pt idx="891">
                  <c:v>0.77598522989519603</c:v>
                </c:pt>
                <c:pt idx="892">
                  <c:v>0.77598522989519603</c:v>
                </c:pt>
                <c:pt idx="893">
                  <c:v>0.77598522989519603</c:v>
                </c:pt>
                <c:pt idx="894">
                  <c:v>0.77598522989519603</c:v>
                </c:pt>
                <c:pt idx="895">
                  <c:v>0.77598522989519603</c:v>
                </c:pt>
                <c:pt idx="896">
                  <c:v>0.77598522989519603</c:v>
                </c:pt>
                <c:pt idx="897">
                  <c:v>0.77598522989519603</c:v>
                </c:pt>
                <c:pt idx="898">
                  <c:v>0.77598522989519603</c:v>
                </c:pt>
                <c:pt idx="899">
                  <c:v>0.77598522989519603</c:v>
                </c:pt>
                <c:pt idx="900">
                  <c:v>0.77598522989519603</c:v>
                </c:pt>
                <c:pt idx="901">
                  <c:v>0.77598522989519603</c:v>
                </c:pt>
                <c:pt idx="902">
                  <c:v>0.77598522989519603</c:v>
                </c:pt>
                <c:pt idx="903">
                  <c:v>0.77598522989519603</c:v>
                </c:pt>
                <c:pt idx="904">
                  <c:v>0.77598522989519603</c:v>
                </c:pt>
                <c:pt idx="905">
                  <c:v>0.77598522989519603</c:v>
                </c:pt>
                <c:pt idx="906">
                  <c:v>0.77598522989519603</c:v>
                </c:pt>
                <c:pt idx="907">
                  <c:v>0.77598522989519603</c:v>
                </c:pt>
                <c:pt idx="908">
                  <c:v>0.77598522989519603</c:v>
                </c:pt>
                <c:pt idx="909">
                  <c:v>0.77598522989519603</c:v>
                </c:pt>
                <c:pt idx="910">
                  <c:v>0.77598522989519603</c:v>
                </c:pt>
                <c:pt idx="911">
                  <c:v>0.77598522989519603</c:v>
                </c:pt>
                <c:pt idx="912">
                  <c:v>0.77598522989519603</c:v>
                </c:pt>
                <c:pt idx="913">
                  <c:v>0.77598522989519603</c:v>
                </c:pt>
                <c:pt idx="914">
                  <c:v>0.77598522989519603</c:v>
                </c:pt>
                <c:pt idx="915">
                  <c:v>0.77598522989519603</c:v>
                </c:pt>
                <c:pt idx="916">
                  <c:v>0.77598522989519603</c:v>
                </c:pt>
                <c:pt idx="917">
                  <c:v>0.77598522989519603</c:v>
                </c:pt>
                <c:pt idx="918">
                  <c:v>0.77598522989519603</c:v>
                </c:pt>
                <c:pt idx="919">
                  <c:v>0.77598522989519603</c:v>
                </c:pt>
                <c:pt idx="920">
                  <c:v>0.77598522989519603</c:v>
                </c:pt>
                <c:pt idx="921">
                  <c:v>0.77598522989519603</c:v>
                </c:pt>
                <c:pt idx="922">
                  <c:v>0.77598522989519603</c:v>
                </c:pt>
                <c:pt idx="923">
                  <c:v>0.77598522989519603</c:v>
                </c:pt>
                <c:pt idx="924">
                  <c:v>0.77598522989519603</c:v>
                </c:pt>
                <c:pt idx="925">
                  <c:v>0.77598522989519603</c:v>
                </c:pt>
                <c:pt idx="926">
                  <c:v>0.77598522989519603</c:v>
                </c:pt>
                <c:pt idx="927">
                  <c:v>0.77598522989519603</c:v>
                </c:pt>
                <c:pt idx="928">
                  <c:v>0.77598522989519603</c:v>
                </c:pt>
                <c:pt idx="929">
                  <c:v>0.77598522989519603</c:v>
                </c:pt>
                <c:pt idx="930">
                  <c:v>0.77598522989519603</c:v>
                </c:pt>
                <c:pt idx="931">
                  <c:v>0.77598522989519603</c:v>
                </c:pt>
                <c:pt idx="932">
                  <c:v>0.77598522989519603</c:v>
                </c:pt>
                <c:pt idx="933">
                  <c:v>0.77598522989519603</c:v>
                </c:pt>
                <c:pt idx="934">
                  <c:v>0.77598522989519603</c:v>
                </c:pt>
                <c:pt idx="935">
                  <c:v>0.77598522989519603</c:v>
                </c:pt>
                <c:pt idx="936">
                  <c:v>0.77598522989519603</c:v>
                </c:pt>
                <c:pt idx="937">
                  <c:v>0.77598522989519603</c:v>
                </c:pt>
                <c:pt idx="938">
                  <c:v>0.77598522989519603</c:v>
                </c:pt>
                <c:pt idx="939">
                  <c:v>0.77598522989519603</c:v>
                </c:pt>
                <c:pt idx="940">
                  <c:v>0.77598522989519603</c:v>
                </c:pt>
                <c:pt idx="941">
                  <c:v>0.77598522989519603</c:v>
                </c:pt>
                <c:pt idx="942">
                  <c:v>0.77598522989519603</c:v>
                </c:pt>
                <c:pt idx="943">
                  <c:v>0.77598522989519603</c:v>
                </c:pt>
                <c:pt idx="944">
                  <c:v>0.77598522989519603</c:v>
                </c:pt>
                <c:pt idx="945">
                  <c:v>0.77598522989519603</c:v>
                </c:pt>
                <c:pt idx="946">
                  <c:v>0.77598522989519603</c:v>
                </c:pt>
                <c:pt idx="947">
                  <c:v>0.77598522989519603</c:v>
                </c:pt>
                <c:pt idx="948">
                  <c:v>0.77598522989519603</c:v>
                </c:pt>
                <c:pt idx="949">
                  <c:v>0.77598522989519603</c:v>
                </c:pt>
                <c:pt idx="950">
                  <c:v>0.77598522989519603</c:v>
                </c:pt>
                <c:pt idx="951">
                  <c:v>0.77598522989519603</c:v>
                </c:pt>
                <c:pt idx="952">
                  <c:v>0.77598522989519603</c:v>
                </c:pt>
                <c:pt idx="953">
                  <c:v>0.77598522989519603</c:v>
                </c:pt>
                <c:pt idx="954">
                  <c:v>0.77598522989519603</c:v>
                </c:pt>
                <c:pt idx="955">
                  <c:v>0.77598522989519603</c:v>
                </c:pt>
                <c:pt idx="956">
                  <c:v>0.77598522989519603</c:v>
                </c:pt>
                <c:pt idx="957">
                  <c:v>0.77598522989519603</c:v>
                </c:pt>
                <c:pt idx="958">
                  <c:v>0.77598522989519603</c:v>
                </c:pt>
                <c:pt idx="959">
                  <c:v>0.77598522989519603</c:v>
                </c:pt>
                <c:pt idx="960">
                  <c:v>0.77598522989519603</c:v>
                </c:pt>
                <c:pt idx="961">
                  <c:v>0.77598522989519603</c:v>
                </c:pt>
                <c:pt idx="962">
                  <c:v>0.77598522989519603</c:v>
                </c:pt>
                <c:pt idx="963">
                  <c:v>0.77598522989519603</c:v>
                </c:pt>
                <c:pt idx="964">
                  <c:v>0.77598522989519603</c:v>
                </c:pt>
                <c:pt idx="965">
                  <c:v>0.77598522989519603</c:v>
                </c:pt>
                <c:pt idx="966">
                  <c:v>0.77598522989519603</c:v>
                </c:pt>
                <c:pt idx="967">
                  <c:v>0.77598522989519603</c:v>
                </c:pt>
                <c:pt idx="968">
                  <c:v>0.77598522989519603</c:v>
                </c:pt>
                <c:pt idx="969">
                  <c:v>0.77598522989519603</c:v>
                </c:pt>
                <c:pt idx="970">
                  <c:v>0.77598522989519603</c:v>
                </c:pt>
                <c:pt idx="971">
                  <c:v>0.77598522989519603</c:v>
                </c:pt>
                <c:pt idx="972">
                  <c:v>0.77598522989519603</c:v>
                </c:pt>
                <c:pt idx="973">
                  <c:v>0.77598522989519603</c:v>
                </c:pt>
                <c:pt idx="974">
                  <c:v>0.77598522989519603</c:v>
                </c:pt>
                <c:pt idx="975">
                  <c:v>0.77598522989519603</c:v>
                </c:pt>
                <c:pt idx="976">
                  <c:v>0.77598522989519603</c:v>
                </c:pt>
                <c:pt idx="977">
                  <c:v>0.77598522989519603</c:v>
                </c:pt>
                <c:pt idx="978">
                  <c:v>0.77598522989519603</c:v>
                </c:pt>
                <c:pt idx="979">
                  <c:v>0.77598522989519603</c:v>
                </c:pt>
                <c:pt idx="980">
                  <c:v>0.77598522989519603</c:v>
                </c:pt>
                <c:pt idx="981">
                  <c:v>0.77598522989519603</c:v>
                </c:pt>
                <c:pt idx="982">
                  <c:v>0.77598522989519603</c:v>
                </c:pt>
                <c:pt idx="983">
                  <c:v>0.77598522989519603</c:v>
                </c:pt>
                <c:pt idx="984">
                  <c:v>0.77598522989519603</c:v>
                </c:pt>
                <c:pt idx="985">
                  <c:v>0.77598522989519603</c:v>
                </c:pt>
                <c:pt idx="986">
                  <c:v>0.77598522989519603</c:v>
                </c:pt>
                <c:pt idx="987">
                  <c:v>0.77598522989519603</c:v>
                </c:pt>
                <c:pt idx="988">
                  <c:v>0.77598522989519603</c:v>
                </c:pt>
                <c:pt idx="989">
                  <c:v>0.77598522989519603</c:v>
                </c:pt>
                <c:pt idx="990">
                  <c:v>0.77598522989519603</c:v>
                </c:pt>
                <c:pt idx="991">
                  <c:v>0.77598522989519603</c:v>
                </c:pt>
                <c:pt idx="992">
                  <c:v>0.77598522989519603</c:v>
                </c:pt>
                <c:pt idx="993">
                  <c:v>0.77598522989519603</c:v>
                </c:pt>
                <c:pt idx="994">
                  <c:v>0.77598522989519603</c:v>
                </c:pt>
                <c:pt idx="995">
                  <c:v>0.77598522989519603</c:v>
                </c:pt>
                <c:pt idx="996">
                  <c:v>0.77598522989519603</c:v>
                </c:pt>
                <c:pt idx="997">
                  <c:v>0.77598522989519603</c:v>
                </c:pt>
                <c:pt idx="998">
                  <c:v>0.77598522989519603</c:v>
                </c:pt>
                <c:pt idx="999">
                  <c:v>0.77598522989519603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E5-465E-B3E0-219E3DFA4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Test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Validation Error</a:t>
            </a:r>
          </a:p>
          <a:p>
            <a:pPr>
              <a:defRPr sz="1800"/>
            </a:pPr>
            <a:r>
              <a:rPr lang="en-US" sz="1800"/>
              <a:t>Dataset Iteration 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30'!$B$1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30'!$C$3:$C$1002</c:f>
              <c:numCache>
                <c:formatCode>#,##0.000</c:formatCode>
                <c:ptCount val="1000"/>
                <c:pt idx="0">
                  <c:v>6.3696238289035803</c:v>
                </c:pt>
                <c:pt idx="1">
                  <c:v>6.0861564309208704</c:v>
                </c:pt>
                <c:pt idx="2">
                  <c:v>4.4184171274508204</c:v>
                </c:pt>
                <c:pt idx="3">
                  <c:v>2.7214897539343501</c:v>
                </c:pt>
                <c:pt idx="4">
                  <c:v>1.3567372651879599</c:v>
                </c:pt>
                <c:pt idx="5">
                  <c:v>0.75991156154856099</c:v>
                </c:pt>
                <c:pt idx="6">
                  <c:v>1.27137933481557</c:v>
                </c:pt>
                <c:pt idx="7">
                  <c:v>1.9086877169329499</c:v>
                </c:pt>
                <c:pt idx="8">
                  <c:v>2.42527057484812</c:v>
                </c:pt>
                <c:pt idx="9">
                  <c:v>2.8131695474248399</c:v>
                </c:pt>
                <c:pt idx="10">
                  <c:v>3.0890116125903102</c:v>
                </c:pt>
                <c:pt idx="11">
                  <c:v>3.2713150632677301</c:v>
                </c:pt>
                <c:pt idx="12">
                  <c:v>3.3767890023221798</c:v>
                </c:pt>
                <c:pt idx="13">
                  <c:v>3.4197470457927102</c:v>
                </c:pt>
                <c:pt idx="14">
                  <c:v>3.4122195196206402</c:v>
                </c:pt>
                <c:pt idx="15">
                  <c:v>3.36423009874839</c:v>
                </c:pt>
                <c:pt idx="16">
                  <c:v>3.2840919242827602</c:v>
                </c:pt>
                <c:pt idx="17">
                  <c:v>3.1786808349230999</c:v>
                </c:pt>
                <c:pt idx="18">
                  <c:v>3.0536749027485</c:v>
                </c:pt>
                <c:pt idx="19">
                  <c:v>2.91376003487188</c:v>
                </c:pt>
                <c:pt idx="20">
                  <c:v>2.7628049843954798</c:v>
                </c:pt>
                <c:pt idx="21">
                  <c:v>2.6040101983994401</c:v>
                </c:pt>
                <c:pt idx="22">
                  <c:v>2.4400351306714501</c:v>
                </c:pt>
                <c:pt idx="23">
                  <c:v>2.27310861035473</c:v>
                </c:pt>
                <c:pt idx="24">
                  <c:v>2.1051268926772799</c:v>
                </c:pt>
                <c:pt idx="25">
                  <c:v>1.9377443249287301</c:v>
                </c:pt>
                <c:pt idx="26">
                  <c:v>1.7724623329986</c:v>
                </c:pt>
                <c:pt idx="27">
                  <c:v>1.61072389843616</c:v>
                </c:pt>
                <c:pt idx="28">
                  <c:v>1.4540230791243101</c:v>
                </c:pt>
                <c:pt idx="29">
                  <c:v>1.3040423827922001</c:v>
                </c:pt>
                <c:pt idx="30">
                  <c:v>1.1628335943116499</c:v>
                </c:pt>
                <c:pt idx="31">
                  <c:v>1.0330541999846401</c:v>
                </c:pt>
                <c:pt idx="32">
                  <c:v>0.91824370880673301</c:v>
                </c:pt>
                <c:pt idx="33">
                  <c:v>0.82302962457033402</c:v>
                </c:pt>
                <c:pt idx="34">
                  <c:v>0.75294322946421399</c:v>
                </c:pt>
                <c:pt idx="35">
                  <c:v>0.71332033001712103</c:v>
                </c:pt>
                <c:pt idx="36">
                  <c:v>0.70716745998780595</c:v>
                </c:pt>
                <c:pt idx="37">
                  <c:v>0.73330736740685099</c:v>
                </c:pt>
                <c:pt idx="38">
                  <c:v>0.78669986996649499</c:v>
                </c:pt>
                <c:pt idx="39">
                  <c:v>0.86067680264055502</c:v>
                </c:pt>
                <c:pt idx="40">
                  <c:v>0.94903468593694096</c:v>
                </c:pt>
                <c:pt idx="41">
                  <c:v>1.0469256147942301</c:v>
                </c:pt>
                <c:pt idx="42">
                  <c:v>1.1508714683268699</c:v>
                </c:pt>
                <c:pt idx="43">
                  <c:v>1.25846619554117</c:v>
                </c:pt>
                <c:pt idx="44">
                  <c:v>1.3680629359888701</c:v>
                </c:pt>
                <c:pt idx="45">
                  <c:v>1.4785324753446001</c:v>
                </c:pt>
                <c:pt idx="46">
                  <c:v>1.5890954199678999</c:v>
                </c:pt>
                <c:pt idx="47">
                  <c:v>1.6992099490256001</c:v>
                </c:pt>
                <c:pt idx="48">
                  <c:v>1.80849740649125</c:v>
                </c:pt>
                <c:pt idx="49">
                  <c:v>1.91669273773201</c:v>
                </c:pt>
                <c:pt idx="50">
                  <c:v>2.0236110977250399</c:v>
                </c:pt>
                <c:pt idx="51">
                  <c:v>2.1291250320643198</c:v>
                </c:pt>
                <c:pt idx="52">
                  <c:v>2.2331486451781699</c:v>
                </c:pt>
                <c:pt idx="53">
                  <c:v>2.33562645010876</c:v>
                </c:pt>
                <c:pt idx="54">
                  <c:v>2.4365254021971299</c:v>
                </c:pt>
                <c:pt idx="55">
                  <c:v>2.53582913108476</c:v>
                </c:pt>
                <c:pt idx="56">
                  <c:v>2.6335337130643</c:v>
                </c:pt>
                <c:pt idx="57">
                  <c:v>2.7296445380268102</c:v>
                </c:pt>
                <c:pt idx="58">
                  <c:v>2.8241739646008699</c:v>
                </c:pt>
                <c:pt idx="59">
                  <c:v>2.9171395498825698</c:v>
                </c:pt>
                <c:pt idx="60">
                  <c:v>3.0085627028367199</c:v>
                </c:pt>
                <c:pt idx="61">
                  <c:v>3.0984676533730098</c:v>
                </c:pt>
                <c:pt idx="62">
                  <c:v>3.1868806588876</c:v>
                </c:pt>
                <c:pt idx="63">
                  <c:v>3.2738293909943899</c:v>
                </c:pt>
                <c:pt idx="64">
                  <c:v>3.3593424600622899</c:v>
                </c:pt>
                <c:pt idx="65">
                  <c:v>3.4434490458891398</c:v>
                </c:pt>
                <c:pt idx="66">
                  <c:v>3.52617861063655</c:v>
                </c:pt>
                <c:pt idx="67">
                  <c:v>3.6075606758752898</c:v>
                </c:pt>
                <c:pt idx="68">
                  <c:v>3.6876246498387202</c:v>
                </c:pt>
                <c:pt idx="69">
                  <c:v>3.7663996941598099</c:v>
                </c:pt>
                <c:pt idx="70">
                  <c:v>3.8439146217667002</c:v>
                </c:pt>
                <c:pt idx="71">
                  <c:v>3.9201978194357698</c:v>
                </c:pt>
                <c:pt idx="72">
                  <c:v>3.9952771898993098</c:v>
                </c:pt>
                <c:pt idx="73">
                  <c:v>4.0691801094824998</c:v>
                </c:pt>
                <c:pt idx="74">
                  <c:v>4.14193339808154</c:v>
                </c:pt>
                <c:pt idx="75">
                  <c:v>4.2135632989474896</c:v>
                </c:pt>
                <c:pt idx="76">
                  <c:v>4.2840954662532402</c:v>
                </c:pt>
                <c:pt idx="77">
                  <c:v>4.3535549588253799</c:v>
                </c:pt>
                <c:pt idx="78">
                  <c:v>4.4219662387426704</c:v>
                </c:pt>
                <c:pt idx="79">
                  <c:v>4.48935317375821</c:v>
                </c:pt>
                <c:pt idx="80">
                  <c:v>4.5557390427054401</c:v>
                </c:pt>
                <c:pt idx="81">
                  <c:v>4.6211465432116396</c:v>
                </c:pt>
                <c:pt idx="82">
                  <c:v>4.6855978011733104</c:v>
                </c:pt>
                <c:pt idx="83">
                  <c:v>4.7491143815539498</c:v>
                </c:pt>
                <c:pt idx="84">
                  <c:v>4.8117173001497502</c:v>
                </c:pt>
                <c:pt idx="85">
                  <c:v>4.8734270360381897</c:v>
                </c:pt>
                <c:pt idx="86">
                  <c:v>4.9342635444805598</c:v>
                </c:pt>
                <c:pt idx="87">
                  <c:v>4.9942462700949504</c:v>
                </c:pt>
                <c:pt idx="88">
                  <c:v>5.0533941601534096</c:v>
                </c:pt>
                <c:pt idx="89">
                  <c:v>5.1117256778873301</c:v>
                </c:pt>
                <c:pt idx="90">
                  <c:v>5.1692588157092203</c:v>
                </c:pt>
                <c:pt idx="91">
                  <c:v>5.2260111082798097</c:v>
                </c:pt>
                <c:pt idx="92">
                  <c:v>5.2819996453650102</c:v>
                </c:pt>
                <c:pt idx="93">
                  <c:v>5.3372410844409499</c:v>
                </c:pt>
                <c:pt idx="94">
                  <c:v>5.3917516630160698</c:v>
                </c:pt>
                <c:pt idx="95">
                  <c:v>5.4455472106478098</c:v>
                </c:pt>
                <c:pt idx="96">
                  <c:v>5.4986431606386796</c:v>
                </c:pt>
                <c:pt idx="97">
                  <c:v>5.5510545614020996</c:v>
                </c:pt>
                <c:pt idx="98">
                  <c:v>5.6027960874931004</c:v>
                </c:pt>
                <c:pt idx="99">
                  <c:v>5.6538820503024398</c:v>
                </c:pt>
                <c:pt idx="100">
                  <c:v>5.7043264084157297</c:v>
                </c:pt>
                <c:pt idx="101">
                  <c:v>5.7541427776414498</c:v>
                </c:pt>
                <c:pt idx="102">
                  <c:v>5.8033444407133299</c:v>
                </c:pt>
                <c:pt idx="103">
                  <c:v>5.8519443566741396</c:v>
                </c:pt>
                <c:pt idx="104">
                  <c:v>5.8999551699487096</c:v>
                </c:pt>
                <c:pt idx="105">
                  <c:v>5.9473892191149504</c:v>
                </c:pt>
                <c:pt idx="106">
                  <c:v>5.9942585453818298</c:v>
                </c:pt>
                <c:pt idx="107">
                  <c:v>6.0405749007840797</c:v>
                </c:pt>
                <c:pt idx="108">
                  <c:v>6.0863497561028597</c:v>
                </c:pt>
                <c:pt idx="109">
                  <c:v>6.1315943085224296</c:v>
                </c:pt>
                <c:pt idx="110">
                  <c:v>6.1763194890322497</c:v>
                </c:pt>
                <c:pt idx="111">
                  <c:v>6.2205359695839997</c:v>
                </c:pt>
                <c:pt idx="112">
                  <c:v>6.2642541700130296</c:v>
                </c:pt>
                <c:pt idx="113">
                  <c:v>6.3074842647331701</c:v>
                </c:pt>
                <c:pt idx="114">
                  <c:v>6.3502361892138497</c:v>
                </c:pt>
                <c:pt idx="115">
                  <c:v>6.3925196462481102</c:v>
                </c:pt>
                <c:pt idx="116">
                  <c:v>6.4343441120197902</c:v>
                </c:pt>
                <c:pt idx="117">
                  <c:v>6.4757188419778604</c:v>
                </c:pt>
                <c:pt idx="118">
                  <c:v>6.51665287652561</c:v>
                </c:pt>
                <c:pt idx="119">
                  <c:v>6.55715504653209</c:v>
                </c:pt>
                <c:pt idx="120">
                  <c:v>6.5972339786727403</c:v>
                </c:pt>
                <c:pt idx="121">
                  <c:v>6.6368981006062198</c:v>
                </c:pt>
                <c:pt idx="122">
                  <c:v>6.6761556459936502</c:v>
                </c:pt>
                <c:pt idx="123">
                  <c:v>6.7150146593665596</c:v>
                </c:pt>
                <c:pt idx="124">
                  <c:v>6.7534830008495099</c:v>
                </c:pt>
                <c:pt idx="125">
                  <c:v>6.7915683507429101</c:v>
                </c:pt>
                <c:pt idx="126">
                  <c:v>6.8292782139714001</c:v>
                </c:pt>
                <c:pt idx="127">
                  <c:v>6.8666199244030297</c:v>
                </c:pt>
                <c:pt idx="128">
                  <c:v>6.9036006490439599</c:v>
                </c:pt>
                <c:pt idx="129">
                  <c:v>6.9402273921135196</c:v>
                </c:pt>
                <c:pt idx="130">
                  <c:v>6.9765069990038802</c:v>
                </c:pt>
                <c:pt idx="131">
                  <c:v>7.0124461601286496</c:v>
                </c:pt>
                <c:pt idx="132">
                  <c:v>7.04805141466443</c:v>
                </c:pt>
                <c:pt idx="133">
                  <c:v>7.0833291541891503</c:v>
                </c:pt>
                <c:pt idx="134">
                  <c:v>7.1182856262208301</c:v>
                </c:pt>
                <c:pt idx="135">
                  <c:v>7.1529269376603004</c:v>
                </c:pt>
                <c:pt idx="136">
                  <c:v>7.18725905814114</c:v>
                </c:pt>
                <c:pt idx="137">
                  <c:v>7.2212878232900799</c:v>
                </c:pt>
                <c:pt idx="138">
                  <c:v>7.2550189379008598</c:v>
                </c:pt>
                <c:pt idx="139">
                  <c:v>7.2884579790244501</c:v>
                </c:pt>
                <c:pt idx="140">
                  <c:v>7.3216103989784198</c:v>
                </c:pt>
                <c:pt idx="141">
                  <c:v>7.3544815282780203</c:v>
                </c:pt>
                <c:pt idx="142">
                  <c:v>7.3870765784916204</c:v>
                </c:pt>
                <c:pt idx="143">
                  <c:v>7.4194006450228303</c:v>
                </c:pt>
                <c:pt idx="144">
                  <c:v>7.4514587098216296</c:v>
                </c:pt>
                <c:pt idx="145">
                  <c:v>7.4832556440267499</c:v>
                </c:pt>
                <c:pt idx="146">
                  <c:v>7.5147962105414399</c:v>
                </c:pt>
                <c:pt idx="147">
                  <c:v>7.5460850665445696</c:v>
                </c:pt>
                <c:pt idx="148">
                  <c:v>7.5771267659390897</c:v>
                </c:pt>
                <c:pt idx="149">
                  <c:v>7.6079257617397102</c:v>
                </c:pt>
                <c:pt idx="150">
                  <c:v>7.6384864084016</c:v>
                </c:pt>
                <c:pt idx="151">
                  <c:v>7.6688129640916998</c:v>
                </c:pt>
                <c:pt idx="152">
                  <c:v>7.6989095929046103</c:v>
                </c:pt>
                <c:pt idx="153">
                  <c:v>7.7287803670242399</c:v>
                </c:pt>
                <c:pt idx="154">
                  <c:v>7.75842926883311</c:v>
                </c:pt>
                <c:pt idx="155">
                  <c:v>7.7878601929705704</c:v>
                </c:pt>
                <c:pt idx="156">
                  <c:v>7.8170769483414304</c:v>
                </c:pt>
                <c:pt idx="157">
                  <c:v>7.8460832600763402</c:v>
                </c:pt>
                <c:pt idx="158">
                  <c:v>7.8748827714452601</c:v>
                </c:pt>
                <c:pt idx="159">
                  <c:v>7.9034790457253097</c:v>
                </c:pt>
                <c:pt idx="160">
                  <c:v>7.9318755680241599</c:v>
                </c:pt>
                <c:pt idx="161">
                  <c:v>7.9600757470602197</c:v>
                </c:pt>
                <c:pt idx="162">
                  <c:v>7.9880829169006802</c:v>
                </c:pt>
                <c:pt idx="163">
                  <c:v>8.01590033865868</c:v>
                </c:pt>
                <c:pt idx="164">
                  <c:v>8.0435312021504402</c:v>
                </c:pt>
                <c:pt idx="165">
                  <c:v>8.0709786275135809</c:v>
                </c:pt>
                <c:pt idx="166">
                  <c:v>8.0982456667875091</c:v>
                </c:pt>
                <c:pt idx="167">
                  <c:v>8.1253353054569697</c:v>
                </c:pt>
                <c:pt idx="168">
                  <c:v>8.1522504639595308</c:v>
                </c:pt>
                <c:pt idx="169">
                  <c:v>8.1789939991580507</c:v>
                </c:pt>
                <c:pt idx="170">
                  <c:v>8.2055687057789406</c:v>
                </c:pt>
                <c:pt idx="171">
                  <c:v>8.2319773178171207</c:v>
                </c:pt>
                <c:pt idx="172">
                  <c:v>8.2582225099084194</c:v>
                </c:pt>
                <c:pt idx="173">
                  <c:v>8.2843068986702892</c:v>
                </c:pt>
                <c:pt idx="174">
                  <c:v>8.3102330440116603</c:v>
                </c:pt>
                <c:pt idx="175">
                  <c:v>8.3360034504124805</c:v>
                </c:pt>
                <c:pt idx="176">
                  <c:v>8.3616205681740094</c:v>
                </c:pt>
                <c:pt idx="177">
                  <c:v>8.3870867946402505</c:v>
                </c:pt>
                <c:pt idx="178">
                  <c:v>8.4124044753913996</c:v>
                </c:pt>
                <c:pt idx="179">
                  <c:v>8.4375759054100108</c:v>
                </c:pt>
                <c:pt idx="180">
                  <c:v>8.4626033302203503</c:v>
                </c:pt>
                <c:pt idx="181">
                  <c:v>8.4874889470018307</c:v>
                </c:pt>
                <c:pt idx="182">
                  <c:v>8.5122349056768591</c:v>
                </c:pt>
                <c:pt idx="183">
                  <c:v>8.5368433099740493</c:v>
                </c:pt>
                <c:pt idx="184">
                  <c:v>8.5613162184669793</c:v>
                </c:pt>
                <c:pt idx="185">
                  <c:v>8.58565564558943</c:v>
                </c:pt>
                <c:pt idx="186">
                  <c:v>8.6098635626275009</c:v>
                </c:pt>
                <c:pt idx="187">
                  <c:v>8.6339418986890593</c:v>
                </c:pt>
                <c:pt idx="188">
                  <c:v>8.65789254165127</c:v>
                </c:pt>
                <c:pt idx="189">
                  <c:v>8.6817173390865001</c:v>
                </c:pt>
                <c:pt idx="190">
                  <c:v>8.7054180991672894</c:v>
                </c:pt>
                <c:pt idx="191">
                  <c:v>8.7289965915507199</c:v>
                </c:pt>
                <c:pt idx="192">
                  <c:v>8.7524545482427492</c:v>
                </c:pt>
                <c:pt idx="193">
                  <c:v>8.7757936644430004</c:v>
                </c:pt>
                <c:pt idx="194">
                  <c:v>8.7990155993702999</c:v>
                </c:pt>
                <c:pt idx="195">
                  <c:v>8.8221219770696795</c:v>
                </c:pt>
                <c:pt idx="196">
                  <c:v>8.8451143872009403</c:v>
                </c:pt>
                <c:pt idx="197">
                  <c:v>8.8679943858095296</c:v>
                </c:pt>
                <c:pt idx="198">
                  <c:v>8.8907634960798791</c:v>
                </c:pt>
                <c:pt idx="199">
                  <c:v>8.9134232090717607</c:v>
                </c:pt>
                <c:pt idx="200">
                  <c:v>8.9359749844399499</c:v>
                </c:pt>
                <c:pt idx="201">
                  <c:v>8.9584202511377296</c:v>
                </c:pt>
                <c:pt idx="202">
                  <c:v>8.9807604081043806</c:v>
                </c:pt>
                <c:pt idx="203">
                  <c:v>9.0029968249372292</c:v>
                </c:pt>
                <c:pt idx="204">
                  <c:v>9.0251308425484993</c:v>
                </c:pt>
                <c:pt idx="205">
                  <c:v>9.0471637738073394</c:v>
                </c:pt>
                <c:pt idx="206">
                  <c:v>9.0690969041673704</c:v>
                </c:pt>
                <c:pt idx="207">
                  <c:v>9.0909314922800508</c:v>
                </c:pt>
                <c:pt idx="208">
                  <c:v>9.1126687705942508</c:v>
                </c:pt>
                <c:pt idx="209">
                  <c:v>9.1343099459422596</c:v>
                </c:pt>
                <c:pt idx="210">
                  <c:v>9.1558562001126091</c:v>
                </c:pt>
                <c:pt idx="211">
                  <c:v>9.1773086904099994</c:v>
                </c:pt>
                <c:pt idx="212">
                  <c:v>9.1986685502025303</c:v>
                </c:pt>
                <c:pt idx="213">
                  <c:v>9.2199368894567009</c:v>
                </c:pt>
                <c:pt idx="214">
                  <c:v>9.2411147952602803</c:v>
                </c:pt>
                <c:pt idx="215">
                  <c:v>9.2622033323334403</c:v>
                </c:pt>
                <c:pt idx="216">
                  <c:v>9.2832035435283107</c:v>
                </c:pt>
                <c:pt idx="217">
                  <c:v>9.3041164503173892</c:v>
                </c:pt>
                <c:pt idx="218">
                  <c:v>9.3249430532708395</c:v>
                </c:pt>
                <c:pt idx="219">
                  <c:v>9.3456843325230903</c:v>
                </c:pt>
                <c:pt idx="220">
                  <c:v>9.3663412482289701</c:v>
                </c:pt>
                <c:pt idx="221">
                  <c:v>9.3869147410094698</c:v>
                </c:pt>
                <c:pt idx="222">
                  <c:v>9.4074057323875397</c:v>
                </c:pt>
                <c:pt idx="223">
                  <c:v>9.42781512521411</c:v>
                </c:pt>
                <c:pt idx="224">
                  <c:v>9.4481438040843901</c:v>
                </c:pt>
                <c:pt idx="225">
                  <c:v>9.4683926357449195</c:v>
                </c:pt>
                <c:pt idx="226">
                  <c:v>9.4885624694914199</c:v>
                </c:pt>
                <c:pt idx="227">
                  <c:v>9.5086541375576896</c:v>
                </c:pt>
                <c:pt idx="228">
                  <c:v>9.5286684554956995</c:v>
                </c:pt>
                <c:pt idx="229">
                  <c:v>9.5486062225472104</c:v>
                </c:pt>
                <c:pt idx="230">
                  <c:v>9.5684682220069899</c:v>
                </c:pt>
                <c:pt idx="231">
                  <c:v>9.5882552215778603</c:v>
                </c:pt>
                <c:pt idx="232">
                  <c:v>9.6079679737177202</c:v>
                </c:pt>
                <c:pt idx="233">
                  <c:v>9.6276072159788608</c:v>
                </c:pt>
                <c:pt idx="234">
                  <c:v>9.6471736713394698</c:v>
                </c:pt>
                <c:pt idx="235">
                  <c:v>9.6666680485278995</c:v>
                </c:pt>
                <c:pt idx="236">
                  <c:v>9.6860910423394504</c:v>
                </c:pt>
                <c:pt idx="237">
                  <c:v>9.7054433339460999</c:v>
                </c:pt>
                <c:pt idx="238">
                  <c:v>9.7247255911992792</c:v>
                </c:pt>
                <c:pt idx="239">
                  <c:v>9.7439384689258493</c:v>
                </c:pt>
                <c:pt idx="240">
                  <c:v>9.7630826092172995</c:v>
                </c:pt>
                <c:pt idx="241">
                  <c:v>9.7821586417126198</c:v>
                </c:pt>
                <c:pt idx="242">
                  <c:v>9.8011671838746803</c:v>
                </c:pt>
                <c:pt idx="243">
                  <c:v>9.8201088412603994</c:v>
                </c:pt>
                <c:pt idx="244">
                  <c:v>9.8389842077849092</c:v>
                </c:pt>
                <c:pt idx="245">
                  <c:v>9.8577938659797297</c:v>
                </c:pt>
                <c:pt idx="246">
                  <c:v>9.8765383872451107</c:v>
                </c:pt>
                <c:pt idx="247">
                  <c:v>9.8952183320967393</c:v>
                </c:pt>
                <c:pt idx="248">
                  <c:v>9.9138342504068699</c:v>
                </c:pt>
                <c:pt idx="249">
                  <c:v>9.9323866816400894</c:v>
                </c:pt>
                <c:pt idx="250">
                  <c:v>9.9508761550836606</c:v>
                </c:pt>
                <c:pt idx="251">
                  <c:v>9.9693031900728108</c:v>
                </c:pt>
                <c:pt idx="252">
                  <c:v>9.9876682962108898</c:v>
                </c:pt>
                <c:pt idx="253">
                  <c:v>10.005971973584501</c:v>
                </c:pt>
                <c:pt idx="254">
                  <c:v>10.0242147129741</c:v>
                </c:pt>
                <c:pt idx="255">
                  <c:v>10.0423969960594</c:v>
                </c:pt>
                <c:pt idx="256">
                  <c:v>10.0605192956204</c:v>
                </c:pt>
                <c:pt idx="257">
                  <c:v>10.078582075734101</c:v>
                </c:pt>
                <c:pt idx="258">
                  <c:v>10.0965857919662</c:v>
                </c:pt>
                <c:pt idx="259">
                  <c:v>10.1145308915593</c:v>
                </c:pt>
                <c:pt idx="260">
                  <c:v>10.1324178136163</c:v>
                </c:pt>
                <c:pt idx="261">
                  <c:v>10.150246989279299</c:v>
                </c:pt>
                <c:pt idx="262">
                  <c:v>10.168018841905701</c:v>
                </c:pt>
                <c:pt idx="263">
                  <c:v>10.1857337872394</c:v>
                </c:pt>
                <c:pt idx="264">
                  <c:v>10.2033922335781</c:v>
                </c:pt>
                <c:pt idx="265">
                  <c:v>10.2209945819372</c:v>
                </c:pt>
                <c:pt idx="266">
                  <c:v>10.2385412262103</c:v>
                </c:pt>
                <c:pt idx="267">
                  <c:v>10.2560325533252</c:v>
                </c:pt>
                <c:pt idx="268">
                  <c:v>10.273468943397299</c:v>
                </c:pt>
                <c:pt idx="269">
                  <c:v>10.290850769878601</c:v>
                </c:pt>
                <c:pt idx="270">
                  <c:v>10.3081783997049</c:v>
                </c:pt>
                <c:pt idx="271">
                  <c:v>10.3254521934374</c:v>
                </c:pt>
                <c:pt idx="272">
                  <c:v>10.3426725054037</c:v>
                </c:pt>
                <c:pt idx="273">
                  <c:v>10.359839683833201</c:v>
                </c:pt>
                <c:pt idx="274">
                  <c:v>10.3769540709916</c:v>
                </c:pt>
                <c:pt idx="275">
                  <c:v>10.394016003310499</c:v>
                </c:pt>
                <c:pt idx="276">
                  <c:v>10.4110258115156</c:v>
                </c:pt>
                <c:pt idx="277">
                  <c:v>10.4279838207511</c:v>
                </c:pt>
                <c:pt idx="278">
                  <c:v>10.444890350701501</c:v>
                </c:pt>
                <c:pt idx="279">
                  <c:v>10.461745715710901</c:v>
                </c:pt>
                <c:pt idx="280">
                  <c:v>10.4785502248995</c:v>
                </c:pt>
                <c:pt idx="281">
                  <c:v>10.495304182277399</c:v>
                </c:pt>
                <c:pt idx="282">
                  <c:v>10.512007886855599</c:v>
                </c:pt>
                <c:pt idx="283">
                  <c:v>10.5286616327553</c:v>
                </c:pt>
                <c:pt idx="284">
                  <c:v>10.545265709313901</c:v>
                </c:pt>
                <c:pt idx="285">
                  <c:v>10.5618204011888</c:v>
                </c:pt>
                <c:pt idx="286">
                  <c:v>10.578325988459699</c:v>
                </c:pt>
                <c:pt idx="287">
                  <c:v>10.594782746727001</c:v>
                </c:pt>
                <c:pt idx="288">
                  <c:v>10.6111909472096</c:v>
                </c:pt>
                <c:pt idx="289">
                  <c:v>10.6275508568396</c:v>
                </c:pt>
                <c:pt idx="290">
                  <c:v>10.6438627383551</c:v>
                </c:pt>
                <c:pt idx="291">
                  <c:v>10.660126850390601</c:v>
                </c:pt>
                <c:pt idx="292">
                  <c:v>10.676343447566399</c:v>
                </c:pt>
                <c:pt idx="293">
                  <c:v>10.6925127805744</c:v>
                </c:pt>
                <c:pt idx="294">
                  <c:v>10.7086350962635</c:v>
                </c:pt>
                <c:pt idx="295">
                  <c:v>10.724710637722</c:v>
                </c:pt>
                <c:pt idx="296">
                  <c:v>10.740739644358699</c:v>
                </c:pt>
                <c:pt idx="297">
                  <c:v>10.756722351982299</c:v>
                </c:pt>
                <c:pt idx="298">
                  <c:v>10.7726589928783</c:v>
                </c:pt>
                <c:pt idx="299">
                  <c:v>10.788549795885</c:v>
                </c:pt>
                <c:pt idx="300">
                  <c:v>10.8043949864672</c:v>
                </c:pt>
                <c:pt idx="301">
                  <c:v>10.820194786788599</c:v>
                </c:pt>
                <c:pt idx="302">
                  <c:v>10.835949415782499</c:v>
                </c:pt>
                <c:pt idx="303">
                  <c:v>10.8516590892207</c:v>
                </c:pt>
                <c:pt idx="304">
                  <c:v>10.867324019781099</c:v>
                </c:pt>
                <c:pt idx="305">
                  <c:v>10.882944417113899</c:v>
                </c:pt>
                <c:pt idx="306">
                  <c:v>10.8985204879056</c:v>
                </c:pt>
                <c:pt idx="307">
                  <c:v>10.914052435942599</c:v>
                </c:pt>
                <c:pt idx="308">
                  <c:v>10.9295404621726</c:v>
                </c:pt>
                <c:pt idx="309">
                  <c:v>10.944984764765</c:v>
                </c:pt>
                <c:pt idx="310">
                  <c:v>10.9603855391696</c:v>
                </c:pt>
                <c:pt idx="311">
                  <c:v>10.9757429781744</c:v>
                </c:pt>
                <c:pt idx="312">
                  <c:v>10.9910572719619</c:v>
                </c:pt>
                <c:pt idx="313">
                  <c:v>11.0063286081642</c:v>
                </c:pt>
                <c:pt idx="314">
                  <c:v>11.021557171916401</c:v>
                </c:pt>
                <c:pt idx="315">
                  <c:v>11.036743145909799</c:v>
                </c:pt>
                <c:pt idx="316">
                  <c:v>11.051886710442901</c:v>
                </c:pt>
                <c:pt idx="317">
                  <c:v>11.066988043472</c:v>
                </c:pt>
                <c:pt idx="318">
                  <c:v>11.0820473206599</c:v>
                </c:pt>
                <c:pt idx="319">
                  <c:v>11.097064715424301</c:v>
                </c:pt>
                <c:pt idx="320">
                  <c:v>11.112040398984901</c:v>
                </c:pt>
                <c:pt idx="321">
                  <c:v>11.126974540408799</c:v>
                </c:pt>
                <c:pt idx="322">
                  <c:v>11.141867306655801</c:v>
                </c:pt>
                <c:pt idx="323">
                  <c:v>11.156718862622199</c:v>
                </c:pt>
                <c:pt idx="324">
                  <c:v>11.1715293711837</c:v>
                </c:pt>
                <c:pt idx="325">
                  <c:v>11.186298993237299</c:v>
                </c:pt>
                <c:pt idx="326">
                  <c:v>11.2010278877422</c:v>
                </c:pt>
                <c:pt idx="327">
                  <c:v>11.21571621176</c:v>
                </c:pt>
                <c:pt idx="328">
                  <c:v>11.230364120494199</c:v>
                </c:pt>
                <c:pt idx="329">
                  <c:v>11.244971767327799</c:v>
                </c:pt>
                <c:pt idx="330">
                  <c:v>11.2595393038615</c:v>
                </c:pt>
                <c:pt idx="331">
                  <c:v>11.274066879949499</c:v>
                </c:pt>
                <c:pt idx="332">
                  <c:v>11.288554643736401</c:v>
                </c:pt>
                <c:pt idx="333">
                  <c:v>11.303002741690999</c:v>
                </c:pt>
                <c:pt idx="334">
                  <c:v>11.317411318641399</c:v>
                </c:pt>
                <c:pt idx="335">
                  <c:v>11.331780517807999</c:v>
                </c:pt>
                <c:pt idx="336">
                  <c:v>11.3461104808364</c:v>
                </c:pt>
                <c:pt idx="337">
                  <c:v>11.360401347829299</c:v>
                </c:pt>
                <c:pt idx="338">
                  <c:v>11.3746532573776</c:v>
                </c:pt>
                <c:pt idx="339">
                  <c:v>11.388866346591501</c:v>
                </c:pt>
                <c:pt idx="340">
                  <c:v>11.403040751129501</c:v>
                </c:pt>
                <c:pt idx="341">
                  <c:v>11.4171766052285</c:v>
                </c:pt>
                <c:pt idx="342">
                  <c:v>11.4312740417318</c:v>
                </c:pt>
                <c:pt idx="343">
                  <c:v>11.4453331921173</c:v>
                </c:pt>
                <c:pt idx="344">
                  <c:v>11.4593541865245</c:v>
                </c:pt>
                <c:pt idx="345">
                  <c:v>11.473337153781699</c:v>
                </c:pt>
                <c:pt idx="346">
                  <c:v>11.4872822214314</c:v>
                </c:pt>
                <c:pt idx="347">
                  <c:v>11.501189515756501</c:v>
                </c:pt>
                <c:pt idx="348">
                  <c:v>11.5150591618047</c:v>
                </c:pt>
                <c:pt idx="349">
                  <c:v>11.5288912834132</c:v>
                </c:pt>
                <c:pt idx="350">
                  <c:v>11.542686003232699</c:v>
                </c:pt>
                <c:pt idx="351">
                  <c:v>11.556443442750099</c:v>
                </c:pt>
                <c:pt idx="352">
                  <c:v>11.570163722312</c:v>
                </c:pt>
                <c:pt idx="353">
                  <c:v>11.5838469611465</c:v>
                </c:pt>
                <c:pt idx="354">
                  <c:v>11.5974932773851</c:v>
                </c:pt>
                <c:pt idx="355">
                  <c:v>11.611102788084301</c:v>
                </c:pt>
                <c:pt idx="356">
                  <c:v>11.624675609245999</c:v>
                </c:pt>
                <c:pt idx="357">
                  <c:v>11.6382118558382</c:v>
                </c:pt>
                <c:pt idx="358">
                  <c:v>11.6517116418147</c:v>
                </c:pt>
                <c:pt idx="359">
                  <c:v>11.6651750801348</c:v>
                </c:pt>
                <c:pt idx="360">
                  <c:v>11.678602282782</c:v>
                </c:pt>
                <c:pt idx="361">
                  <c:v>11.691993360783201</c:v>
                </c:pt>
                <c:pt idx="362">
                  <c:v>11.7053484242261</c:v>
                </c:pt>
                <c:pt idx="363">
                  <c:v>11.7186675822777</c:v>
                </c:pt>
                <c:pt idx="364">
                  <c:v>11.7319509432015</c:v>
                </c:pt>
                <c:pt idx="365">
                  <c:v>11.7451986143744</c:v>
                </c:pt>
                <c:pt idx="366">
                  <c:v>11.758410702303401</c:v>
                </c:pt>
                <c:pt idx="367">
                  <c:v>11.7715873126419</c:v>
                </c:pt>
                <c:pt idx="368">
                  <c:v>11.7847285502056</c:v>
                </c:pt>
                <c:pt idx="369">
                  <c:v>11.7978345189882</c:v>
                </c:pt>
                <c:pt idx="370">
                  <c:v>11.810905322176399</c:v>
                </c:pt>
                <c:pt idx="371">
                  <c:v>11.8239410621649</c:v>
                </c:pt>
                <c:pt idx="372">
                  <c:v>11.8369418405711</c:v>
                </c:pt>
                <c:pt idx="373">
                  <c:v>11.849907758248801</c:v>
                </c:pt>
                <c:pt idx="374">
                  <c:v>11.8628389153029</c:v>
                </c:pt>
                <c:pt idx="375">
                  <c:v>11.875735411102401</c:v>
                </c:pt>
                <c:pt idx="376">
                  <c:v>11.888597344293901</c:v>
                </c:pt>
                <c:pt idx="377">
                  <c:v>11.9014248128147</c:v>
                </c:pt>
                <c:pt idx="378">
                  <c:v>11.9142179139054</c:v>
                </c:pt>
                <c:pt idx="379">
                  <c:v>11.926976744122401</c:v>
                </c:pt>
                <c:pt idx="380">
                  <c:v>11.9397013993503</c:v>
                </c:pt>
                <c:pt idx="381">
                  <c:v>11.952391974813301</c:v>
                </c:pt>
                <c:pt idx="382">
                  <c:v>11.965048565087301</c:v>
                </c:pt>
                <c:pt idx="383">
                  <c:v>11.9776712641111</c:v>
                </c:pt>
                <c:pt idx="384">
                  <c:v>11.990260165197601</c:v>
                </c:pt>
                <c:pt idx="385">
                  <c:v>12.002815361044499</c:v>
                </c:pt>
                <c:pt idx="386">
                  <c:v>12.0153369437454</c:v>
                </c:pt>
                <c:pt idx="387">
                  <c:v>12.0278250047997</c:v>
                </c:pt>
                <c:pt idx="388">
                  <c:v>12.0402796351232</c:v>
                </c:pt>
                <c:pt idx="389">
                  <c:v>12.052700925057801</c:v>
                </c:pt>
                <c:pt idx="390">
                  <c:v>12.0650889643812</c:v>
                </c:pt>
                <c:pt idx="391">
                  <c:v>12.0774438423171</c:v>
                </c:pt>
                <c:pt idx="392">
                  <c:v>12.0897656475434</c:v>
                </c:pt>
                <c:pt idx="393">
                  <c:v>12.102054468202301</c:v>
                </c:pt>
                <c:pt idx="394">
                  <c:v>12.1143103919089</c:v>
                </c:pt>
                <c:pt idx="395">
                  <c:v>12.126533505759699</c:v>
                </c:pt>
                <c:pt idx="396">
                  <c:v>12.138723896341601</c:v>
                </c:pt>
                <c:pt idx="397">
                  <c:v>12.1508816497397</c:v>
                </c:pt>
                <c:pt idx="398">
                  <c:v>12.163006851545999</c:v>
                </c:pt>
                <c:pt idx="399">
                  <c:v>12.1750995868671</c:v>
                </c:pt>
                <c:pt idx="400">
                  <c:v>12.187159940332</c:v>
                </c:pt>
                <c:pt idx="401">
                  <c:v>12.1991879960999</c:v>
                </c:pt>
                <c:pt idx="402">
                  <c:v>12.2111838378678</c:v>
                </c:pt>
                <c:pt idx="403">
                  <c:v>12.2231475488773</c:v>
                </c:pt>
                <c:pt idx="404">
                  <c:v>12.235079211922301</c:v>
                </c:pt>
                <c:pt idx="405">
                  <c:v>12.246978909355899</c:v>
                </c:pt>
                <c:pt idx="406">
                  <c:v>12.258846723096999</c:v>
                </c:pt>
                <c:pt idx="407">
                  <c:v>12.2706827346372</c:v>
                </c:pt>
                <c:pt idx="408">
                  <c:v>12.2824870250475</c:v>
                </c:pt>
                <c:pt idx="409">
                  <c:v>12.2942596749843</c:v>
                </c:pt>
                <c:pt idx="410">
                  <c:v>12.3060007646963</c:v>
                </c:pt>
                <c:pt idx="411">
                  <c:v>12.3177103740299</c:v>
                </c:pt>
                <c:pt idx="412">
                  <c:v>12.329388582436</c:v>
                </c:pt>
                <c:pt idx="413">
                  <c:v>12.3410354689751</c:v>
                </c:pt>
                <c:pt idx="414">
                  <c:v>12.3526511123238</c:v>
                </c:pt>
                <c:pt idx="415">
                  <c:v>12.364235590779799</c:v>
                </c:pt>
                <c:pt idx="416">
                  <c:v>12.3757889822681</c:v>
                </c:pt>
                <c:pt idx="417">
                  <c:v>12.387311364345599</c:v>
                </c:pt>
                <c:pt idx="418">
                  <c:v>12.398802814206899</c:v>
                </c:pt>
                <c:pt idx="419">
                  <c:v>12.410263408689501</c:v>
                </c:pt>
                <c:pt idx="420">
                  <c:v>12.4216932242786</c:v>
                </c:pt>
                <c:pt idx="421">
                  <c:v>12.4330923371121</c:v>
                </c:pt>
                <c:pt idx="422">
                  <c:v>12.444460822985601</c:v>
                </c:pt>
                <c:pt idx="423">
                  <c:v>12.455798757357099</c:v>
                </c:pt>
                <c:pt idx="424">
                  <c:v>12.4671062153514</c:v>
                </c:pt>
                <c:pt idx="425">
                  <c:v>12.4783832717651</c:v>
                </c:pt>
                <c:pt idx="426">
                  <c:v>12.4896300010705</c:v>
                </c:pt>
                <c:pt idx="427">
                  <c:v>12.500846477420501</c:v>
                </c:pt>
                <c:pt idx="428">
                  <c:v>12.512032774652299</c:v>
                </c:pt>
                <c:pt idx="429">
                  <c:v>12.523188966292</c:v>
                </c:pt>
                <c:pt idx="430">
                  <c:v>12.534315125558701</c:v>
                </c:pt>
                <c:pt idx="431">
                  <c:v>12.5454113253681</c:v>
                </c:pt>
                <c:pt idx="432">
                  <c:v>12.5564776383368</c:v>
                </c:pt>
                <c:pt idx="433">
                  <c:v>12.567514136785899</c:v>
                </c:pt>
                <c:pt idx="434">
                  <c:v>12.5785208927448</c:v>
                </c:pt>
                <c:pt idx="435">
                  <c:v>12.5894979779551</c:v>
                </c:pt>
                <c:pt idx="436">
                  <c:v>12.6004454638738</c:v>
                </c:pt>
                <c:pt idx="437">
                  <c:v>12.611363421677</c:v>
                </c:pt>
                <c:pt idx="438">
                  <c:v>12.622251922263599</c:v>
                </c:pt>
                <c:pt idx="439">
                  <c:v>12.6331110362582</c:v>
                </c:pt>
                <c:pt idx="440">
                  <c:v>12.643940834014799</c:v>
                </c:pt>
                <c:pt idx="441">
                  <c:v>12.654741385619699</c:v>
                </c:pt>
                <c:pt idx="442">
                  <c:v>12.665512760895099</c:v>
                </c:pt>
                <c:pt idx="443">
                  <c:v>12.6762550294017</c:v>
                </c:pt>
                <c:pt idx="444">
                  <c:v>12.6869682604422</c:v>
                </c:pt>
                <c:pt idx="445">
                  <c:v>12.697652523063899</c:v>
                </c:pt>
                <c:pt idx="446">
                  <c:v>12.708307886061901</c:v>
                </c:pt>
                <c:pt idx="447">
                  <c:v>12.718934417981799</c:v>
                </c:pt>
                <c:pt idx="448">
                  <c:v>12.729532187122601</c:v>
                </c:pt>
                <c:pt idx="449">
                  <c:v>12.7401012615392</c:v>
                </c:pt>
                <c:pt idx="450">
                  <c:v>12.7506417090454</c:v>
                </c:pt>
                <c:pt idx="451">
                  <c:v>12.7611535972165</c:v>
                </c:pt>
                <c:pt idx="452">
                  <c:v>12.771636993391599</c:v>
                </c:pt>
                <c:pt idx="453">
                  <c:v>12.7820919646764</c:v>
                </c:pt>
                <c:pt idx="454">
                  <c:v>12.7925185779453</c:v>
                </c:pt>
                <c:pt idx="455">
                  <c:v>12.8029168998446</c:v>
                </c:pt>
                <c:pt idx="456">
                  <c:v>12.8132869967939</c:v>
                </c:pt>
                <c:pt idx="457">
                  <c:v>12.823628934988999</c:v>
                </c:pt>
                <c:pt idx="458">
                  <c:v>12.833942780404399</c:v>
                </c:pt>
                <c:pt idx="459">
                  <c:v>12.8442285987947</c:v>
                </c:pt>
                <c:pt idx="460">
                  <c:v>12.8544864556977</c:v>
                </c:pt>
                <c:pt idx="461">
                  <c:v>12.8647164164359</c:v>
                </c:pt>
                <c:pt idx="462">
                  <c:v>12.874918546119</c:v>
                </c:pt>
                <c:pt idx="463">
                  <c:v>12.885092909645699</c:v>
                </c:pt>
                <c:pt idx="464">
                  <c:v>12.895239571706</c:v>
                </c:pt>
                <c:pt idx="465">
                  <c:v>12.905358596782801</c:v>
                </c:pt>
                <c:pt idx="466">
                  <c:v>12.915450049154201</c:v>
                </c:pt>
                <c:pt idx="467">
                  <c:v>12.925513992895199</c:v>
                </c:pt>
                <c:pt idx="468">
                  <c:v>12.935550491879599</c:v>
                </c:pt>
                <c:pt idx="469">
                  <c:v>12.945559609782</c:v>
                </c:pt>
                <c:pt idx="470">
                  <c:v>12.9555414100794</c:v>
                </c:pt>
                <c:pt idx="471">
                  <c:v>12.9654959560529</c:v>
                </c:pt>
                <c:pt idx="472">
                  <c:v>12.975423310789701</c:v>
                </c:pt>
                <c:pt idx="473">
                  <c:v>12.985323537184501</c:v>
                </c:pt>
                <c:pt idx="474">
                  <c:v>12.995196697941299</c:v>
                </c:pt>
                <c:pt idx="475">
                  <c:v>13.005042855575301</c:v>
                </c:pt>
                <c:pt idx="476">
                  <c:v>13.0148620724139</c:v>
                </c:pt>
                <c:pt idx="477">
                  <c:v>13.0246544105987</c:v>
                </c:pt>
                <c:pt idx="478">
                  <c:v>13.034419932086999</c:v>
                </c:pt>
                <c:pt idx="479">
                  <c:v>13.044158698653201</c:v>
                </c:pt>
                <c:pt idx="480">
                  <c:v>13.0538707718902</c:v>
                </c:pt>
                <c:pt idx="481">
                  <c:v>13.0635562132112</c:v>
                </c:pt>
                <c:pt idx="482">
                  <c:v>13.073215083850799</c:v>
                </c:pt>
                <c:pt idx="483">
                  <c:v>13.082847444866401</c:v>
                </c:pt>
                <c:pt idx="484">
                  <c:v>13.0924533571397</c:v>
                </c:pt>
                <c:pt idx="485">
                  <c:v>13.1020328813783</c:v>
                </c:pt>
                <c:pt idx="486">
                  <c:v>13.1115860781163</c:v>
                </c:pt>
                <c:pt idx="487">
                  <c:v>13.1211130077163</c:v>
                </c:pt>
                <c:pt idx="488">
                  <c:v>13.1306137303705</c:v>
                </c:pt>
                <c:pt idx="489">
                  <c:v>13.1400883061016</c:v>
                </c:pt>
                <c:pt idx="490">
                  <c:v>13.1495367947646</c:v>
                </c:pt>
                <c:pt idx="491">
                  <c:v>13.1589592560474</c:v>
                </c:pt>
                <c:pt idx="492">
                  <c:v>13.168355749472401</c:v>
                </c:pt>
                <c:pt idx="493">
                  <c:v>13.1777263343978</c:v>
                </c:pt>
                <c:pt idx="494">
                  <c:v>13.187071070018</c:v>
                </c:pt>
                <c:pt idx="495">
                  <c:v>13.1963900153658</c:v>
                </c:pt>
                <c:pt idx="496">
                  <c:v>13.205683229312401</c:v>
                </c:pt>
                <c:pt idx="497">
                  <c:v>13.2149507705692</c:v>
                </c:pt>
                <c:pt idx="498">
                  <c:v>13.224192697688901</c:v>
                </c:pt>
                <c:pt idx="499">
                  <c:v>13.2334090690659</c:v>
                </c:pt>
                <c:pt idx="500">
                  <c:v>13.242599942938099</c:v>
                </c:pt>
                <c:pt idx="501">
                  <c:v>13.251765377387301</c:v>
                </c:pt>
                <c:pt idx="502">
                  <c:v>13.2609054303405</c:v>
                </c:pt>
                <c:pt idx="503">
                  <c:v>13.270020159571001</c:v>
                </c:pt>
                <c:pt idx="504">
                  <c:v>13.2791096226989</c:v>
                </c:pt>
                <c:pt idx="505">
                  <c:v>13.2881738771926</c:v>
                </c:pt>
                <c:pt idx="506">
                  <c:v>13.2972129803691</c:v>
                </c:pt>
                <c:pt idx="507">
                  <c:v>13.3062269893957</c:v>
                </c:pt>
                <c:pt idx="508">
                  <c:v>13.3152159612901</c:v>
                </c:pt>
                <c:pt idx="509">
                  <c:v>13.324179952921799</c:v>
                </c:pt>
                <c:pt idx="510">
                  <c:v>13.333119021012701</c:v>
                </c:pt>
                <c:pt idx="511">
                  <c:v>13.342033222138101</c:v>
                </c:pt>
                <c:pt idx="512">
                  <c:v>13.3509226127275</c:v>
                </c:pt>
                <c:pt idx="513">
                  <c:v>13.3597872490655</c:v>
                </c:pt>
                <c:pt idx="514">
                  <c:v>13.3686271872925</c:v>
                </c:pt>
                <c:pt idx="515">
                  <c:v>13.377442483405201</c:v>
                </c:pt>
                <c:pt idx="516">
                  <c:v>13.386233193258301</c:v>
                </c:pt>
                <c:pt idx="517">
                  <c:v>13.3949993725642</c:v>
                </c:pt>
                <c:pt idx="518">
                  <c:v>13.4037410768944</c:v>
                </c:pt>
                <c:pt idx="519">
                  <c:v>13.4124583616802</c:v>
                </c:pt>
                <c:pt idx="520">
                  <c:v>13.4211512822132</c:v>
                </c:pt>
                <c:pt idx="521">
                  <c:v>13.4298198936461</c:v>
                </c:pt>
                <c:pt idx="522">
                  <c:v>13.4384642509938</c:v>
                </c:pt>
                <c:pt idx="523">
                  <c:v>13.447084409133399</c:v>
                </c:pt>
                <c:pt idx="524">
                  <c:v>13.455680422805401</c:v>
                </c:pt>
                <c:pt idx="525">
                  <c:v>13.4642523466143</c:v>
                </c:pt>
                <c:pt idx="526">
                  <c:v>13.4728002350291</c:v>
                </c:pt>
                <c:pt idx="527">
                  <c:v>13.4813241423844</c:v>
                </c:pt>
                <c:pt idx="528">
                  <c:v>13.4898241228803</c:v>
                </c:pt>
                <c:pt idx="529">
                  <c:v>13.498300230583901</c:v>
                </c:pt>
                <c:pt idx="530">
                  <c:v>13.506752519429099</c:v>
                </c:pt>
                <c:pt idx="531">
                  <c:v>13.5151810432179</c:v>
                </c:pt>
                <c:pt idx="532">
                  <c:v>13.5235858556207</c:v>
                </c:pt>
                <c:pt idx="533">
                  <c:v>13.5319670101771</c:v>
                </c:pt>
                <c:pt idx="534">
                  <c:v>13.540324560296099</c:v>
                </c:pt>
                <c:pt idx="535">
                  <c:v>13.548658559256999</c:v>
                </c:pt>
                <c:pt idx="536">
                  <c:v>13.5569690602102</c:v>
                </c:pt>
                <c:pt idx="537">
                  <c:v>13.5652561161771</c:v>
                </c:pt>
                <c:pt idx="538">
                  <c:v>13.573519780051299</c:v>
                </c:pt>
                <c:pt idx="539">
                  <c:v>13.581760104598899</c:v>
                </c:pt>
                <c:pt idx="540">
                  <c:v>13.5899771424591</c:v>
                </c:pt>
                <c:pt idx="541">
                  <c:v>13.5981709461447</c:v>
                </c:pt>
                <c:pt idx="542">
                  <c:v>13.6063415680426</c:v>
                </c:pt>
                <c:pt idx="543">
                  <c:v>13.6144890604143</c:v>
                </c:pt>
                <c:pt idx="544">
                  <c:v>13.6226134753968</c:v>
                </c:pt>
                <c:pt idx="545">
                  <c:v>13.630714865002499</c:v>
                </c:pt>
                <c:pt idx="546">
                  <c:v>13.638793281120099</c:v>
                </c:pt>
                <c:pt idx="547">
                  <c:v>13.646848775515201</c:v>
                </c:pt>
                <c:pt idx="548">
                  <c:v>13.6548813998304</c:v>
                </c:pt>
                <c:pt idx="549">
                  <c:v>13.662891205586099</c:v>
                </c:pt>
                <c:pt idx="550">
                  <c:v>13.670878244181001</c:v>
                </c:pt>
                <c:pt idx="551">
                  <c:v>13.6788425668922</c:v>
                </c:pt>
                <c:pt idx="552">
                  <c:v>13.686784224876201</c:v>
                </c:pt>
                <c:pt idx="553">
                  <c:v>13.694703269168899</c:v>
                </c:pt>
                <c:pt idx="554">
                  <c:v>13.702599750686399</c:v>
                </c:pt>
                <c:pt idx="555">
                  <c:v>13.7104737202253</c:v>
                </c:pt>
                <c:pt idx="556">
                  <c:v>13.718325228463</c:v>
                </c:pt>
                <c:pt idx="557">
                  <c:v>13.7261543259586</c:v>
                </c:pt>
                <c:pt idx="558">
                  <c:v>13.733961063152799</c:v>
                </c:pt>
                <c:pt idx="559">
                  <c:v>13.7417454903687</c:v>
                </c:pt>
                <c:pt idx="560">
                  <c:v>13.749507657812</c:v>
                </c:pt>
                <c:pt idx="561">
                  <c:v>13.7572476155717</c:v>
                </c:pt>
                <c:pt idx="562">
                  <c:v>13.7649654136201</c:v>
                </c:pt>
                <c:pt idx="563">
                  <c:v>13.7726611018137</c:v>
                </c:pt>
                <c:pt idx="564">
                  <c:v>13.7803347298931</c:v>
                </c:pt>
                <c:pt idx="565">
                  <c:v>13.7879863474841</c:v>
                </c:pt>
                <c:pt idx="566">
                  <c:v>13.7956160040972</c:v>
                </c:pt>
                <c:pt idx="567">
                  <c:v>13.803223749128801</c:v>
                </c:pt>
                <c:pt idx="568">
                  <c:v>13.810809631861099</c:v>
                </c:pt>
                <c:pt idx="569">
                  <c:v>13.818373701462701</c:v>
                </c:pt>
                <c:pt idx="570">
                  <c:v>13.8259160069889</c:v>
                </c:pt>
                <c:pt idx="571">
                  <c:v>13.8334365973822</c:v>
                </c:pt>
                <c:pt idx="572">
                  <c:v>13.840935521472399</c:v>
                </c:pt>
                <c:pt idx="573">
                  <c:v>13.8484128279775</c:v>
                </c:pt>
                <c:pt idx="574">
                  <c:v>13.8558685655033</c:v>
                </c:pt>
                <c:pt idx="575">
                  <c:v>13.863302782544499</c:v>
                </c:pt>
                <c:pt idx="576">
                  <c:v>13.8707155274847</c:v>
                </c:pt>
                <c:pt idx="577">
                  <c:v>13.878106848596699</c:v>
                </c:pt>
                <c:pt idx="578">
                  <c:v>13.885476794043001</c:v>
                </c:pt>
                <c:pt idx="579">
                  <c:v>13.8928254118763</c:v>
                </c:pt>
                <c:pt idx="580">
                  <c:v>13.9001527500394</c:v>
                </c:pt>
                <c:pt idx="581">
                  <c:v>13.907458856366</c:v>
                </c:pt>
                <c:pt idx="582">
                  <c:v>13.914743778580799</c:v>
                </c:pt>
                <c:pt idx="583">
                  <c:v>13.922007564299699</c:v>
                </c:pt>
                <c:pt idx="584">
                  <c:v>13.929250261030599</c:v>
                </c:pt>
                <c:pt idx="585">
                  <c:v>13.936471916173399</c:v>
                </c:pt>
                <c:pt idx="586">
                  <c:v>13.9436725770202</c:v>
                </c:pt>
                <c:pt idx="587">
                  <c:v>13.950852290756</c:v>
                </c:pt>
                <c:pt idx="588">
                  <c:v>13.9580111044587</c:v>
                </c:pt>
                <c:pt idx="589">
                  <c:v>13.965149065099601</c:v>
                </c:pt>
                <c:pt idx="590">
                  <c:v>13.972266219543799</c:v>
                </c:pt>
                <c:pt idx="591">
                  <c:v>13.979362614550199</c:v>
                </c:pt>
                <c:pt idx="592">
                  <c:v>13.9864382967721</c:v>
                </c:pt>
                <c:pt idx="593">
                  <c:v>13.9934933127573</c:v>
                </c:pt>
                <c:pt idx="594">
                  <c:v>14.000527708948701</c:v>
                </c:pt>
                <c:pt idx="595">
                  <c:v>14.0075415316842</c:v>
                </c:pt>
                <c:pt idx="596">
                  <c:v>14.0145348271974</c:v>
                </c:pt>
                <c:pt idx="597">
                  <c:v>14.021507641617699</c:v>
                </c:pt>
                <c:pt idx="598">
                  <c:v>14.028460020970501</c:v>
                </c:pt>
                <c:pt idx="599">
                  <c:v>14.0353920111777</c:v>
                </c:pt>
                <c:pt idx="600">
                  <c:v>14.0423036580579</c:v>
                </c:pt>
                <c:pt idx="601">
                  <c:v>14.0491950073268</c:v>
                </c:pt>
                <c:pt idx="602">
                  <c:v>14.0560661045972</c:v>
                </c:pt>
                <c:pt idx="603">
                  <c:v>14.0629169953796</c:v>
                </c:pt>
                <c:pt idx="604">
                  <c:v>14.069747725082401</c:v>
                </c:pt>
                <c:pt idx="605">
                  <c:v>14.076558339011999</c:v>
                </c:pt>
                <c:pt idx="606">
                  <c:v>14.0833488823734</c:v>
                </c:pt>
                <c:pt idx="607">
                  <c:v>14.090119400270201</c:v>
                </c:pt>
                <c:pt idx="608">
                  <c:v>14.0968699377049</c:v>
                </c:pt>
                <c:pt idx="609">
                  <c:v>14.1036005395794</c:v>
                </c:pt>
                <c:pt idx="610">
                  <c:v>14.1103112506951</c:v>
                </c:pt>
                <c:pt idx="611">
                  <c:v>14.1170021157532</c:v>
                </c:pt>
                <c:pt idx="612">
                  <c:v>14.123673179354901</c:v>
                </c:pt>
                <c:pt idx="613">
                  <c:v>14.1303244860019</c:v>
                </c:pt>
                <c:pt idx="614">
                  <c:v>14.1369560800962</c:v>
                </c:pt>
                <c:pt idx="615">
                  <c:v>14.1435680059411</c:v>
                </c:pt>
                <c:pt idx="616">
                  <c:v>14.150160307740601</c:v>
                </c:pt>
                <c:pt idx="617">
                  <c:v>14.156733029600399</c:v>
                </c:pt>
                <c:pt idx="618">
                  <c:v>14.1632862155276</c:v>
                </c:pt>
                <c:pt idx="619">
                  <c:v>14.169819909431499</c:v>
                </c:pt>
                <c:pt idx="620">
                  <c:v>14.176334155123399</c:v>
                </c:pt>
                <c:pt idx="621">
                  <c:v>14.1828289963169</c:v>
                </c:pt>
                <c:pt idx="622">
                  <c:v>14.1893044766285</c:v>
                </c:pt>
                <c:pt idx="623">
                  <c:v>14.1957606395775</c:v>
                </c:pt>
                <c:pt idx="624">
                  <c:v>14.202197528586501</c:v>
                </c:pt>
                <c:pt idx="625">
                  <c:v>14.2086151869812</c:v>
                </c:pt>
                <c:pt idx="626">
                  <c:v>14.215013657991401</c:v>
                </c:pt>
                <c:pt idx="627">
                  <c:v>14.2213929847505</c:v>
                </c:pt>
                <c:pt idx="628">
                  <c:v>14.2277532102962</c:v>
                </c:pt>
                <c:pt idx="629">
                  <c:v>14.2340943775705</c:v>
                </c:pt>
                <c:pt idx="630">
                  <c:v>14.240416529420299</c:v>
                </c:pt>
                <c:pt idx="631">
                  <c:v>14.246719708597</c:v>
                </c:pt>
                <c:pt idx="632">
                  <c:v>14.2530039577575</c:v>
                </c:pt>
                <c:pt idx="633">
                  <c:v>14.259269319463799</c:v>
                </c:pt>
                <c:pt idx="634">
                  <c:v>14.265515836183599</c:v>
                </c:pt>
                <c:pt idx="635">
                  <c:v>14.271743550290401</c:v>
                </c:pt>
                <c:pt idx="636">
                  <c:v>14.2779525040638</c:v>
                </c:pt>
                <c:pt idx="637">
                  <c:v>14.2841427396898</c:v>
                </c:pt>
                <c:pt idx="638">
                  <c:v>14.2903142992607</c:v>
                </c:pt>
                <c:pt idx="639">
                  <c:v>14.2964672247758</c:v>
                </c:pt>
                <c:pt idx="640">
                  <c:v>14.3026015581413</c:v>
                </c:pt>
                <c:pt idx="641">
                  <c:v>14.308717341170601</c:v>
                </c:pt>
                <c:pt idx="642">
                  <c:v>14.314814615584501</c:v>
                </c:pt>
                <c:pt idx="643">
                  <c:v>14.320893423011601</c:v>
                </c:pt>
                <c:pt idx="644">
                  <c:v>14.326953804988401</c:v>
                </c:pt>
                <c:pt idx="645">
                  <c:v>14.332995802959299</c:v>
                </c:pt>
                <c:pt idx="646">
                  <c:v>14.3390194582775</c:v>
                </c:pt>
                <c:pt idx="647">
                  <c:v>14.345024812204301</c:v>
                </c:pt>
                <c:pt idx="648">
                  <c:v>14.3510119059101</c:v>
                </c:pt>
                <c:pt idx="649">
                  <c:v>14.3569807804741</c:v>
                </c:pt>
                <c:pt idx="650">
                  <c:v>14.362931476884899</c:v>
                </c:pt>
                <c:pt idx="651">
                  <c:v>14.368864036040501</c:v>
                </c:pt>
                <c:pt idx="652">
                  <c:v>14.374778498748601</c:v>
                </c:pt>
                <c:pt idx="653">
                  <c:v>14.3806749057267</c:v>
                </c:pt>
                <c:pt idx="654">
                  <c:v>14.386553297602401</c:v>
                </c:pt>
                <c:pt idx="655">
                  <c:v>14.392413714913699</c:v>
                </c:pt>
                <c:pt idx="656">
                  <c:v>14.398256198109101</c:v>
                </c:pt>
                <c:pt idx="657">
                  <c:v>14.4040807875478</c:v>
                </c:pt>
                <c:pt idx="658">
                  <c:v>14.4098875235</c:v>
                </c:pt>
                <c:pt idx="659">
                  <c:v>14.415676446147099</c:v>
                </c:pt>
                <c:pt idx="660">
                  <c:v>14.4214475955817</c:v>
                </c:pt>
                <c:pt idx="661">
                  <c:v>14.427201011808201</c:v>
                </c:pt>
                <c:pt idx="662">
                  <c:v>14.432936734742601</c:v>
                </c:pt>
                <c:pt idx="663">
                  <c:v>14.438654804213</c:v>
                </c:pt>
                <c:pt idx="664">
                  <c:v>14.444355259959799</c:v>
                </c:pt>
                <c:pt idx="665">
                  <c:v>14.4500381416356</c:v>
                </c:pt>
                <c:pt idx="666">
                  <c:v>14.455703488805799</c:v>
                </c:pt>
                <c:pt idx="667">
                  <c:v>14.4613513409486</c:v>
                </c:pt>
                <c:pt idx="668">
                  <c:v>14.466981737454899</c:v>
                </c:pt>
                <c:pt idx="669">
                  <c:v>14.4725947176294</c:v>
                </c:pt>
                <c:pt idx="670">
                  <c:v>14.4781903206898</c:v>
                </c:pt>
                <c:pt idx="671">
                  <c:v>14.4837685857675</c:v>
                </c:pt>
                <c:pt idx="672">
                  <c:v>14.4893295519079</c:v>
                </c:pt>
                <c:pt idx="673">
                  <c:v>14.494873258070299</c:v>
                </c:pt>
                <c:pt idx="674">
                  <c:v>14.500399743128201</c:v>
                </c:pt>
                <c:pt idx="675">
                  <c:v>14.505909045869601</c:v>
                </c:pt>
                <c:pt idx="676">
                  <c:v>14.5114012049971</c:v>
                </c:pt>
                <c:pt idx="677">
                  <c:v>14.5168762591281</c:v>
                </c:pt>
                <c:pt idx="678">
                  <c:v>14.5223342467952</c:v>
                </c:pt>
                <c:pt idx="679">
                  <c:v>14.5277752064459</c:v>
                </c:pt>
                <c:pt idx="680">
                  <c:v>14.5331991764434</c:v>
                </c:pt>
                <c:pt idx="681">
                  <c:v>14.538606195066199</c:v>
                </c:pt>
                <c:pt idx="682">
                  <c:v>14.543996300509001</c:v>
                </c:pt>
                <c:pt idx="683">
                  <c:v>14.549369530882201</c:v>
                </c:pt>
                <c:pt idx="684">
                  <c:v>14.5547259242124</c:v>
                </c:pt>
                <c:pt idx="685">
                  <c:v>14.5600655184427</c:v>
                </c:pt>
                <c:pt idx="686">
                  <c:v>14.5653883514327</c:v>
                </c:pt>
                <c:pt idx="687">
                  <c:v>14.5706944609587</c:v>
                </c:pt>
                <c:pt idx="688">
                  <c:v>14.575983884714001</c:v>
                </c:pt>
                <c:pt idx="689">
                  <c:v>14.581256660309201</c:v>
                </c:pt>
                <c:pt idx="690">
                  <c:v>14.5865128252719</c:v>
                </c:pt>
                <c:pt idx="691">
                  <c:v>14.591752417047401</c:v>
                </c:pt>
                <c:pt idx="692">
                  <c:v>14.5969754729988</c:v>
                </c:pt>
                <c:pt idx="693">
                  <c:v>14.6021820304068</c:v>
                </c:pt>
                <c:pt idx="694">
                  <c:v>14.6073721264705</c:v>
                </c:pt>
                <c:pt idx="695">
                  <c:v>14.612545798307</c:v>
                </c:pt>
                <c:pt idx="696">
                  <c:v>14.617703082952</c:v>
                </c:pt>
                <c:pt idx="697">
                  <c:v>14.6228440173598</c:v>
                </c:pt>
                <c:pt idx="698">
                  <c:v>14.6279686384035</c:v>
                </c:pt>
                <c:pt idx="699">
                  <c:v>14.633076982875</c:v>
                </c:pt>
                <c:pt idx="700">
                  <c:v>14.638169087485901</c:v>
                </c:pt>
                <c:pt idx="701">
                  <c:v>14.643244988866501</c:v>
                </c:pt>
                <c:pt idx="702">
                  <c:v>14.6483047235672</c:v>
                </c:pt>
                <c:pt idx="703">
                  <c:v>14.653348328057801</c:v>
                </c:pt>
                <c:pt idx="704">
                  <c:v>14.6583758387281</c:v>
                </c:pt>
                <c:pt idx="705">
                  <c:v>14.663387291888</c:v>
                </c:pt>
                <c:pt idx="706">
                  <c:v>14.6683827237676</c:v>
                </c:pt>
                <c:pt idx="707">
                  <c:v>14.673362170517599</c:v>
                </c:pt>
                <c:pt idx="708">
                  <c:v>14.678325668209199</c:v>
                </c:pt>
                <c:pt idx="709">
                  <c:v>14.6832732528345</c:v>
                </c:pt>
                <c:pt idx="710">
                  <c:v>14.688204960306299</c:v>
                </c:pt>
                <c:pt idx="711">
                  <c:v>14.6931208264588</c:v>
                </c:pt>
                <c:pt idx="712">
                  <c:v>14.698020887047701</c:v>
                </c:pt>
                <c:pt idx="713">
                  <c:v>14.702905177749701</c:v>
                </c:pt>
                <c:pt idx="714">
                  <c:v>14.7077737341637</c:v>
                </c:pt>
                <c:pt idx="715">
                  <c:v>14.712626591810199</c:v>
                </c:pt>
                <c:pt idx="716">
                  <c:v>14.717463786131701</c:v>
                </c:pt>
                <c:pt idx="717">
                  <c:v>14.722285352493</c:v>
                </c:pt>
                <c:pt idx="718">
                  <c:v>14.7270913261814</c:v>
                </c:pt>
                <c:pt idx="719">
                  <c:v>14.731881742406401</c:v>
                </c:pt>
                <c:pt idx="720">
                  <c:v>14.7366566363006</c:v>
                </c:pt>
                <c:pt idx="721">
                  <c:v>14.741416042919299</c:v>
                </c:pt>
                <c:pt idx="722">
                  <c:v>14.7461599972409</c:v>
                </c:pt>
                <c:pt idx="723">
                  <c:v>14.750888534167</c:v>
                </c:pt>
                <c:pt idx="724">
                  <c:v>14.7556016885229</c:v>
                </c:pt>
                <c:pt idx="725">
                  <c:v>14.760299495057</c:v>
                </c:pt>
                <c:pt idx="726">
                  <c:v>14.7649819884418</c:v>
                </c:pt>
                <c:pt idx="727">
                  <c:v>14.7696492032736</c:v>
                </c:pt>
                <c:pt idx="728">
                  <c:v>14.7743011740729</c:v>
                </c:pt>
                <c:pt idx="729">
                  <c:v>14.7789379352844</c:v>
                </c:pt>
                <c:pt idx="730">
                  <c:v>14.7835595212771</c:v>
                </c:pt>
                <c:pt idx="731">
                  <c:v>14.788165966344801</c:v>
                </c:pt>
                <c:pt idx="732">
                  <c:v>14.7927573047059</c:v>
                </c:pt>
                <c:pt idx="733">
                  <c:v>14.797333570503801</c:v>
                </c:pt>
                <c:pt idx="734">
                  <c:v>14.801894797807201</c:v>
                </c:pt>
                <c:pt idx="735">
                  <c:v>14.806441020609601</c:v>
                </c:pt>
                <c:pt idx="736">
                  <c:v>14.8109722728303</c:v>
                </c:pt>
                <c:pt idx="737">
                  <c:v>14.8154885883141</c:v>
                </c:pt>
                <c:pt idx="738">
                  <c:v>14.8199900008316</c:v>
                </c:pt>
                <c:pt idx="739">
                  <c:v>14.824476544079101</c:v>
                </c:pt>
                <c:pt idx="740">
                  <c:v>14.8289482516793</c:v>
                </c:pt>
                <c:pt idx="741">
                  <c:v>14.833405157181</c:v>
                </c:pt>
                <c:pt idx="742">
                  <c:v>14.8378472940593</c:v>
                </c:pt>
                <c:pt idx="743">
                  <c:v>14.8422746957161</c:v>
                </c:pt>
                <c:pt idx="744">
                  <c:v>14.846687395479901</c:v>
                </c:pt>
                <c:pt idx="745">
                  <c:v>14.851085426606099</c:v>
                </c:pt>
                <c:pt idx="746">
                  <c:v>14.855468822277199</c:v>
                </c:pt>
                <c:pt idx="747">
                  <c:v>14.859837615602901</c:v>
                </c:pt>
                <c:pt idx="748">
                  <c:v>14.8641918396204</c:v>
                </c:pt>
                <c:pt idx="749">
                  <c:v>14.8685315272942</c:v>
                </c:pt>
                <c:pt idx="750">
                  <c:v>14.8728567115167</c:v>
                </c:pt>
                <c:pt idx="751">
                  <c:v>14.877167425108</c:v>
                </c:pt>
                <c:pt idx="752">
                  <c:v>14.8814637008165</c:v>
                </c:pt>
                <c:pt idx="753">
                  <c:v>14.8857455713185</c:v>
                </c:pt>
                <c:pt idx="754">
                  <c:v>14.8900130692187</c:v>
                </c:pt>
                <c:pt idx="755">
                  <c:v>14.8942662270504</c:v>
                </c:pt>
                <c:pt idx="756">
                  <c:v>14.8985050772755</c:v>
                </c:pt>
                <c:pt idx="757">
                  <c:v>14.9027296522847</c:v>
                </c:pt>
                <c:pt idx="758">
                  <c:v>14.906939984397599</c:v>
                </c:pt>
                <c:pt idx="759">
                  <c:v>14.911136105862999</c:v>
                </c:pt>
                <c:pt idx="760">
                  <c:v>14.915318048859</c:v>
                </c:pt>
                <c:pt idx="761">
                  <c:v>14.919485845493099</c:v>
                </c:pt>
                <c:pt idx="762">
                  <c:v>14.923639527802299</c:v>
                </c:pt>
                <c:pt idx="763">
                  <c:v>14.927779127753601</c:v>
                </c:pt>
                <c:pt idx="764">
                  <c:v>14.931904677243701</c:v>
                </c:pt>
                <c:pt idx="765">
                  <c:v>14.9360162080993</c:v>
                </c:pt>
                <c:pt idx="766">
                  <c:v>14.9401137520774</c:v>
                </c:pt>
                <c:pt idx="767">
                  <c:v>14.9441973408655</c:v>
                </c:pt>
                <c:pt idx="768">
                  <c:v>14.9482670060813</c:v>
                </c:pt>
                <c:pt idx="769">
                  <c:v>14.9523227792735</c:v>
                </c:pt>
                <c:pt idx="770">
                  <c:v>14.9563646919213</c:v>
                </c:pt>
                <c:pt idx="771">
                  <c:v>14.9603927754351</c:v>
                </c:pt>
                <c:pt idx="772">
                  <c:v>14.9644070611564</c:v>
                </c:pt>
                <c:pt idx="773">
                  <c:v>14.9684075803578</c:v>
                </c:pt>
                <c:pt idx="774">
                  <c:v>14.972394364243501</c:v>
                </c:pt>
                <c:pt idx="775">
                  <c:v>14.9763674439493</c:v>
                </c:pt>
                <c:pt idx="776">
                  <c:v>14.9803268505426</c:v>
                </c:pt>
                <c:pt idx="777">
                  <c:v>14.9842726150227</c:v>
                </c:pt>
                <c:pt idx="778">
                  <c:v>14.9882047683209</c:v>
                </c:pt>
                <c:pt idx="779">
                  <c:v>14.9921233413008</c:v>
                </c:pt>
                <c:pt idx="780">
                  <c:v>14.9960283647582</c:v>
                </c:pt>
                <c:pt idx="781">
                  <c:v>14.9999198694215</c:v>
                </c:pt>
                <c:pt idx="782">
                  <c:v>15.003797885951499</c:v>
                </c:pt>
                <c:pt idx="783">
                  <c:v>15.0076624449419</c:v>
                </c:pt>
                <c:pt idx="784">
                  <c:v>15.0115135769194</c:v>
                </c:pt>
                <c:pt idx="785">
                  <c:v>15.015351312343601</c:v>
                </c:pt>
                <c:pt idx="786">
                  <c:v>15.0191756816074</c:v>
                </c:pt>
                <c:pt idx="787">
                  <c:v>15.022986715037099</c:v>
                </c:pt>
                <c:pt idx="788">
                  <c:v>15.0267844428923</c:v>
                </c:pt>
                <c:pt idx="789">
                  <c:v>15.0305688953665</c:v>
                </c:pt>
                <c:pt idx="790">
                  <c:v>15.0343401025868</c:v>
                </c:pt>
                <c:pt idx="791">
                  <c:v>15.0380980946143</c:v>
                </c:pt>
                <c:pt idx="792">
                  <c:v>15.0418429014442</c:v>
                </c:pt>
                <c:pt idx="793">
                  <c:v>15.045574553005901</c:v>
                </c:pt>
                <c:pt idx="794">
                  <c:v>15.0492930791633</c:v>
                </c:pt>
                <c:pt idx="795">
                  <c:v>15.052998509714399</c:v>
                </c:pt>
                <c:pt idx="796">
                  <c:v>15.056690874392499</c:v>
                </c:pt>
                <c:pt idx="797">
                  <c:v>15.0603702028651</c:v>
                </c:pt>
                <c:pt idx="798">
                  <c:v>15.064036524734901</c:v>
                </c:pt>
                <c:pt idx="799">
                  <c:v>15.0676898695398</c:v>
                </c:pt>
                <c:pt idx="800">
                  <c:v>15.0713302667527</c:v>
                </c:pt>
                <c:pt idx="801">
                  <c:v>15.0749577457821</c:v>
                </c:pt>
                <c:pt idx="802">
                  <c:v>15.0785723359717</c:v>
                </c:pt>
                <c:pt idx="803">
                  <c:v>15.0821740666011</c:v>
                </c:pt>
                <c:pt idx="804">
                  <c:v>15.0857629668856</c:v>
                </c:pt>
                <c:pt idx="805">
                  <c:v>15.089339065976599</c:v>
                </c:pt>
                <c:pt idx="806">
                  <c:v>15.0929023929612</c:v>
                </c:pt>
                <c:pt idx="807">
                  <c:v>15.0964529768631</c:v>
                </c:pt>
                <c:pt idx="808">
                  <c:v>15.0999908466422</c:v>
                </c:pt>
                <c:pt idx="809">
                  <c:v>15.103516031194699</c:v>
                </c:pt>
                <c:pt idx="810">
                  <c:v>15.1070285593538</c:v>
                </c:pt>
                <c:pt idx="811">
                  <c:v>15.110528459889199</c:v>
                </c:pt>
                <c:pt idx="812">
                  <c:v>15.114015761507501</c:v>
                </c:pt>
                <c:pt idx="813">
                  <c:v>15.1174904928526</c:v>
                </c:pt>
                <c:pt idx="814">
                  <c:v>15.120952682505299</c:v>
                </c:pt>
                <c:pt idx="815">
                  <c:v>15.1244023589839</c:v>
                </c:pt>
                <c:pt idx="816">
                  <c:v>15.127839550744101</c:v>
                </c:pt>
                <c:pt idx="817">
                  <c:v>15.1312642861791</c:v>
                </c:pt>
                <c:pt idx="818">
                  <c:v>15.134676593619901</c:v>
                </c:pt>
                <c:pt idx="819">
                  <c:v>15.138076501335499</c:v>
                </c:pt>
                <c:pt idx="820">
                  <c:v>15.1414640375326</c:v>
                </c:pt>
                <c:pt idx="821">
                  <c:v>15.144839230356499</c:v>
                </c:pt>
                <c:pt idx="822">
                  <c:v>15.148202107890199</c:v>
                </c:pt>
                <c:pt idx="823">
                  <c:v>15.1515526981556</c:v>
                </c:pt>
                <c:pt idx="824">
                  <c:v>15.1548910291128</c:v>
                </c:pt>
                <c:pt idx="825">
                  <c:v>15.158217128660899</c:v>
                </c:pt>
                <c:pt idx="826">
                  <c:v>15.1615310246374</c:v>
                </c:pt>
                <c:pt idx="827">
                  <c:v>15.164832744819201</c:v>
                </c:pt>
                <c:pt idx="828">
                  <c:v>15.168122316921901</c:v>
                </c:pt>
                <c:pt idx="829">
                  <c:v>15.1713997686005</c:v>
                </c:pt>
                <c:pt idx="830">
                  <c:v>15.1746651274493</c:v>
                </c:pt>
                <c:pt idx="831">
                  <c:v>15.177918421002101</c:v>
                </c:pt>
                <c:pt idx="832">
                  <c:v>15.181159676732401</c:v>
                </c:pt>
                <c:pt idx="833">
                  <c:v>15.1843889220532</c:v>
                </c:pt>
                <c:pt idx="834">
                  <c:v>15.187606184317501</c:v>
                </c:pt>
                <c:pt idx="835">
                  <c:v>15.190811490818399</c:v>
                </c:pt>
                <c:pt idx="836">
                  <c:v>15.194004868788999</c:v>
                </c:pt>
                <c:pt idx="837">
                  <c:v>15.197186345402701</c:v>
                </c:pt>
                <c:pt idx="838">
                  <c:v>15.2003559477733</c:v>
                </c:pt>
                <c:pt idx="839">
                  <c:v>15.203513702955201</c:v>
                </c:pt>
                <c:pt idx="840">
                  <c:v>15.2066596379433</c:v>
                </c:pt>
                <c:pt idx="841">
                  <c:v>15.2097937796735</c:v>
                </c:pt>
                <c:pt idx="842">
                  <c:v>15.2129161550224</c:v>
                </c:pt>
                <c:pt idx="843">
                  <c:v>15.2160267908077</c:v>
                </c:pt>
                <c:pt idx="844">
                  <c:v>15.2191257137885</c:v>
                </c:pt>
                <c:pt idx="845">
                  <c:v>15.222212950664799</c:v>
                </c:pt>
                <c:pt idx="846">
                  <c:v>15.2252885280783</c:v>
                </c:pt>
                <c:pt idx="847">
                  <c:v>15.228352472612301</c:v>
                </c:pt>
                <c:pt idx="848">
                  <c:v>15.231404810791499</c:v>
                </c:pt>
                <c:pt idx="849">
                  <c:v>15.2344455690828</c:v>
                </c:pt>
                <c:pt idx="850">
                  <c:v>15.2374747738948</c:v>
                </c:pt>
                <c:pt idx="851">
                  <c:v>15.240492451578101</c:v>
                </c:pt>
                <c:pt idx="852">
                  <c:v>15.2434986284256</c:v>
                </c:pt>
                <c:pt idx="853">
                  <c:v>15.246493330672701</c:v>
                </c:pt>
                <c:pt idx="854">
                  <c:v>15.2494765844969</c:v>
                </c:pt>
                <c:pt idx="855">
                  <c:v>15.252448416018501</c:v>
                </c:pt>
                <c:pt idx="856">
                  <c:v>15.2554088513004</c:v>
                </c:pt>
                <c:pt idx="857">
                  <c:v>15.2583579163484</c:v>
                </c:pt>
                <c:pt idx="858">
                  <c:v>15.2612956371112</c:v>
                </c:pt>
                <c:pt idx="859">
                  <c:v>15.2642220394806</c:v>
                </c:pt>
                <c:pt idx="860">
                  <c:v>15.267137149291401</c:v>
                </c:pt>
                <c:pt idx="861">
                  <c:v>15.270040992322199</c:v>
                </c:pt>
                <c:pt idx="862">
                  <c:v>15.2729335942944</c:v>
                </c:pt>
                <c:pt idx="863">
                  <c:v>15.2758149808736</c:v>
                </c:pt>
                <c:pt idx="864">
                  <c:v>15.278685177668599</c:v>
                </c:pt>
                <c:pt idx="865">
                  <c:v>15.2815442102322</c:v>
                </c:pt>
                <c:pt idx="866">
                  <c:v>15.2843921040613</c:v>
                </c:pt>
                <c:pt idx="867">
                  <c:v>15.287228884596599</c:v>
                </c:pt>
                <c:pt idx="868">
                  <c:v>15.290054577223099</c:v>
                </c:pt>
                <c:pt idx="869">
                  <c:v>15.292869207270099</c:v>
                </c:pt>
                <c:pt idx="870">
                  <c:v>15.2956728000112</c:v>
                </c:pt>
                <c:pt idx="871">
                  <c:v>15.298465380664799</c:v>
                </c:pt>
                <c:pt idx="872">
                  <c:v>15.3012469743938</c:v>
                </c:pt>
                <c:pt idx="873">
                  <c:v>15.3040176063059</c:v>
                </c:pt>
                <c:pt idx="874">
                  <c:v>15.3067773014537</c:v>
                </c:pt>
                <c:pt idx="875">
                  <c:v>15.3095260848348</c:v>
                </c:pt>
                <c:pt idx="876">
                  <c:v>15.3122639813921</c:v>
                </c:pt>
                <c:pt idx="877">
                  <c:v>15.314991016013501</c:v>
                </c:pt>
                <c:pt idx="878">
                  <c:v>15.317707213532699</c:v>
                </c:pt>
                <c:pt idx="879">
                  <c:v>15.320412598728501</c:v>
                </c:pt>
                <c:pt idx="880">
                  <c:v>15.3231071963255</c:v>
                </c:pt>
                <c:pt idx="881">
                  <c:v>15.325791030994001</c:v>
                </c:pt>
                <c:pt idx="882">
                  <c:v>15.3284641273503</c:v>
                </c:pt>
                <c:pt idx="883">
                  <c:v>15.3311265099565</c:v>
                </c:pt>
                <c:pt idx="884">
                  <c:v>15.333778203320801</c:v>
                </c:pt>
                <c:pt idx="885">
                  <c:v>15.336419231897899</c:v>
                </c:pt>
                <c:pt idx="886">
                  <c:v>15.339049620088501</c:v>
                </c:pt>
                <c:pt idx="887">
                  <c:v>15.341669392239901</c:v>
                </c:pt>
                <c:pt idx="888">
                  <c:v>15.3442785726459</c:v>
                </c:pt>
                <c:pt idx="889">
                  <c:v>15.3468771855472</c:v>
                </c:pt>
                <c:pt idx="890">
                  <c:v>15.3494652551309</c:v>
                </c:pt>
                <c:pt idx="891">
                  <c:v>15.352042805531401</c:v>
                </c:pt>
                <c:pt idx="892">
                  <c:v>15.354609860829999</c:v>
                </c:pt>
                <c:pt idx="893">
                  <c:v>15.357166445055199</c:v>
                </c:pt>
                <c:pt idx="894">
                  <c:v>15.3597125821825</c:v>
                </c:pt>
                <c:pt idx="895">
                  <c:v>15.3622482961351</c:v>
                </c:pt>
                <c:pt idx="896">
                  <c:v>15.364773610783599</c:v>
                </c:pt>
                <c:pt idx="897">
                  <c:v>15.3672885499461</c:v>
                </c:pt>
                <c:pt idx="898">
                  <c:v>15.369793137388699</c:v>
                </c:pt>
                <c:pt idx="899">
                  <c:v>15.372287396825</c:v>
                </c:pt>
                <c:pt idx="900">
                  <c:v>15.374771351916801</c:v>
                </c:pt>
                <c:pt idx="901">
                  <c:v>15.3772450262737</c:v>
                </c:pt>
                <c:pt idx="902">
                  <c:v>15.3797084434539</c:v>
                </c:pt>
                <c:pt idx="903">
                  <c:v>15.3821616269634</c:v>
                </c:pt>
                <c:pt idx="904">
                  <c:v>15.384604600256999</c:v>
                </c:pt>
                <c:pt idx="905">
                  <c:v>15.3870373867379</c:v>
                </c:pt>
                <c:pt idx="906">
                  <c:v>15.3894600097578</c:v>
                </c:pt>
                <c:pt idx="907">
                  <c:v>15.391872492617299</c:v>
                </c:pt>
                <c:pt idx="908">
                  <c:v>15.394274858565799</c:v>
                </c:pt>
                <c:pt idx="909">
                  <c:v>15.3966671308016</c:v>
                </c:pt>
                <c:pt idx="910">
                  <c:v>15.399049332472201</c:v>
                </c:pt>
                <c:pt idx="911">
                  <c:v>15.401421486674201</c:v>
                </c:pt>
                <c:pt idx="912">
                  <c:v>15.4037836164535</c:v>
                </c:pt>
                <c:pt idx="913">
                  <c:v>15.406135744805599</c:v>
                </c:pt>
                <c:pt idx="914">
                  <c:v>15.408477894675199</c:v>
                </c:pt>
                <c:pt idx="915">
                  <c:v>15.410810088956801</c:v>
                </c:pt>
                <c:pt idx="916">
                  <c:v>15.4131323504948</c:v>
                </c:pt>
                <c:pt idx="917">
                  <c:v>15.4154447020831</c:v>
                </c:pt>
                <c:pt idx="918">
                  <c:v>15.4177471664658</c:v>
                </c:pt>
                <c:pt idx="919">
                  <c:v>15.4200397663371</c:v>
                </c:pt>
                <c:pt idx="920">
                  <c:v>15.422322524341199</c:v>
                </c:pt>
                <c:pt idx="921">
                  <c:v>15.4245954630728</c:v>
                </c:pt>
                <c:pt idx="922">
                  <c:v>15.4268586050768</c:v>
                </c:pt>
                <c:pt idx="923">
                  <c:v>15.4291119728487</c:v>
                </c:pt>
                <c:pt idx="924">
                  <c:v>15.431355588834601</c:v>
                </c:pt>
                <c:pt idx="925">
                  <c:v>15.433589475431299</c:v>
                </c:pt>
                <c:pt idx="926">
                  <c:v>15.4358136549866</c:v>
                </c:pt>
                <c:pt idx="927">
                  <c:v>15.4380281497989</c:v>
                </c:pt>
                <c:pt idx="928">
                  <c:v>15.4402329821179</c:v>
                </c:pt>
                <c:pt idx="929">
                  <c:v>15.4424281741443</c:v>
                </c:pt>
                <c:pt idx="930">
                  <c:v>15.444613748030299</c:v>
                </c:pt>
                <c:pt idx="931">
                  <c:v>15.446789725879301</c:v>
                </c:pt>
                <c:pt idx="932">
                  <c:v>15.448956129746</c:v>
                </c:pt>
                <c:pt idx="933">
                  <c:v>15.4511129816369</c:v>
                </c:pt>
                <c:pt idx="934">
                  <c:v>15.4532603035103</c:v>
                </c:pt>
                <c:pt idx="935">
                  <c:v>15.4553981172759</c:v>
                </c:pt>
                <c:pt idx="936">
                  <c:v>15.457526444795599</c:v>
                </c:pt>
                <c:pt idx="937">
                  <c:v>15.4596453078831</c:v>
                </c:pt>
                <c:pt idx="938">
                  <c:v>15.4617547283045</c:v>
                </c:pt>
                <c:pt idx="939">
                  <c:v>15.4638547277778</c:v>
                </c:pt>
                <c:pt idx="940">
                  <c:v>15.465945327973399</c:v>
                </c:pt>
                <c:pt idx="941">
                  <c:v>15.4680265505142</c:v>
                </c:pt>
                <c:pt idx="942">
                  <c:v>15.470098416975601</c:v>
                </c:pt>
                <c:pt idx="943">
                  <c:v>15.472160948885399</c:v>
                </c:pt>
                <c:pt idx="944">
                  <c:v>15.4742141677244</c:v>
                </c:pt>
                <c:pt idx="945">
                  <c:v>15.4762580949262</c:v>
                </c:pt>
                <c:pt idx="946">
                  <c:v>15.4782927518773</c:v>
                </c:pt>
                <c:pt idx="947">
                  <c:v>15.480318159916999</c:v>
                </c:pt>
                <c:pt idx="948">
                  <c:v>15.482334340338101</c:v>
                </c:pt>
                <c:pt idx="949">
                  <c:v>15.4843413143865</c:v>
                </c:pt>
                <c:pt idx="950">
                  <c:v>15.486339103261299</c:v>
                </c:pt>
                <c:pt idx="951">
                  <c:v>15.4883277281153</c:v>
                </c:pt>
                <c:pt idx="952">
                  <c:v>15.4903072100547</c:v>
                </c:pt>
                <c:pt idx="953">
                  <c:v>15.492277570139301</c:v>
                </c:pt>
                <c:pt idx="954">
                  <c:v>15.4942388293827</c:v>
                </c:pt>
                <c:pt idx="955">
                  <c:v>15.496191008752399</c:v>
                </c:pt>
                <c:pt idx="956">
                  <c:v>15.4981341291699</c:v>
                </c:pt>
                <c:pt idx="957">
                  <c:v>15.5000682115105</c:v>
                </c:pt>
                <c:pt idx="958">
                  <c:v>15.501993276603899</c:v>
                </c:pt>
                <c:pt idx="959">
                  <c:v>15.503909345234</c:v>
                </c:pt>
                <c:pt idx="960">
                  <c:v>15.505816438139</c:v>
                </c:pt>
                <c:pt idx="961">
                  <c:v>15.507714576011599</c:v>
                </c:pt>
                <c:pt idx="962">
                  <c:v>15.509603779498899</c:v>
                </c:pt>
                <c:pt idx="963">
                  <c:v>15.511484069202901</c:v>
                </c:pt>
                <c:pt idx="964">
                  <c:v>15.513355465680201</c:v>
                </c:pt>
                <c:pt idx="965">
                  <c:v>15.5152179894423</c:v>
                </c:pt>
                <c:pt idx="966">
                  <c:v>15.5170716609555</c:v>
                </c:pt>
                <c:pt idx="967">
                  <c:v>15.518916500641399</c:v>
                </c:pt>
                <c:pt idx="968">
                  <c:v>15.5207525288765</c:v>
                </c:pt>
                <c:pt idx="969">
                  <c:v>15.522579765992701</c:v>
                </c:pt>
                <c:pt idx="970">
                  <c:v>15.5243982322772</c:v>
                </c:pt>
                <c:pt idx="971">
                  <c:v>15.526207947972599</c:v>
                </c:pt>
                <c:pt idx="972">
                  <c:v>15.528008933277</c:v>
                </c:pt>
                <c:pt idx="973">
                  <c:v>15.5298012083444</c:v>
                </c:pt>
                <c:pt idx="974">
                  <c:v>15.5315847932841</c:v>
                </c:pt>
                <c:pt idx="975">
                  <c:v>15.533359708161599</c:v>
                </c:pt>
                <c:pt idx="976">
                  <c:v>15.535125972997999</c:v>
                </c:pt>
                <c:pt idx="977">
                  <c:v>15.5368836077708</c:v>
                </c:pt>
                <c:pt idx="978">
                  <c:v>15.538632632413201</c:v>
                </c:pt>
                <c:pt idx="979">
                  <c:v>15.540373066814899</c:v>
                </c:pt>
                <c:pt idx="980">
                  <c:v>15.5421049308218</c:v>
                </c:pt>
                <c:pt idx="981">
                  <c:v>15.5438282442363</c:v>
                </c:pt>
                <c:pt idx="982">
                  <c:v>15.545543026817001</c:v>
                </c:pt>
                <c:pt idx="983">
                  <c:v>15.547249298279599</c:v>
                </c:pt>
                <c:pt idx="984">
                  <c:v>15.5489470782959</c:v>
                </c:pt>
                <c:pt idx="985">
                  <c:v>15.550636386495</c:v>
                </c:pt>
                <c:pt idx="986">
                  <c:v>15.5523172424625</c:v>
                </c:pt>
                <c:pt idx="987">
                  <c:v>15.553989665741099</c:v>
                </c:pt>
                <c:pt idx="988">
                  <c:v>15.555653675830699</c:v>
                </c:pt>
                <c:pt idx="989">
                  <c:v>15.557309292188201</c:v>
                </c:pt>
                <c:pt idx="990">
                  <c:v>15.5589565342278</c:v>
                </c:pt>
                <c:pt idx="991">
                  <c:v>15.560595421321</c:v>
                </c:pt>
                <c:pt idx="992">
                  <c:v>15.5622259727967</c:v>
                </c:pt>
                <c:pt idx="993">
                  <c:v>15.5638482079416</c:v>
                </c:pt>
                <c:pt idx="994">
                  <c:v>15.5654621459996</c:v>
                </c:pt>
                <c:pt idx="995">
                  <c:v>15.5670678061727</c:v>
                </c:pt>
                <c:pt idx="996">
                  <c:v>15.5686652076205</c:v>
                </c:pt>
                <c:pt idx="997">
                  <c:v>15.5702543694605</c:v>
                </c:pt>
                <c:pt idx="998">
                  <c:v>15.5718353107683</c:v>
                </c:pt>
                <c:pt idx="999">
                  <c:v>15.5734080505776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A2-4AC3-BCF4-97BBEAD63A65}"/>
            </c:ext>
          </c:extLst>
        </c:ser>
        <c:ser>
          <c:idx val="2"/>
          <c:order val="1"/>
          <c:tx>
            <c:strRef>
              <c:f>'[Auto-Reg Data.xlsx]Iter 30'!$E$1:$G$1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30'!$F$3:$F$1002</c:f>
              <c:numCache>
                <c:formatCode>#,##0.000</c:formatCode>
                <c:ptCount val="1000"/>
                <c:pt idx="0">
                  <c:v>1.0400619151496</c:v>
                </c:pt>
                <c:pt idx="1">
                  <c:v>1.22736952070295</c:v>
                </c:pt>
                <c:pt idx="2">
                  <c:v>1.36512907342485</c:v>
                </c:pt>
                <c:pt idx="3">
                  <c:v>1.42951948745908</c:v>
                </c:pt>
                <c:pt idx="4">
                  <c:v>1.4375271809499801</c:v>
                </c:pt>
                <c:pt idx="5">
                  <c:v>1.4084417387008901</c:v>
                </c:pt>
                <c:pt idx="6">
                  <c:v>1.35744116649622</c:v>
                </c:pt>
                <c:pt idx="7">
                  <c:v>1.29533602504797</c:v>
                </c:pt>
                <c:pt idx="8">
                  <c:v>1.22943858505531</c:v>
                </c:pt>
                <c:pt idx="9">
                  <c:v>1.16447765344934</c:v>
                </c:pt>
                <c:pt idx="10">
                  <c:v>1.10334020628022</c:v>
                </c:pt>
                <c:pt idx="11">
                  <c:v>1.04762802013985</c:v>
                </c:pt>
                <c:pt idx="12">
                  <c:v>0.99806372819161104</c:v>
                </c:pt>
                <c:pt idx="13">
                  <c:v>0.95478418415396105</c:v>
                </c:pt>
                <c:pt idx="14">
                  <c:v>0.91755185291575103</c:v>
                </c:pt>
                <c:pt idx="15">
                  <c:v>0.88590661158237405</c:v>
                </c:pt>
                <c:pt idx="16">
                  <c:v>0.85927357189296405</c:v>
                </c:pt>
                <c:pt idx="17">
                  <c:v>0.83703782519085401</c:v>
                </c:pt>
                <c:pt idx="18">
                  <c:v>0.81859404717317596</c:v>
                </c:pt>
                <c:pt idx="19">
                  <c:v>0.80337710862298295</c:v>
                </c:pt>
                <c:pt idx="20">
                  <c:v>0.79087868219909296</c:v>
                </c:pt>
                <c:pt idx="21">
                  <c:v>0.78065394765390606</c:v>
                </c:pt>
                <c:pt idx="22">
                  <c:v>0.772321700861066</c:v>
                </c:pt>
                <c:pt idx="23">
                  <c:v>0.76556042277971503</c:v>
                </c:pt>
                <c:pt idx="24">
                  <c:v>0.76010218383084904</c:v>
                </c:pt>
                <c:pt idx="25">
                  <c:v>0.75572567915657196</c:v>
                </c:pt>
                <c:pt idx="26">
                  <c:v>0.75224922879149203</c:v>
                </c:pt>
                <c:pt idx="27">
                  <c:v>0.74952423299192295</c:v>
                </c:pt>
                <c:pt idx="28">
                  <c:v>0.74742933237211295</c:v>
                </c:pt>
                <c:pt idx="29">
                  <c:v>0.74586536440729401</c:v>
                </c:pt>
                <c:pt idx="30">
                  <c:v>0.74475111110595404</c:v>
                </c:pt>
                <c:pt idx="31">
                  <c:v>0.74401977877374004</c:v>
                </c:pt>
                <c:pt idx="32">
                  <c:v>0.74361612524835896</c:v>
                </c:pt>
                <c:pt idx="33">
                  <c:v>0.74349414211711196</c:v>
                </c:pt>
                <c:pt idx="34">
                  <c:v>0.74361520184895102</c:v>
                </c:pt>
                <c:pt idx="35">
                  <c:v>0.74394658760662102</c:v>
                </c:pt>
                <c:pt idx="36">
                  <c:v>0.74446033368443498</c:v>
                </c:pt>
                <c:pt idx="37">
                  <c:v>0.74513231521310697</c:v>
                </c:pt>
                <c:pt idx="38">
                  <c:v>0.74594153596659496</c:v>
                </c:pt>
                <c:pt idx="39">
                  <c:v>0.74686957229141304</c:v>
                </c:pt>
                <c:pt idx="40">
                  <c:v>0.74790013916155795</c:v>
                </c:pt>
                <c:pt idx="41">
                  <c:v>0.74901875112586203</c:v>
                </c:pt>
                <c:pt idx="42">
                  <c:v>0.75021245653880797</c:v>
                </c:pt>
                <c:pt idx="43">
                  <c:v>0.75146962807450501</c:v>
                </c:pt>
                <c:pt idx="44">
                  <c:v>0.75277979625540503</c:v>
                </c:pt>
                <c:pt idx="45">
                  <c:v>0.754133515718583</c:v>
                </c:pt>
                <c:pt idx="46">
                  <c:v>0.75552225631876901</c:v>
                </c:pt>
                <c:pt idx="47">
                  <c:v>0.75693831303957004</c:v>
                </c:pt>
                <c:pt idx="48">
                  <c:v>0.75837473014791601</c:v>
                </c:pt>
                <c:pt idx="49">
                  <c:v>0.75982523616211095</c:v>
                </c:pt>
                <c:pt idx="50">
                  <c:v>0.76128418707770595</c:v>
                </c:pt>
                <c:pt idx="51">
                  <c:v>0.76274651596256804</c:v>
                </c:pt>
                <c:pt idx="52">
                  <c:v>0.76420768753754698</c:v>
                </c:pt>
                <c:pt idx="53">
                  <c:v>0.76566365673788706</c:v>
                </c:pt>
                <c:pt idx="54">
                  <c:v>0.76711083053166496</c:v>
                </c:pt>
                <c:pt idx="55">
                  <c:v>0.76854603247786102</c:v>
                </c:pt>
                <c:pt idx="56">
                  <c:v>0.76996646965607196</c:v>
                </c:pt>
                <c:pt idx="57">
                  <c:v>0.77136970170638397</c:v>
                </c:pt>
                <c:pt idx="58">
                  <c:v>0.77275361179253299</c:v>
                </c:pt>
                <c:pt idx="59">
                  <c:v>0.77411637935240996</c:v>
                </c:pt>
                <c:pt idx="60">
                  <c:v>0.77545645453392698</c:v>
                </c:pt>
                <c:pt idx="61">
                  <c:v>0.77677253423581205</c:v>
                </c:pt>
                <c:pt idx="62">
                  <c:v>0.77806353968604902</c:v>
                </c:pt>
                <c:pt idx="63">
                  <c:v>0.77932859549784606</c:v>
                </c:pt>
                <c:pt idx="64">
                  <c:v>0.78056701014645502</c:v>
                </c:pt>
                <c:pt idx="65">
                  <c:v>0.78177825781115295</c:v>
                </c:pt>
                <c:pt idx="66">
                  <c:v>0.78296196152636499</c:v>
                </c:pt>
                <c:pt idx="67">
                  <c:v>0.784117877584942</c:v>
                </c:pt>
                <c:pt idx="68">
                  <c:v>0.78524588113543203</c:v>
                </c:pt>
                <c:pt idx="69">
                  <c:v>0.78634595291424303</c:v>
                </c:pt>
                <c:pt idx="70">
                  <c:v>0.78741816705287804</c:v>
                </c:pt>
                <c:pt idx="71">
                  <c:v>0.78846267990024299</c:v>
                </c:pt>
                <c:pt idx="72">
                  <c:v>0.78947971980020304</c:v>
                </c:pt>
                <c:pt idx="73">
                  <c:v>0.79046957776526305</c:v>
                </c:pt>
                <c:pt idx="74">
                  <c:v>0.79143259898833895</c:v>
                </c:pt>
                <c:pt idx="75">
                  <c:v>0.792369175136027</c:v>
                </c:pt>
                <c:pt idx="76">
                  <c:v>0.79327973736858604</c:v>
                </c:pt>
                <c:pt idx="77">
                  <c:v>0.79416475003383902</c:v>
                </c:pt>
                <c:pt idx="78">
                  <c:v>0.79502470498446398</c:v>
                </c:pt>
                <c:pt idx="79">
                  <c:v>0.79586011647049504</c:v>
                </c:pt>
                <c:pt idx="80">
                  <c:v>0.79667151656133794</c:v>
                </c:pt>
                <c:pt idx="81">
                  <c:v>0.79745945105411498</c:v>
                </c:pt>
                <c:pt idx="82">
                  <c:v>0.79822447582771705</c:v>
                </c:pt>
                <c:pt idx="83">
                  <c:v>0.79896715360444304</c:v>
                </c:pt>
                <c:pt idx="84">
                  <c:v>0.79968805108361496</c:v>
                </c:pt>
                <c:pt idx="85">
                  <c:v>0.80038773641396699</c:v>
                </c:pt>
                <c:pt idx="86">
                  <c:v>0.80106677697395601</c:v>
                </c:pt>
                <c:pt idx="87">
                  <c:v>0.80172573743141096</c:v>
                </c:pt>
                <c:pt idx="88">
                  <c:v>0.80236517805606999</c:v>
                </c:pt>
                <c:pt idx="89">
                  <c:v>0.80298565326062998</c:v>
                </c:pt>
                <c:pt idx="90">
                  <c:v>0.80358771034785104</c:v>
                </c:pt>
                <c:pt idx="91">
                  <c:v>0.80417188844309495</c:v>
                </c:pt>
                <c:pt idx="92">
                  <c:v>0.80473871759340498</c:v>
                </c:pt>
                <c:pt idx="93">
                  <c:v>0.80528871801581003</c:v>
                </c:pt>
                <c:pt idx="94">
                  <c:v>0.80582239947906298</c:v>
                </c:pt>
                <c:pt idx="95">
                  <c:v>0.80634026080440002</c:v>
                </c:pt>
                <c:pt idx="96">
                  <c:v>0.806842789472204</c:v>
                </c:pt>
                <c:pt idx="97">
                  <c:v>0.80733046132264996</c:v>
                </c:pt>
                <c:pt idx="98">
                  <c:v>0.80780374033950397</c:v>
                </c:pt>
                <c:pt idx="99">
                  <c:v>0.80826307850730195</c:v>
                </c:pt>
                <c:pt idx="100">
                  <c:v>0.80870891573300596</c:v>
                </c:pt>
                <c:pt idx="101">
                  <c:v>0.80914167982415897</c:v>
                </c:pt>
                <c:pt idx="102">
                  <c:v>0.80956178651630795</c:v>
                </c:pt>
                <c:pt idx="103">
                  <c:v>0.80996963954319601</c:v>
                </c:pt>
                <c:pt idx="104">
                  <c:v>0.81036563074387602</c:v>
                </c:pt>
                <c:pt idx="105">
                  <c:v>0.81075014020152003</c:v>
                </c:pt>
                <c:pt idx="106">
                  <c:v>0.81112353640920198</c:v>
                </c:pt>
                <c:pt idx="107">
                  <c:v>0.81148617645848697</c:v>
                </c:pt>
                <c:pt idx="108">
                  <c:v>0.81183840624705095</c:v>
                </c:pt>
                <c:pt idx="109">
                  <c:v>0.81218056070201305</c:v>
                </c:pt>
                <c:pt idx="110">
                  <c:v>0.81251296401600703</c:v>
                </c:pt>
                <c:pt idx="111">
                  <c:v>0.81283592989335496</c:v>
                </c:pt>
                <c:pt idx="112">
                  <c:v>0.81314976180403398</c:v>
                </c:pt>
                <c:pt idx="113">
                  <c:v>0.81345475324336503</c:v>
                </c:pt>
                <c:pt idx="114">
                  <c:v>0.81375118799562796</c:v>
                </c:pt>
                <c:pt idx="115">
                  <c:v>0.81403934040001902</c:v>
                </c:pt>
                <c:pt idx="116">
                  <c:v>0.81431947561756102</c:v>
                </c:pt>
                <c:pt idx="117">
                  <c:v>0.814591849897776</c:v>
                </c:pt>
                <c:pt idx="118">
                  <c:v>0.81485671084405997</c:v>
                </c:pt>
                <c:pt idx="119">
                  <c:v>0.81511429767687604</c:v>
                </c:pt>
                <c:pt idx="120">
                  <c:v>0.81536484149399102</c:v>
                </c:pt>
                <c:pt idx="121">
                  <c:v>0.81560856552709504</c:v>
                </c:pt>
                <c:pt idx="122">
                  <c:v>0.81584568539427404</c:v>
                </c:pt>
                <c:pt idx="123">
                  <c:v>0.81607640934783798</c:v>
                </c:pt>
                <c:pt idx="124">
                  <c:v>0.81630093851716701</c:v>
                </c:pt>
                <c:pt idx="125">
                  <c:v>0.81651946714623702</c:v>
                </c:pt>
                <c:pt idx="126">
                  <c:v>0.81673218282559301</c:v>
                </c:pt>
                <c:pt idx="127">
                  <c:v>0.81693926671858696</c:v>
                </c:pt>
                <c:pt idx="128">
                  <c:v>0.81714089378173205</c:v>
                </c:pt>
                <c:pt idx="129">
                  <c:v>0.81733723297908201</c:v>
                </c:pt>
                <c:pt idx="130">
                  <c:v>0.81752844749058096</c:v>
                </c:pt>
                <c:pt idx="131">
                  <c:v>0.817714694914355</c:v>
                </c:pt>
                <c:pt idx="132">
                  <c:v>0.81789612746295703</c:v>
                </c:pt>
                <c:pt idx="133">
                  <c:v>0.81807289215357903</c:v>
                </c:pt>
                <c:pt idx="134">
                  <c:v>0.818245130992307</c:v>
                </c:pt>
                <c:pt idx="135">
                  <c:v>0.81841298115245598</c:v>
                </c:pt>
                <c:pt idx="136">
                  <c:v>0.81857657514710103</c:v>
                </c:pt>
                <c:pt idx="137">
                  <c:v>0.81873604099587505</c:v>
                </c:pt>
                <c:pt idx="138">
                  <c:v>0.81889150238615305</c:v>
                </c:pt>
                <c:pt idx="139">
                  <c:v>0.81904307882874805</c:v>
                </c:pt>
                <c:pt idx="140">
                  <c:v>0.81919088580821697</c:v>
                </c:pt>
                <c:pt idx="141">
                  <c:v>0.81933503492793303</c:v>
                </c:pt>
                <c:pt idx="142">
                  <c:v>0.81947563405004598</c:v>
                </c:pt>
                <c:pt idx="143">
                  <c:v>0.81961278743045995</c:v>
                </c:pt>
                <c:pt idx="144">
                  <c:v>0.81974659584898202</c:v>
                </c:pt>
                <c:pt idx="145">
                  <c:v>0.81987715673477701</c:v>
                </c:pt>
                <c:pt idx="146">
                  <c:v>0.82000456428725799</c:v>
                </c:pt>
                <c:pt idx="147">
                  <c:v>0.82012890959257201</c:v>
                </c:pt>
                <c:pt idx="148">
                  <c:v>0.82025028073580597</c:v>
                </c:pt>
                <c:pt idx="149">
                  <c:v>0.82036876290905603</c:v>
                </c:pt>
                <c:pt idx="150">
                  <c:v>0.82048443851549602</c:v>
                </c:pt>
                <c:pt idx="151">
                  <c:v>0.82059738726958298</c:v>
                </c:pt>
                <c:pt idx="152">
                  <c:v>0.82070768629352597</c:v>
                </c:pt>
                <c:pt idx="153">
                  <c:v>0.82081541021015303</c:v>
                </c:pt>
                <c:pt idx="154">
                  <c:v>0.82092063123230197</c:v>
                </c:pt>
                <c:pt idx="155">
                  <c:v>0.82102341924885303</c:v>
                </c:pt>
                <c:pt idx="156">
                  <c:v>0.82112384190753596</c:v>
                </c:pt>
                <c:pt idx="157">
                  <c:v>0.82122196469461395</c:v>
                </c:pt>
                <c:pt idx="158">
                  <c:v>0.82131785101157695</c:v>
                </c:pt>
                <c:pt idx="159">
                  <c:v>0.82141156224892997</c:v>
                </c:pt>
                <c:pt idx="160">
                  <c:v>0.82150315785721795</c:v>
                </c:pt>
                <c:pt idx="161">
                  <c:v>0.82159269541535795</c:v>
                </c:pt>
                <c:pt idx="162">
                  <c:v>0.82168023069639795</c:v>
                </c:pt>
                <c:pt idx="163">
                  <c:v>0.82176581773080404</c:v>
                </c:pt>
                <c:pt idx="164">
                  <c:v>0.82184950886735197</c:v>
                </c:pt>
                <c:pt idx="165">
                  <c:v>0.82193135483173396</c:v>
                </c:pt>
                <c:pt idx="166">
                  <c:v>0.82201140478295498</c:v>
                </c:pt>
                <c:pt idx="167">
                  <c:v>0.82208970636761103</c:v>
                </c:pt>
                <c:pt idx="168">
                  <c:v>0.82216630577212801</c:v>
                </c:pt>
                <c:pt idx="169">
                  <c:v>0.82224124777304597</c:v>
                </c:pt>
                <c:pt idx="170">
                  <c:v>0.82231457578541001</c:v>
                </c:pt>
                <c:pt idx="171">
                  <c:v>0.82238633190936306</c:v>
                </c:pt>
                <c:pt idx="172">
                  <c:v>0.82245655697499098</c:v>
                </c:pt>
                <c:pt idx="173">
                  <c:v>0.82252529058550194</c:v>
                </c:pt>
                <c:pt idx="174">
                  <c:v>0.82259257115879303</c:v>
                </c:pt>
                <c:pt idx="175">
                  <c:v>0.82265843596748101</c:v>
                </c:pt>
                <c:pt idx="176">
                  <c:v>0.82272292117744605</c:v>
                </c:pt>
                <c:pt idx="177">
                  <c:v>0.82278606188494896</c:v>
                </c:pt>
                <c:pt idx="178">
                  <c:v>0.82284789215238496</c:v>
                </c:pt>
                <c:pt idx="179">
                  <c:v>0.82290844504271599</c:v>
                </c:pt>
                <c:pt idx="180">
                  <c:v>0.82296775265264299</c:v>
                </c:pt>
                <c:pt idx="181">
                  <c:v>0.82302584614456198</c:v>
                </c:pt>
                <c:pt idx="182">
                  <c:v>0.82308275577735501</c:v>
                </c:pt>
                <c:pt idx="183">
                  <c:v>0.82313851093605295</c:v>
                </c:pt>
                <c:pt idx="184">
                  <c:v>0.82319314016043099</c:v>
                </c:pt>
                <c:pt idx="185">
                  <c:v>0.82324667117256101</c:v>
                </c:pt>
                <c:pt idx="186">
                  <c:v>0.82329913090336904</c:v>
                </c:pt>
                <c:pt idx="187">
                  <c:v>0.82335054551823905</c:v>
                </c:pt>
                <c:pt idx="188">
                  <c:v>0.82340094044169498</c:v>
                </c:pt>
                <c:pt idx="189">
                  <c:v>0.82345034038120102</c:v>
                </c:pt>
                <c:pt idx="190">
                  <c:v>0.82349876935010902</c:v>
                </c:pt>
                <c:pt idx="191">
                  <c:v>0.82354625068979004</c:v>
                </c:pt>
                <c:pt idx="192">
                  <c:v>0.82359280709098504</c:v>
                </c:pt>
                <c:pt idx="193">
                  <c:v>0.82363846061439305</c:v>
                </c:pt>
                <c:pt idx="194">
                  <c:v>0.823683232710541</c:v>
                </c:pt>
                <c:pt idx="195">
                  <c:v>0.823727144238945</c:v>
                </c:pt>
                <c:pt idx="196">
                  <c:v>0.823770215486615</c:v>
                </c:pt>
                <c:pt idx="197">
                  <c:v>0.82381246618589699</c:v>
                </c:pt>
                <c:pt idx="198">
                  <c:v>0.82385391553170895</c:v>
                </c:pt>
                <c:pt idx="199">
                  <c:v>0.82389458219816603</c:v>
                </c:pt>
                <c:pt idx="200">
                  <c:v>0.823934484354644</c:v>
                </c:pt>
                <c:pt idx="201">
                  <c:v>0.82397363968127402</c:v>
                </c:pt>
                <c:pt idx="202">
                  <c:v>0.82401206538392102</c:v>
                </c:pt>
                <c:pt idx="203">
                  <c:v>0.82404977820863701</c:v>
                </c:pt>
                <c:pt idx="204">
                  <c:v>0.82408679445562905</c:v>
                </c:pt>
                <c:pt idx="205">
                  <c:v>0.82412312999274895</c:v>
                </c:pt>
                <c:pt idx="206">
                  <c:v>0.82415880026852595</c:v>
                </c:pt>
                <c:pt idx="207">
                  <c:v>0.82419382032476396</c:v>
                </c:pt>
                <c:pt idx="208">
                  <c:v>0.82422820480870496</c:v>
                </c:pt>
                <c:pt idx="209">
                  <c:v>0.82426196798479701</c:v>
                </c:pt>
                <c:pt idx="210">
                  <c:v>0.82429512374606295</c:v>
                </c:pt>
                <c:pt idx="211">
                  <c:v>0.82432768562508696</c:v>
                </c:pt>
                <c:pt idx="212">
                  <c:v>0.82435966680464501</c:v>
                </c:pt>
                <c:pt idx="213">
                  <c:v>0.82439108012797602</c:v>
                </c:pt>
                <c:pt idx="214">
                  <c:v>0.824421938108723</c:v>
                </c:pt>
                <c:pt idx="215">
                  <c:v>0.82445225294053803</c:v>
                </c:pt>
                <c:pt idx="216">
                  <c:v>0.82448203650638296</c:v>
                </c:pt>
                <c:pt idx="217">
                  <c:v>0.82451130038751896</c:v>
                </c:pt>
                <c:pt idx="218">
                  <c:v>0.82454005587221002</c:v>
                </c:pt>
                <c:pt idx="219">
                  <c:v>0.82456831396414099</c:v>
                </c:pt>
                <c:pt idx="220">
                  <c:v>0.82459608539056595</c:v>
                </c:pt>
                <c:pt idx="221">
                  <c:v>0.82462338061019402</c:v>
                </c:pt>
                <c:pt idx="222">
                  <c:v>0.82465020982082504</c:v>
                </c:pt>
                <c:pt idx="223">
                  <c:v>0.82467658296673696</c:v>
                </c:pt>
                <c:pt idx="224">
                  <c:v>0.82470250974584203</c:v>
                </c:pt>
                <c:pt idx="225">
                  <c:v>0.82472799961661603</c:v>
                </c:pt>
                <c:pt idx="226">
                  <c:v>0.82475306180480801</c:v>
                </c:pt>
                <c:pt idx="227">
                  <c:v>0.82477770530993799</c:v>
                </c:pt>
                <c:pt idx="228">
                  <c:v>0.82480193891159403</c:v>
                </c:pt>
                <c:pt idx="229">
                  <c:v>0.82482577117552802</c:v>
                </c:pt>
                <c:pt idx="230">
                  <c:v>0.82484921045956705</c:v>
                </c:pt>
                <c:pt idx="231">
                  <c:v>0.82487226491933796</c:v>
                </c:pt>
                <c:pt idx="232">
                  <c:v>0.82489494251381501</c:v>
                </c:pt>
                <c:pt idx="233">
                  <c:v>0.82491725101069702</c:v>
                </c:pt>
                <c:pt idx="234">
                  <c:v>0.82493919799162396</c:v>
                </c:pt>
                <c:pt idx="235">
                  <c:v>0.82496079085722496</c:v>
                </c:pt>
                <c:pt idx="236">
                  <c:v>0.82498203683201898</c:v>
                </c:pt>
                <c:pt idx="237">
                  <c:v>0.82500294296916998</c:v>
                </c:pt>
                <c:pt idx="238">
                  <c:v>0.82502351615508496</c:v>
                </c:pt>
                <c:pt idx="239">
                  <c:v>0.82504376311389005</c:v>
                </c:pt>
                <c:pt idx="240">
                  <c:v>0.82506369041175798</c:v>
                </c:pt>
                <c:pt idx="241">
                  <c:v>0.825083304461116</c:v>
                </c:pt>
                <c:pt idx="242">
                  <c:v>0.82510261152471898</c:v>
                </c:pt>
                <c:pt idx="243">
                  <c:v>0.82512161771961301</c:v>
                </c:pt>
                <c:pt idx="244">
                  <c:v>0.82514032902096901</c:v>
                </c:pt>
                <c:pt idx="245">
                  <c:v>0.82515875126581295</c:v>
                </c:pt>
                <c:pt idx="246">
                  <c:v>0.82517689015663798</c:v>
                </c:pt>
                <c:pt idx="247">
                  <c:v>0.82519475126492003</c:v>
                </c:pt>
                <c:pt idx="248">
                  <c:v>0.82521234003452004</c:v>
                </c:pt>
                <c:pt idx="249">
                  <c:v>0.82522966178499801</c:v>
                </c:pt>
                <c:pt idx="250">
                  <c:v>0.82524672171481905</c:v>
                </c:pt>
                <c:pt idx="251">
                  <c:v>0.82526352490447796</c:v>
                </c:pt>
                <c:pt idx="252">
                  <c:v>0.82528007631952605</c:v>
                </c:pt>
                <c:pt idx="253">
                  <c:v>0.82529638081351098</c:v>
                </c:pt>
                <c:pt idx="254">
                  <c:v>0.82531244313083896</c:v>
                </c:pt>
                <c:pt idx="255">
                  <c:v>0.82532826790954905</c:v>
                </c:pt>
                <c:pt idx="256">
                  <c:v>0.82534385968400903</c:v>
                </c:pt>
                <c:pt idx="257">
                  <c:v>0.82535922288753705</c:v>
                </c:pt>
                <c:pt idx="258">
                  <c:v>0.82537436185494695</c:v>
                </c:pt>
                <c:pt idx="259">
                  <c:v>0.82538928082502605</c:v>
                </c:pt>
                <c:pt idx="260">
                  <c:v>0.82540398394293402</c:v>
                </c:pt>
                <c:pt idx="261">
                  <c:v>0.82541847526254797</c:v>
                </c:pt>
                <c:pt idx="262">
                  <c:v>0.82543275874872801</c:v>
                </c:pt>
                <c:pt idx="263">
                  <c:v>0.82544683827953103</c:v>
                </c:pt>
                <c:pt idx="264">
                  <c:v>0.82546071764835605</c:v>
                </c:pt>
                <c:pt idx="265">
                  <c:v>0.82547440056603305</c:v>
                </c:pt>
                <c:pt idx="266">
                  <c:v>0.825487890662855</c:v>
                </c:pt>
                <c:pt idx="267">
                  <c:v>0.82550119149055001</c:v>
                </c:pt>
                <c:pt idx="268">
                  <c:v>0.82551430652420699</c:v>
                </c:pt>
                <c:pt idx="269">
                  <c:v>0.82552723916413595</c:v>
                </c:pt>
                <c:pt idx="270">
                  <c:v>0.82553999273769596</c:v>
                </c:pt>
                <c:pt idx="271">
                  <c:v>0.82555257050105402</c:v>
                </c:pt>
                <c:pt idx="272">
                  <c:v>0.82556497564091003</c:v>
                </c:pt>
                <c:pt idx="273">
                  <c:v>0.82557721127617001</c:v>
                </c:pt>
                <c:pt idx="274">
                  <c:v>0.82558928045957403</c:v>
                </c:pt>
                <c:pt idx="275">
                  <c:v>0.82560118617928302</c:v>
                </c:pt>
                <c:pt idx="276">
                  <c:v>0.82561293136041902</c:v>
                </c:pt>
                <c:pt idx="277">
                  <c:v>0.82562451886656996</c:v>
                </c:pt>
                <c:pt idx="278">
                  <c:v>0.82563595150124902</c:v>
                </c:pt>
                <c:pt idx="279">
                  <c:v>0.825647232009317</c:v>
                </c:pt>
                <c:pt idx="280">
                  <c:v>0.82565836307837004</c:v>
                </c:pt>
                <c:pt idx="281">
                  <c:v>0.82566934734008901</c:v>
                </c:pt>
                <c:pt idx="282">
                  <c:v>0.82568018737155002</c:v>
                </c:pt>
                <c:pt idx="283">
                  <c:v>0.82569088569650495</c:v>
                </c:pt>
                <c:pt idx="284">
                  <c:v>0.82570144478662699</c:v>
                </c:pt>
                <c:pt idx="285">
                  <c:v>0.82571186706272603</c:v>
                </c:pt>
                <c:pt idx="286">
                  <c:v>0.82572215489592704</c:v>
                </c:pt>
                <c:pt idx="287">
                  <c:v>0.82573231060882202</c:v>
                </c:pt>
                <c:pt idx="288">
                  <c:v>0.82574233647659501</c:v>
                </c:pt>
                <c:pt idx="289">
                  <c:v>0.82575223472810999</c:v>
                </c:pt>
                <c:pt idx="290">
                  <c:v>0.82576200754697804</c:v>
                </c:pt>
                <c:pt idx="291">
                  <c:v>0.82577165707259303</c:v>
                </c:pt>
                <c:pt idx="292">
                  <c:v>0.82578118540114398</c:v>
                </c:pt>
                <c:pt idx="293">
                  <c:v>0.82579059458660198</c:v>
                </c:pt>
                <c:pt idx="294">
                  <c:v>0.82579988664167603</c:v>
                </c:pt>
                <c:pt idx="295">
                  <c:v>0.82580906353875005</c:v>
                </c:pt>
                <c:pt idx="296">
                  <c:v>0.82581812721079695</c:v>
                </c:pt>
                <c:pt idx="297">
                  <c:v>0.82582707955226897</c:v>
                </c:pt>
                <c:pt idx="298">
                  <c:v>0.82583592241995996</c:v>
                </c:pt>
                <c:pt idx="299">
                  <c:v>0.82584465763385495</c:v>
                </c:pt>
                <c:pt idx="300">
                  <c:v>0.82585328697795102</c:v>
                </c:pt>
                <c:pt idx="301">
                  <c:v>0.82586181220106503</c:v>
                </c:pt>
                <c:pt idx="302">
                  <c:v>0.82587023501761203</c:v>
                </c:pt>
                <c:pt idx="303">
                  <c:v>0.82587855710837499</c:v>
                </c:pt>
                <c:pt idx="304">
                  <c:v>0.82588678012124594</c:v>
                </c:pt>
                <c:pt idx="305">
                  <c:v>0.825894905671956</c:v>
                </c:pt>
                <c:pt idx="306">
                  <c:v>0.82590293534478298</c:v>
                </c:pt>
                <c:pt idx="307">
                  <c:v>0.82591087069324298</c:v>
                </c:pt>
                <c:pt idx="308">
                  <c:v>0.82591871324076505</c:v>
                </c:pt>
                <c:pt idx="309">
                  <c:v>0.82592646448135298</c:v>
                </c:pt>
                <c:pt idx="310">
                  <c:v>0.82593412588022497</c:v>
                </c:pt>
                <c:pt idx="311">
                  <c:v>0.82594169887443702</c:v>
                </c:pt>
                <c:pt idx="312">
                  <c:v>0.82594918487350399</c:v>
                </c:pt>
                <c:pt idx="313">
                  <c:v>0.82595658525998705</c:v>
                </c:pt>
                <c:pt idx="314">
                  <c:v>0.82596390139008102</c:v>
                </c:pt>
                <c:pt idx="315">
                  <c:v>0.82597113459418503</c:v>
                </c:pt>
                <c:pt idx="316">
                  <c:v>0.82597828617745195</c:v>
                </c:pt>
                <c:pt idx="317">
                  <c:v>0.82598535742033297</c:v>
                </c:pt>
                <c:pt idx="318">
                  <c:v>0.82599234957910805</c:v>
                </c:pt>
                <c:pt idx="319">
                  <c:v>0.82599926388639999</c:v>
                </c:pt>
                <c:pt idx="320">
                  <c:v>0.82600610155167897</c:v>
                </c:pt>
                <c:pt idx="321">
                  <c:v>0.82601286376175598</c:v>
                </c:pt>
                <c:pt idx="322">
                  <c:v>0.82601955168126195</c:v>
                </c:pt>
                <c:pt idx="323">
                  <c:v>0.82602616645311699</c:v>
                </c:pt>
                <c:pt idx="324">
                  <c:v>0.82603270919898797</c:v>
                </c:pt>
                <c:pt idx="325">
                  <c:v>0.82603918101973905</c:v>
                </c:pt>
                <c:pt idx="326">
                  <c:v>0.82604558299586595</c:v>
                </c:pt>
                <c:pt idx="327">
                  <c:v>0.82605191618792495</c:v>
                </c:pt>
                <c:pt idx="328">
                  <c:v>0.826058181636945</c:v>
                </c:pt>
                <c:pt idx="329">
                  <c:v>0.82606438036484198</c:v>
                </c:pt>
                <c:pt idx="330">
                  <c:v>0.82607051337481197</c:v>
                </c:pt>
                <c:pt idx="331">
                  <c:v>0.82607658165172104</c:v>
                </c:pt>
                <c:pt idx="332">
                  <c:v>0.82608258616248498</c:v>
                </c:pt>
                <c:pt idx="333">
                  <c:v>0.82608852785644005</c:v>
                </c:pt>
                <c:pt idx="334">
                  <c:v>0.82609440766570696</c:v>
                </c:pt>
                <c:pt idx="335">
                  <c:v>0.82610022650554304</c:v>
                </c:pt>
                <c:pt idx="336">
                  <c:v>0.82610598527469004</c:v>
                </c:pt>
                <c:pt idx="337">
                  <c:v>0.82611168485570996</c:v>
                </c:pt>
                <c:pt idx="338">
                  <c:v>0.82611732611532096</c:v>
                </c:pt>
                <c:pt idx="339">
                  <c:v>0.82612290990471204</c:v>
                </c:pt>
                <c:pt idx="340">
                  <c:v>0.82612843705986705</c:v>
                </c:pt>
                <c:pt idx="341">
                  <c:v>0.82613390840187095</c:v>
                </c:pt>
                <c:pt idx="342">
                  <c:v>0.82613932473720697</c:v>
                </c:pt>
                <c:pt idx="343">
                  <c:v>0.82614468685805797</c:v>
                </c:pt>
                <c:pt idx="344">
                  <c:v>0.82614999554259105</c:v>
                </c:pt>
                <c:pt idx="345">
                  <c:v>0.82615525155524205</c:v>
                </c:pt>
                <c:pt idx="346">
                  <c:v>0.82616045564698704</c:v>
                </c:pt>
                <c:pt idx="347">
                  <c:v>0.82616560855561805</c:v>
                </c:pt>
                <c:pt idx="348">
                  <c:v>0.82617071100599904</c:v>
                </c:pt>
                <c:pt idx="349">
                  <c:v>0.82617576371032997</c:v>
                </c:pt>
                <c:pt idx="350">
                  <c:v>0.82618076736839696</c:v>
                </c:pt>
                <c:pt idx="351">
                  <c:v>0.82618572266781598</c:v>
                </c:pt>
                <c:pt idx="352">
                  <c:v>0.82619063028427797</c:v>
                </c:pt>
                <c:pt idx="353">
                  <c:v>0.82619549088178301</c:v>
                </c:pt>
                <c:pt idx="354">
                  <c:v>0.82620030511286802</c:v>
                </c:pt>
                <c:pt idx="355">
                  <c:v>0.82620507361883799</c:v>
                </c:pt>
                <c:pt idx="356">
                  <c:v>0.82620979702998198</c:v>
                </c:pt>
                <c:pt idx="357">
                  <c:v>0.82621447596579001</c:v>
                </c:pt>
                <c:pt idx="358">
                  <c:v>0.82621911103516599</c:v>
                </c:pt>
                <c:pt idx="359">
                  <c:v>0.82622370283663105</c:v>
                </c:pt>
                <c:pt idx="360">
                  <c:v>0.826228251958529</c:v>
                </c:pt>
                <c:pt idx="361">
                  <c:v>0.82623275897922399</c:v>
                </c:pt>
                <c:pt idx="362">
                  <c:v>0.82623722446728798</c:v>
                </c:pt>
                <c:pt idx="363">
                  <c:v>0.82624164898169905</c:v>
                </c:pt>
                <c:pt idx="364">
                  <c:v>0.82624603307202105</c:v>
                </c:pt>
                <c:pt idx="365">
                  <c:v>0.82625037727858397</c:v>
                </c:pt>
                <c:pt idx="366">
                  <c:v>0.82625468213266695</c:v>
                </c:pt>
                <c:pt idx="367">
                  <c:v>0.82625894815666701</c:v>
                </c:pt>
                <c:pt idx="368">
                  <c:v>0.82626317586426901</c:v>
                </c:pt>
                <c:pt idx="369">
                  <c:v>0.82626736576061499</c:v>
                </c:pt>
                <c:pt idx="370">
                  <c:v>0.82627151834246604</c:v>
                </c:pt>
                <c:pt idx="371">
                  <c:v>0.82627563409835902</c:v>
                </c:pt>
                <c:pt idx="372">
                  <c:v>0.82627971350876805</c:v>
                </c:pt>
                <c:pt idx="373">
                  <c:v>0.82628375704625101</c:v>
                </c:pt>
                <c:pt idx="374">
                  <c:v>0.82628776517560298</c:v>
                </c:pt>
                <c:pt idx="375">
                  <c:v>0.82629173835400105</c:v>
                </c:pt>
                <c:pt idx="376">
                  <c:v>0.82629567703115003</c:v>
                </c:pt>
                <c:pt idx="377">
                  <c:v>0.82629958164941897</c:v>
                </c:pt>
                <c:pt idx="378">
                  <c:v>0.82630345264398197</c:v>
                </c:pt>
                <c:pt idx="379">
                  <c:v>0.82630729044295204</c:v>
                </c:pt>
                <c:pt idx="380">
                  <c:v>0.82631109546750903</c:v>
                </c:pt>
                <c:pt idx="381">
                  <c:v>0.82631486813203603</c:v>
                </c:pt>
                <c:pt idx="382">
                  <c:v>0.82631860884424002</c:v>
                </c:pt>
                <c:pt idx="383">
                  <c:v>0.826322318005276</c:v>
                </c:pt>
                <c:pt idx="384">
                  <c:v>0.826325996009872</c:v>
                </c:pt>
                <c:pt idx="385">
                  <c:v>0.82632964324644398</c:v>
                </c:pt>
                <c:pt idx="386">
                  <c:v>0.82633326009721297</c:v>
                </c:pt>
                <c:pt idx="387">
                  <c:v>0.82633684693832099</c:v>
                </c:pt>
                <c:pt idx="388">
                  <c:v>0.82634040413994103</c:v>
                </c:pt>
                <c:pt idx="389">
                  <c:v>0.82634393206638501</c:v>
                </c:pt>
                <c:pt idx="390">
                  <c:v>0.826347431076214</c:v>
                </c:pt>
                <c:pt idx="391">
                  <c:v>0.82635090152234103</c:v>
                </c:pt>
                <c:pt idx="392">
                  <c:v>0.82635434375213601</c:v>
                </c:pt>
                <c:pt idx="393">
                  <c:v>0.82635775810752299</c:v>
                </c:pt>
                <c:pt idx="394">
                  <c:v>0.82636114492507995</c:v>
                </c:pt>
                <c:pt idx="395">
                  <c:v>0.82636450453613997</c:v>
                </c:pt>
                <c:pt idx="396">
                  <c:v>0.82636783726688001</c:v>
                </c:pt>
                <c:pt idx="397">
                  <c:v>0.826371143438416</c:v>
                </c:pt>
                <c:pt idx="398">
                  <c:v>0.82637442336689504</c:v>
                </c:pt>
                <c:pt idx="399">
                  <c:v>0.82637767736358203</c:v>
                </c:pt>
                <c:pt idx="400">
                  <c:v>0.82638090573495104</c:v>
                </c:pt>
                <c:pt idx="401">
                  <c:v>0.82638410878276802</c:v>
                </c:pt>
                <c:pt idx="402">
                  <c:v>0.82638728680417195</c:v>
                </c:pt>
                <c:pt idx="403">
                  <c:v>0.82639044009176599</c:v>
                </c:pt>
                <c:pt idx="404">
                  <c:v>0.82639356893368798</c:v>
                </c:pt>
                <c:pt idx="405">
                  <c:v>0.82639667361369695</c:v>
                </c:pt>
                <c:pt idx="406">
                  <c:v>0.82639975441124702</c:v>
                </c:pt>
                <c:pt idx="407">
                  <c:v>0.82640281160156503</c:v>
                </c:pt>
                <c:pt idx="408">
                  <c:v>0.82640584545572204</c:v>
                </c:pt>
                <c:pt idx="409">
                  <c:v>0.82640885624071203</c:v>
                </c:pt>
                <c:pt idx="410">
                  <c:v>0.82641184421951797</c:v>
                </c:pt>
                <c:pt idx="411">
                  <c:v>0.82641480965118397</c:v>
                </c:pt>
                <c:pt idx="412">
                  <c:v>0.82641775279088603</c:v>
                </c:pt>
                <c:pt idx="413">
                  <c:v>0.82642067388999596</c:v>
                </c:pt>
                <c:pt idx="414">
                  <c:v>0.82642357319615101</c:v>
                </c:pt>
                <c:pt idx="415">
                  <c:v>0.82642645095331702</c:v>
                </c:pt>
                <c:pt idx="416">
                  <c:v>0.82642930740185105</c:v>
                </c:pt>
                <c:pt idx="417">
                  <c:v>0.82643214277856702</c:v>
                </c:pt>
                <c:pt idx="418">
                  <c:v>0.82643495731679395</c:v>
                </c:pt>
                <c:pt idx="419">
                  <c:v>0.82643775124643604</c:v>
                </c:pt>
                <c:pt idx="420">
                  <c:v>0.82644052479403496</c:v>
                </c:pt>
                <c:pt idx="421">
                  <c:v>0.82644327818282404</c:v>
                </c:pt>
                <c:pt idx="422">
                  <c:v>0.82644601163278497</c:v>
                </c:pt>
                <c:pt idx="423">
                  <c:v>0.82644872536070602</c:v>
                </c:pt>
                <c:pt idx="424">
                  <c:v>0.82645141958023505</c:v>
                </c:pt>
                <c:pt idx="425">
                  <c:v>0.82645409450193197</c:v>
                </c:pt>
                <c:pt idx="426">
                  <c:v>0.826456750333324</c:v>
                </c:pt>
                <c:pt idx="427">
                  <c:v>0.82645938727895296</c:v>
                </c:pt>
                <c:pt idx="428">
                  <c:v>0.82646200554043003</c:v>
                </c:pt>
                <c:pt idx="429">
                  <c:v>0.82646460531648402</c:v>
                </c:pt>
                <c:pt idx="430">
                  <c:v>0.82646718680300701</c:v>
                </c:pt>
                <c:pt idx="431">
                  <c:v>0.82646975019310498</c:v>
                </c:pt>
                <c:pt idx="432">
                  <c:v>0.82647229567714697</c:v>
                </c:pt>
                <c:pt idx="433">
                  <c:v>0.82647482344280498</c:v>
                </c:pt>
                <c:pt idx="434">
                  <c:v>0.82647733367510301</c:v>
                </c:pt>
                <c:pt idx="435">
                  <c:v>0.82647982655646102</c:v>
                </c:pt>
                <c:pt idx="436">
                  <c:v>0.82648230226673702</c:v>
                </c:pt>
                <c:pt idx="437">
                  <c:v>0.82648476098326995</c:v>
                </c:pt>
                <c:pt idx="438">
                  <c:v>0.82648720288092303</c:v>
                </c:pt>
                <c:pt idx="439">
                  <c:v>0.82648962813212301</c:v>
                </c:pt>
                <c:pt idx="440">
                  <c:v>0.82649203690690198</c:v>
                </c:pt>
                <c:pt idx="441">
                  <c:v>0.82649442937293305</c:v>
                </c:pt>
                <c:pt idx="442">
                  <c:v>0.82649680569557704</c:v>
                </c:pt>
                <c:pt idx="443">
                  <c:v>0.82649916603790996</c:v>
                </c:pt>
                <c:pt idx="444">
                  <c:v>0.82650151056076904</c:v>
                </c:pt>
                <c:pt idx="445">
                  <c:v>0.82650383942278705</c:v>
                </c:pt>
                <c:pt idx="446">
                  <c:v>0.82650615278042605</c:v>
                </c:pt>
                <c:pt idx="447">
                  <c:v>0.82650845078801405</c:v>
                </c:pt>
                <c:pt idx="448">
                  <c:v>0.82651073359778204</c:v>
                </c:pt>
                <c:pt idx="449">
                  <c:v>0.82651300135989303</c:v>
                </c:pt>
                <c:pt idx="450">
                  <c:v>0.82651525422248096</c:v>
                </c:pt>
                <c:pt idx="451">
                  <c:v>0.82651749233167904</c:v>
                </c:pt>
                <c:pt idx="452">
                  <c:v>0.82651971583165695</c:v>
                </c:pt>
                <c:pt idx="453">
                  <c:v>0.82652192486464604</c:v>
                </c:pt>
                <c:pt idx="454">
                  <c:v>0.82652411957097804</c:v>
                </c:pt>
                <c:pt idx="455">
                  <c:v>0.82652630008910699</c:v>
                </c:pt>
                <c:pt idx="456">
                  <c:v>0.82652846655564605</c:v>
                </c:pt>
                <c:pt idx="457">
                  <c:v>0.82653061910539605</c:v>
                </c:pt>
                <c:pt idx="458">
                  <c:v>0.82653275787137104</c:v>
                </c:pt>
                <c:pt idx="459">
                  <c:v>0.82653488298483002</c:v>
                </c:pt>
                <c:pt idx="460">
                  <c:v>0.82653699457530205</c:v>
                </c:pt>
                <c:pt idx="461">
                  <c:v>0.82653909277061499</c:v>
                </c:pt>
                <c:pt idx="462">
                  <c:v>0.82654117769692503</c:v>
                </c:pt>
                <c:pt idx="463">
                  <c:v>0.82654324947873803</c:v>
                </c:pt>
                <c:pt idx="464">
                  <c:v>0.82654530823894001</c:v>
                </c:pt>
                <c:pt idx="465">
                  <c:v>0.82654735409881896</c:v>
                </c:pt>
                <c:pt idx="466">
                  <c:v>0.82654938717809401</c:v>
                </c:pt>
                <c:pt idx="467">
                  <c:v>0.82655140759493395</c:v>
                </c:pt>
                <c:pt idx="468">
                  <c:v>0.82655341546598804</c:v>
                </c:pt>
                <c:pt idx="469">
                  <c:v>0.82655541090640705</c:v>
                </c:pt>
                <c:pt idx="470">
                  <c:v>0.82655739402986605</c:v>
                </c:pt>
                <c:pt idx="471">
                  <c:v>0.82655936494858595</c:v>
                </c:pt>
                <c:pt idx="472">
                  <c:v>0.826561323773359</c:v>
                </c:pt>
                <c:pt idx="473">
                  <c:v>0.82656327061357104</c:v>
                </c:pt>
                <c:pt idx="474">
                  <c:v>0.82656520557722102</c:v>
                </c:pt>
                <c:pt idx="475">
                  <c:v>0.82656712877094096</c:v>
                </c:pt>
                <c:pt idx="476">
                  <c:v>0.82656904030002198</c:v>
                </c:pt>
                <c:pt idx="477">
                  <c:v>0.82657094026843203</c:v>
                </c:pt>
                <c:pt idx="478">
                  <c:v>0.82657282877883498</c:v>
                </c:pt>
                <c:pt idx="479">
                  <c:v>0.82657470593261295</c:v>
                </c:pt>
                <c:pt idx="480">
                  <c:v>0.82657657182988498</c:v>
                </c:pt>
                <c:pt idx="481">
                  <c:v>0.82657842656952496</c:v>
                </c:pt>
                <c:pt idx="482">
                  <c:v>0.82658027024918301</c:v>
                </c:pt>
                <c:pt idx="483">
                  <c:v>0.82658210296530099</c:v>
                </c:pt>
                <c:pt idx="484">
                  <c:v>0.82658392481313503</c:v>
                </c:pt>
                <c:pt idx="485">
                  <c:v>0.82658573588676998</c:v>
                </c:pt>
                <c:pt idx="486">
                  <c:v>0.82658753627913595</c:v>
                </c:pt>
                <c:pt idx="487">
                  <c:v>0.82658932608203095</c:v>
                </c:pt>
                <c:pt idx="488">
                  <c:v>0.82659110538613401</c:v>
                </c:pt>
                <c:pt idx="489">
                  <c:v>0.82659287428102002</c:v>
                </c:pt>
                <c:pt idx="490">
                  <c:v>0.82659463285518398</c:v>
                </c:pt>
                <c:pt idx="491">
                  <c:v>0.82659638119604695</c:v>
                </c:pt>
                <c:pt idx="492">
                  <c:v>0.82659811938998096</c:v>
                </c:pt>
                <c:pt idx="493">
                  <c:v>0.82659984752231797</c:v>
                </c:pt>
                <c:pt idx="494">
                  <c:v>0.82660156567737098</c:v>
                </c:pt>
                <c:pt idx="495">
                  <c:v>0.82660327393844302</c:v>
                </c:pt>
                <c:pt idx="496">
                  <c:v>0.82660497238784902</c:v>
                </c:pt>
                <c:pt idx="497">
                  <c:v>0.82660666110692504</c:v>
                </c:pt>
                <c:pt idx="498">
                  <c:v>0.82660834017604301</c:v>
                </c:pt>
                <c:pt idx="499">
                  <c:v>0.82661000967462905</c:v>
                </c:pt>
                <c:pt idx="500">
                  <c:v>0.82661166968117195</c:v>
                </c:pt>
                <c:pt idx="501">
                  <c:v>0.82661332027324097</c:v>
                </c:pt>
                <c:pt idx="502">
                  <c:v>0.82661496152749803</c:v>
                </c:pt>
                <c:pt idx="503">
                  <c:v>0.82661659351970995</c:v>
                </c:pt>
                <c:pt idx="504">
                  <c:v>0.82661821632476196</c:v>
                </c:pt>
                <c:pt idx="505">
                  <c:v>0.82661983001667205</c:v>
                </c:pt>
                <c:pt idx="506">
                  <c:v>0.82662143466860205</c:v>
                </c:pt>
                <c:pt idx="507">
                  <c:v>0.82662303035286899</c:v>
                </c:pt>
                <c:pt idx="508">
                  <c:v>0.82662461714095903</c:v>
                </c:pt>
                <c:pt idx="509">
                  <c:v>0.82662619510353996</c:v>
                </c:pt>
                <c:pt idx="510">
                  <c:v>0.82662776431047003</c:v>
                </c:pt>
                <c:pt idx="511">
                  <c:v>0.82662932483081297</c:v>
                </c:pt>
                <c:pt idx="512">
                  <c:v>0.82663087673284796</c:v>
                </c:pt>
                <c:pt idx="513">
                  <c:v>0.82663242008408</c:v>
                </c:pt>
                <c:pt idx="514">
                  <c:v>0.82663395495125103</c:v>
                </c:pt>
                <c:pt idx="515">
                  <c:v>0.82663548140035303</c:v>
                </c:pt>
                <c:pt idx="516">
                  <c:v>0.82663699949663605</c:v>
                </c:pt>
                <c:pt idx="517">
                  <c:v>0.82663850930461902</c:v>
                </c:pt>
                <c:pt idx="518">
                  <c:v>0.82664001088810402</c:v>
                </c:pt>
                <c:pt idx="519">
                  <c:v>0.82664150431017802</c:v>
                </c:pt>
                <c:pt idx="520">
                  <c:v>0.82664298963323302</c:v>
                </c:pt>
                <c:pt idx="521">
                  <c:v>0.82664446691896698</c:v>
                </c:pt>
                <c:pt idx="522">
                  <c:v>0.82664593622840099</c:v>
                </c:pt>
                <c:pt idx="523">
                  <c:v>0.82664739762188399</c:v>
                </c:pt>
                <c:pt idx="524">
                  <c:v>0.82664885115910103</c:v>
                </c:pt>
                <c:pt idx="525">
                  <c:v>0.82665029689908698</c:v>
                </c:pt>
                <c:pt idx="526">
                  <c:v>0.82665173490023502</c:v>
                </c:pt>
                <c:pt idx="527">
                  <c:v>0.82665316522030197</c:v>
                </c:pt>
                <c:pt idx="528">
                  <c:v>0.82665458791641799</c:v>
                </c:pt>
                <c:pt idx="529">
                  <c:v>0.82665600304509901</c:v>
                </c:pt>
                <c:pt idx="530">
                  <c:v>0.82665741066225196</c:v>
                </c:pt>
                <c:pt idx="531">
                  <c:v>0.82665881082318204</c:v>
                </c:pt>
                <c:pt idx="532">
                  <c:v>0.82666020358260595</c:v>
                </c:pt>
                <c:pt idx="533">
                  <c:v>0.82666158899465303</c:v>
                </c:pt>
                <c:pt idx="534">
                  <c:v>0.82666296711287901</c:v>
                </c:pt>
                <c:pt idx="535">
                  <c:v>0.82666433799027295</c:v>
                </c:pt>
                <c:pt idx="536">
                  <c:v>0.82666570167926201</c:v>
                </c:pt>
                <c:pt idx="537">
                  <c:v>0.82666705823172004</c:v>
                </c:pt>
                <c:pt idx="538">
                  <c:v>0.82666840769897998</c:v>
                </c:pt>
                <c:pt idx="539">
                  <c:v>0.82666975013183297</c:v>
                </c:pt>
                <c:pt idx="540">
                  <c:v>0.82667108558054303</c:v>
                </c:pt>
                <c:pt idx="541">
                  <c:v>0.82667241409484804</c:v>
                </c:pt>
                <c:pt idx="542">
                  <c:v>0.82667373572397196</c:v>
                </c:pt>
                <c:pt idx="543">
                  <c:v>0.82667505051662904</c:v>
                </c:pt>
                <c:pt idx="544">
                  <c:v>0.82667635852103105</c:v>
                </c:pt>
                <c:pt idx="545">
                  <c:v>0.82667765978489505</c:v>
                </c:pt>
                <c:pt idx="546">
                  <c:v>0.82667895435544703</c:v>
                </c:pt>
                <c:pt idx="547">
                  <c:v>0.82668024227943204</c:v>
                </c:pt>
                <c:pt idx="548">
                  <c:v>0.82668152360311997</c:v>
                </c:pt>
                <c:pt idx="549">
                  <c:v>0.82668279837230896</c:v>
                </c:pt>
                <c:pt idx="550">
                  <c:v>0.82668406663233396</c:v>
                </c:pt>
                <c:pt idx="551">
                  <c:v>0.82668532842807396</c:v>
                </c:pt>
                <c:pt idx="552">
                  <c:v>0.82668658380395399</c:v>
                </c:pt>
                <c:pt idx="553">
                  <c:v>0.82668783280395697</c:v>
                </c:pt>
                <c:pt idx="554">
                  <c:v>0.82668907547162296</c:v>
                </c:pt>
                <c:pt idx="555">
                  <c:v>0.82669031185006003</c:v>
                </c:pt>
                <c:pt idx="556">
                  <c:v>0.82669154198194705</c:v>
                </c:pt>
                <c:pt idx="557">
                  <c:v>0.82669276590954199</c:v>
                </c:pt>
                <c:pt idx="558">
                  <c:v>0.82669398367468405</c:v>
                </c:pt>
                <c:pt idx="559">
                  <c:v>0.82669519531880098</c:v>
                </c:pt>
                <c:pt idx="560">
                  <c:v>0.82669640088291396</c:v>
                </c:pt>
                <c:pt idx="561">
                  <c:v>0.82669760040764395</c:v>
                </c:pt>
                <c:pt idx="562">
                  <c:v>0.82669879393321599</c:v>
                </c:pt>
                <c:pt idx="563">
                  <c:v>0.826699981499463</c:v>
                </c:pt>
                <c:pt idx="564">
                  <c:v>0.82670116314583297</c:v>
                </c:pt>
                <c:pt idx="565">
                  <c:v>0.826702338911393</c:v>
                </c:pt>
                <c:pt idx="566">
                  <c:v>0.82670350883483401</c:v>
                </c:pt>
                <c:pt idx="567">
                  <c:v>0.82670467295447603</c:v>
                </c:pt>
                <c:pt idx="568">
                  <c:v>0.82670583130827202</c:v>
                </c:pt>
                <c:pt idx="569">
                  <c:v>0.82670698393381303</c:v>
                </c:pt>
                <c:pt idx="570">
                  <c:v>0.82670813086833494</c:v>
                </c:pt>
                <c:pt idx="571">
                  <c:v>0.82670927214871703</c:v>
                </c:pt>
                <c:pt idx="572">
                  <c:v>0.82671040781149396</c:v>
                </c:pt>
                <c:pt idx="573">
                  <c:v>0.82671153789285401</c:v>
                </c:pt>
                <c:pt idx="574">
                  <c:v>0.82671266242864705</c:v>
                </c:pt>
                <c:pt idx="575">
                  <c:v>0.82671378145438901</c:v>
                </c:pt>
                <c:pt idx="576">
                  <c:v>0.82671489500526096</c:v>
                </c:pt>
                <c:pt idx="577">
                  <c:v>0.82671600311612004</c:v>
                </c:pt>
                <c:pt idx="578">
                  <c:v>0.82671710582150104</c:v>
                </c:pt>
                <c:pt idx="579">
                  <c:v>0.82671820315561695</c:v>
                </c:pt>
                <c:pt idx="580">
                  <c:v>0.82671929515236697</c:v>
                </c:pt>
                <c:pt idx="581">
                  <c:v>0.82672038184534102</c:v>
                </c:pt>
                <c:pt idx="582">
                  <c:v>0.82672146326781903</c:v>
                </c:pt>
                <c:pt idx="583">
                  <c:v>0.82672253945277996</c:v>
                </c:pt>
                <c:pt idx="584">
                  <c:v>0.82672361043290199</c:v>
                </c:pt>
                <c:pt idx="585">
                  <c:v>0.826724676240566</c:v>
                </c:pt>
                <c:pt idx="586">
                  <c:v>0.826725736907863</c:v>
                </c:pt>
                <c:pt idx="587">
                  <c:v>0.82672679246659397</c:v>
                </c:pt>
                <c:pt idx="588">
                  <c:v>0.82672784294827395</c:v>
                </c:pt>
                <c:pt idx="589">
                  <c:v>0.82672888838413705</c:v>
                </c:pt>
                <c:pt idx="590">
                  <c:v>0.82672992880513796</c:v>
                </c:pt>
                <c:pt idx="591">
                  <c:v>0.82673096424195802</c:v>
                </c:pt>
                <c:pt idx="592">
                  <c:v>0.82673199472500503</c:v>
                </c:pt>
                <c:pt idx="593">
                  <c:v>0.82673302028441997</c:v>
                </c:pt>
                <c:pt idx="594">
                  <c:v>0.82673404095007696</c:v>
                </c:pt>
                <c:pt idx="595">
                  <c:v>0.82673505675158998</c:v>
                </c:pt>
                <c:pt idx="596">
                  <c:v>0.82673606771831099</c:v>
                </c:pt>
                <c:pt idx="597">
                  <c:v>0.82673707387933904</c:v>
                </c:pt>
                <c:pt idx="598">
                  <c:v>0.82673807526351895</c:v>
                </c:pt>
                <c:pt idx="599">
                  <c:v>0.82673907189944695</c:v>
                </c:pt>
                <c:pt idx="600">
                  <c:v>0.82674006381547205</c:v>
                </c:pt>
                <c:pt idx="601">
                  <c:v>0.82674105103969797</c:v>
                </c:pt>
                <c:pt idx="602">
                  <c:v>0.82674203359998799</c:v>
                </c:pt>
                <c:pt idx="603">
                  <c:v>0.82674301152397001</c:v>
                </c:pt>
                <c:pt idx="604">
                  <c:v>0.826743984839031</c:v>
                </c:pt>
                <c:pt idx="605">
                  <c:v>0.82674495357233102</c:v>
                </c:pt>
                <c:pt idx="606">
                  <c:v>0.82674591775079598</c:v>
                </c:pt>
                <c:pt idx="607">
                  <c:v>0.82674687740112696</c:v>
                </c:pt>
                <c:pt idx="608">
                  <c:v>0.826747832549799</c:v>
                </c:pt>
                <c:pt idx="609">
                  <c:v>0.826748783223067</c:v>
                </c:pt>
                <c:pt idx="610">
                  <c:v>0.82674972944696501</c:v>
                </c:pt>
                <c:pt idx="611">
                  <c:v>0.82675067124730905</c:v>
                </c:pt>
                <c:pt idx="612">
                  <c:v>0.82675160864970398</c:v>
                </c:pt>
                <c:pt idx="613">
                  <c:v>0.82675254167953904</c:v>
                </c:pt>
                <c:pt idx="614">
                  <c:v>0.82675347036199698</c:v>
                </c:pt>
                <c:pt idx="615">
                  <c:v>0.82675439472205203</c:v>
                </c:pt>
                <c:pt idx="616">
                  <c:v>0.82675531478447495</c:v>
                </c:pt>
                <c:pt idx="617">
                  <c:v>0.82675623057383196</c:v>
                </c:pt>
                <c:pt idx="618">
                  <c:v>0.82675714211449003</c:v>
                </c:pt>
                <c:pt idx="619">
                  <c:v>0.82675804943061904</c:v>
                </c:pt>
                <c:pt idx="620">
                  <c:v>0.82675895254619303</c:v>
                </c:pt>
                <c:pt idx="621">
                  <c:v>0.82675985148499198</c:v>
                </c:pt>
                <c:pt idx="622">
                  <c:v>0.82676074627060503</c:v>
                </c:pt>
                <c:pt idx="623">
                  <c:v>0.82676163692643301</c:v>
                </c:pt>
                <c:pt idx="624">
                  <c:v>0.82676252347568902</c:v>
                </c:pt>
                <c:pt idx="625">
                  <c:v>0.82676340594139996</c:v>
                </c:pt>
                <c:pt idx="626">
                  <c:v>0.82676428434641303</c:v>
                </c:pt>
                <c:pt idx="627">
                  <c:v>0.82676515871339196</c:v>
                </c:pt>
                <c:pt idx="628">
                  <c:v>0.82676602906482299</c:v>
                </c:pt>
                <c:pt idx="629">
                  <c:v>0.82676689542301496</c:v>
                </c:pt>
                <c:pt idx="630">
                  <c:v>0.82676775781010203</c:v>
                </c:pt>
                <c:pt idx="631">
                  <c:v>0.82676861624804598</c:v>
                </c:pt>
                <c:pt idx="632">
                  <c:v>0.82676947075863705</c:v>
                </c:pt>
                <c:pt idx="633">
                  <c:v>0.82677032136349604</c:v>
                </c:pt>
                <c:pt idx="634">
                  <c:v>0.82677116808407602</c:v>
                </c:pt>
                <c:pt idx="635">
                  <c:v>0.82677201094166697</c:v>
                </c:pt>
                <c:pt idx="636">
                  <c:v>0.82677284995739297</c:v>
                </c:pt>
                <c:pt idx="637">
                  <c:v>0.82677368515221705</c:v>
                </c:pt>
                <c:pt idx="638">
                  <c:v>0.82677451654694001</c:v>
                </c:pt>
                <c:pt idx="639">
                  <c:v>0.82677534416220799</c:v>
                </c:pt>
                <c:pt idx="640">
                  <c:v>0.82677616801850795</c:v>
                </c:pt>
                <c:pt idx="641">
                  <c:v>0.82677698813617195</c:v>
                </c:pt>
                <c:pt idx="642">
                  <c:v>0.82677780453537797</c:v>
                </c:pt>
                <c:pt idx="643">
                  <c:v>0.82677861723615498</c:v>
                </c:pt>
                <c:pt idx="644">
                  <c:v>0.82677942625837897</c:v>
                </c:pt>
                <c:pt idx="645">
                  <c:v>0.82678023162177905</c:v>
                </c:pt>
                <c:pt idx="646">
                  <c:v>0.826781033345936</c:v>
                </c:pt>
                <c:pt idx="647">
                  <c:v>0.82678183145028705</c:v>
                </c:pt>
                <c:pt idx="648">
                  <c:v>0.826782625954123</c:v>
                </c:pt>
                <c:pt idx="649">
                  <c:v>0.82678341687659396</c:v>
                </c:pt>
                <c:pt idx="650">
                  <c:v>0.82678420423670995</c:v>
                </c:pt>
                <c:pt idx="651">
                  <c:v>0.82678498805334</c:v>
                </c:pt>
                <c:pt idx="652">
                  <c:v>0.826785768345216</c:v>
                </c:pt>
                <c:pt idx="653">
                  <c:v>0.82678654513093297</c:v>
                </c:pt>
                <c:pt idx="654">
                  <c:v>0.82678731842895004</c:v>
                </c:pt>
                <c:pt idx="655">
                  <c:v>0.82678808825759398</c:v>
                </c:pt>
                <c:pt idx="656">
                  <c:v>0.82678885463505902</c:v>
                </c:pt>
                <c:pt idx="657">
                  <c:v>0.82678961757940805</c:v>
                </c:pt>
                <c:pt idx="658">
                  <c:v>0.82679037710857395</c:v>
                </c:pt>
                <c:pt idx="659">
                  <c:v>0.82679113324036302</c:v>
                </c:pt>
                <c:pt idx="660">
                  <c:v>0.82679188599245301</c:v>
                </c:pt>
                <c:pt idx="661">
                  <c:v>0.826792635382395</c:v>
                </c:pt>
                <c:pt idx="662">
                  <c:v>0.82679338142761805</c:v>
                </c:pt>
                <c:pt idx="663">
                  <c:v>0.82679412414542797</c:v>
                </c:pt>
                <c:pt idx="664">
                  <c:v>0.82679486355300602</c:v>
                </c:pt>
                <c:pt idx="665">
                  <c:v>0.826795599667415</c:v>
                </c:pt>
                <c:pt idx="666">
                  <c:v>0.82679633250559803</c:v>
                </c:pt>
                <c:pt idx="667">
                  <c:v>0.82679706208437898</c:v>
                </c:pt>
                <c:pt idx="668">
                  <c:v>0.82679778842046703</c:v>
                </c:pt>
                <c:pt idx="669">
                  <c:v>0.82679851153045203</c:v>
                </c:pt>
                <c:pt idx="670">
                  <c:v>0.82679923143081102</c:v>
                </c:pt>
                <c:pt idx="671">
                  <c:v>0.82679994813790703</c:v>
                </c:pt>
                <c:pt idx="672">
                  <c:v>0.82680066166799204</c:v>
                </c:pt>
                <c:pt idx="673">
                  <c:v>0.82680137203720405</c:v>
                </c:pt>
                <c:pt idx="674">
                  <c:v>0.82680207926157201</c:v>
                </c:pt>
                <c:pt idx="675">
                  <c:v>0.82680278335701696</c:v>
                </c:pt>
                <c:pt idx="676">
                  <c:v>0.82680348433934803</c:v>
                </c:pt>
                <c:pt idx="677">
                  <c:v>0.82680418222427299</c:v>
                </c:pt>
                <c:pt idx="678">
                  <c:v>0.82680487702738703</c:v>
                </c:pt>
                <c:pt idx="679">
                  <c:v>0.82680556876418598</c:v>
                </c:pt>
                <c:pt idx="680">
                  <c:v>0.82680625745005798</c:v>
                </c:pt>
                <c:pt idx="681">
                  <c:v>0.82680694310029001</c:v>
                </c:pt>
                <c:pt idx="682">
                  <c:v>0.82680762573006705</c:v>
                </c:pt>
                <c:pt idx="683">
                  <c:v>0.82680830535447103</c:v>
                </c:pt>
                <c:pt idx="684">
                  <c:v>0.82680898198848596</c:v>
                </c:pt>
                <c:pt idx="685">
                  <c:v>0.82680965564699604</c:v>
                </c:pt>
                <c:pt idx="686">
                  <c:v>0.82681032634478802</c:v>
                </c:pt>
                <c:pt idx="687">
                  <c:v>0.82681099409654901</c:v>
                </c:pt>
                <c:pt idx="688">
                  <c:v>0.82681165891687303</c:v>
                </c:pt>
                <c:pt idx="689">
                  <c:v>0.82681232082025702</c:v>
                </c:pt>
                <c:pt idx="690">
                  <c:v>0.82681297982110202</c:v>
                </c:pt>
                <c:pt idx="691">
                  <c:v>0.82681363593371904</c:v>
                </c:pt>
                <c:pt idx="692">
                  <c:v>0.82681428917232302</c:v>
                </c:pt>
                <c:pt idx="693">
                  <c:v>0.82681493955103802</c:v>
                </c:pt>
                <c:pt idx="694">
                  <c:v>0.82681558708389802</c:v>
                </c:pt>
                <c:pt idx="695">
                  <c:v>0.82681623178484598</c:v>
                </c:pt>
                <c:pt idx="696">
                  <c:v>0.82681687366773504</c:v>
                </c:pt>
                <c:pt idx="697">
                  <c:v>0.82681751274633197</c:v>
                </c:pt>
                <c:pt idx="698">
                  <c:v>0.82681814903431206</c:v>
                </c:pt>
                <c:pt idx="699">
                  <c:v>0.82681878254526697</c:v>
                </c:pt>
                <c:pt idx="700">
                  <c:v>0.82681941329270203</c:v>
                </c:pt>
                <c:pt idx="701">
                  <c:v>0.82682004129003495</c:v>
                </c:pt>
                <c:pt idx="702">
                  <c:v>0.82682066655060105</c:v>
                </c:pt>
                <c:pt idx="703">
                  <c:v>0.82682128908765096</c:v>
                </c:pt>
                <c:pt idx="704">
                  <c:v>0.82682190891435203</c:v>
                </c:pt>
                <c:pt idx="705">
                  <c:v>0.82682252604379003</c:v>
                </c:pt>
                <c:pt idx="706">
                  <c:v>0.82682314048896999</c:v>
                </c:pt>
                <c:pt idx="707">
                  <c:v>0.82682375226281402</c:v>
                </c:pt>
                <c:pt idx="708">
                  <c:v>0.82682436137816395</c:v>
                </c:pt>
                <c:pt idx="709">
                  <c:v>0.82682496784778603</c:v>
                </c:pt>
                <c:pt idx="710">
                  <c:v>0.82682557168436299</c:v>
                </c:pt>
                <c:pt idx="711">
                  <c:v>0.82682617290050398</c:v>
                </c:pt>
                <c:pt idx="712">
                  <c:v>0.82682677150873696</c:v>
                </c:pt>
                <c:pt idx="713">
                  <c:v>0.82682736752151598</c:v>
                </c:pt>
                <c:pt idx="714">
                  <c:v>0.82682796095121702</c:v>
                </c:pt>
                <c:pt idx="715">
                  <c:v>0.82682855181014403</c:v>
                </c:pt>
                <c:pt idx="716">
                  <c:v>0.826829140110523</c:v>
                </c:pt>
                <c:pt idx="717">
                  <c:v>0.82682972586450798</c:v>
                </c:pt>
                <c:pt idx="718">
                  <c:v>0.82683030908417798</c:v>
                </c:pt>
                <c:pt idx="719">
                  <c:v>0.82683088978154096</c:v>
                </c:pt>
                <c:pt idx="720">
                  <c:v>0.82683146796853302</c:v>
                </c:pt>
                <c:pt idx="721">
                  <c:v>0.82683204365701701</c:v>
                </c:pt>
                <c:pt idx="722">
                  <c:v>0.82683261685878595</c:v>
                </c:pt>
                <c:pt idx="723">
                  <c:v>0.82683318758556401</c:v>
                </c:pt>
                <c:pt idx="724">
                  <c:v>0.82683375584900298</c:v>
                </c:pt>
                <c:pt idx="725">
                  <c:v>0.82683432166068704</c:v>
                </c:pt>
                <c:pt idx="726">
                  <c:v>0.82683488503213298</c:v>
                </c:pt>
                <c:pt idx="727">
                  <c:v>0.82683544597478797</c:v>
                </c:pt>
                <c:pt idx="728">
                  <c:v>0.82683600450003203</c:v>
                </c:pt>
                <c:pt idx="729">
                  <c:v>0.82683656061917998</c:v>
                </c:pt>
                <c:pt idx="730">
                  <c:v>0.82683711434347995</c:v>
                </c:pt>
                <c:pt idx="731">
                  <c:v>0.82683766568411199</c:v>
                </c:pt>
                <c:pt idx="732">
                  <c:v>0.82683821465219598</c:v>
                </c:pt>
                <c:pt idx="733">
                  <c:v>0.82683876125878097</c:v>
                </c:pt>
                <c:pt idx="734">
                  <c:v>0.82683930551485896</c:v>
                </c:pt>
                <c:pt idx="735">
                  <c:v>0.82683984743135197</c:v>
                </c:pt>
                <c:pt idx="736">
                  <c:v>0.82684038701912399</c:v>
                </c:pt>
                <c:pt idx="737">
                  <c:v>0.82684092428897404</c:v>
                </c:pt>
                <c:pt idx="738">
                  <c:v>0.82684145925163999</c:v>
                </c:pt>
                <c:pt idx="739">
                  <c:v>0.82684199191779795</c:v>
                </c:pt>
                <c:pt idx="740">
                  <c:v>0.82684252229806299</c:v>
                </c:pt>
                <c:pt idx="741">
                  <c:v>0.826843050402991</c:v>
                </c:pt>
                <c:pt idx="742">
                  <c:v>0.82684357624307603</c:v>
                </c:pt>
                <c:pt idx="743">
                  <c:v>0.82684409982875395</c:v>
                </c:pt>
                <c:pt idx="744">
                  <c:v>0.82684462117040103</c:v>
                </c:pt>
                <c:pt idx="745">
                  <c:v>0.826845140278336</c:v>
                </c:pt>
                <c:pt idx="746">
                  <c:v>0.82684565716281899</c:v>
                </c:pt>
                <c:pt idx="747">
                  <c:v>0.82684617183405296</c:v>
                </c:pt>
                <c:pt idx="748">
                  <c:v>0.826846684302181</c:v>
                </c:pt>
                <c:pt idx="749">
                  <c:v>0.82684719457729405</c:v>
                </c:pt>
                <c:pt idx="750">
                  <c:v>0.82684770266942498</c:v>
                </c:pt>
                <c:pt idx="751">
                  <c:v>0.82684820858854802</c:v>
                </c:pt>
                <c:pt idx="752">
                  <c:v>0.82684871234458701</c:v>
                </c:pt>
                <c:pt idx="753">
                  <c:v>0.82684921394740696</c:v>
                </c:pt>
                <c:pt idx="754">
                  <c:v>0.82684971340682101</c:v>
                </c:pt>
                <c:pt idx="755">
                  <c:v>0.82685021073258602</c:v>
                </c:pt>
                <c:pt idx="756">
                  <c:v>0.82685070593440702</c:v>
                </c:pt>
                <c:pt idx="757">
                  <c:v>0.82685119902193405</c:v>
                </c:pt>
                <c:pt idx="758">
                  <c:v>0.82685169000476699</c:v>
                </c:pt>
                <c:pt idx="759">
                  <c:v>0.826852178892451</c:v>
                </c:pt>
                <c:pt idx="760">
                  <c:v>0.82685266569448002</c:v>
                </c:pt>
                <c:pt idx="761">
                  <c:v>0.82685315042029595</c:v>
                </c:pt>
                <c:pt idx="762">
                  <c:v>0.82685363307929105</c:v>
                </c:pt>
                <c:pt idx="763">
                  <c:v>0.82685411368080397</c:v>
                </c:pt>
                <c:pt idx="764">
                  <c:v>0.82685459223412605</c:v>
                </c:pt>
                <c:pt idx="765">
                  <c:v>0.82685506874849501</c:v>
                </c:pt>
                <c:pt idx="766">
                  <c:v>0.82685554323310295</c:v>
                </c:pt>
                <c:pt idx="767">
                  <c:v>0.826856015697089</c:v>
                </c:pt>
                <c:pt idx="768">
                  <c:v>0.82685648614954699</c:v>
                </c:pt>
                <c:pt idx="769">
                  <c:v>0.82685695459951802</c:v>
                </c:pt>
                <c:pt idx="770">
                  <c:v>0.82685742105599802</c:v>
                </c:pt>
                <c:pt idx="771">
                  <c:v>0.82685788552793404</c:v>
                </c:pt>
                <c:pt idx="772">
                  <c:v>0.82685834802422598</c:v>
                </c:pt>
                <c:pt idx="773">
                  <c:v>0.82685880855372595</c:v>
                </c:pt>
                <c:pt idx="774">
                  <c:v>0.82685926712524005</c:v>
                </c:pt>
                <c:pt idx="775">
                  <c:v>0.82685972374752703</c:v>
                </c:pt>
                <c:pt idx="776">
                  <c:v>0.82686017842929904</c:v>
                </c:pt>
                <c:pt idx="777">
                  <c:v>0.82686063117922604</c:v>
                </c:pt>
                <c:pt idx="778">
                  <c:v>0.82686108200592701</c:v>
                </c:pt>
                <c:pt idx="779">
                  <c:v>0.82686153091797998</c:v>
                </c:pt>
                <c:pt idx="780">
                  <c:v>0.82686197792391603</c:v>
                </c:pt>
                <c:pt idx="781">
                  <c:v>0.82686242303222401</c:v>
                </c:pt>
                <c:pt idx="782">
                  <c:v>0.82686286625134597</c:v>
                </c:pt>
                <c:pt idx="783">
                  <c:v>0.82686330758968096</c:v>
                </c:pt>
                <c:pt idx="784">
                  <c:v>0.82686374705558596</c:v>
                </c:pt>
                <c:pt idx="785">
                  <c:v>0.82686418465737299</c:v>
                </c:pt>
                <c:pt idx="786">
                  <c:v>0.82686462040331099</c:v>
                </c:pt>
                <c:pt idx="787">
                  <c:v>0.82686505430162704</c:v>
                </c:pt>
                <c:pt idx="788">
                  <c:v>0.82686548636050705</c:v>
                </c:pt>
                <c:pt idx="789">
                  <c:v>0.82686591658809305</c:v>
                </c:pt>
                <c:pt idx="790">
                  <c:v>0.82686634499248601</c:v>
                </c:pt>
                <c:pt idx="791">
                  <c:v>0.82686677158174504</c:v>
                </c:pt>
                <c:pt idx="792">
                  <c:v>0.82686719636388895</c:v>
                </c:pt>
                <c:pt idx="793">
                  <c:v>0.82686761934689501</c:v>
                </c:pt>
                <c:pt idx="794">
                  <c:v>0.826868040538701</c:v>
                </c:pt>
                <c:pt idx="795">
                  <c:v>0.82686845994720104</c:v>
                </c:pt>
                <c:pt idx="796">
                  <c:v>0.82686887758025496</c:v>
                </c:pt>
                <c:pt idx="797">
                  <c:v>0.82686929344567694</c:v>
                </c:pt>
                <c:pt idx="798">
                  <c:v>0.826869707551245</c:v>
                </c:pt>
                <c:pt idx="799">
                  <c:v>0.82687011990469905</c:v>
                </c:pt>
                <c:pt idx="800">
                  <c:v>0.82687053051373505</c:v>
                </c:pt>
                <c:pt idx="801">
                  <c:v>0.82687093938601597</c:v>
                </c:pt>
                <c:pt idx="802">
                  <c:v>0.82687134652916305</c:v>
                </c:pt>
                <c:pt idx="803">
                  <c:v>0.82687175195076101</c:v>
                </c:pt>
                <c:pt idx="804">
                  <c:v>0.82687215565835404</c:v>
                </c:pt>
                <c:pt idx="805">
                  <c:v>0.826872557659452</c:v>
                </c:pt>
                <c:pt idx="806">
                  <c:v>0.82687295796152505</c:v>
                </c:pt>
                <c:pt idx="807">
                  <c:v>0.826873356572008</c:v>
                </c:pt>
                <c:pt idx="808">
                  <c:v>0.82687375349829595</c:v>
                </c:pt>
                <c:pt idx="809">
                  <c:v>0.826874148747751</c:v>
                </c:pt>
                <c:pt idx="810">
                  <c:v>0.82687454232769597</c:v>
                </c:pt>
                <c:pt idx="811">
                  <c:v>0.82687493424541803</c:v>
                </c:pt>
                <c:pt idx="812">
                  <c:v>0.82687532450817003</c:v>
                </c:pt>
                <c:pt idx="813">
                  <c:v>0.82687571312316799</c:v>
                </c:pt>
                <c:pt idx="814">
                  <c:v>0.82687610009759005</c:v>
                </c:pt>
                <c:pt idx="815">
                  <c:v>0.82687648543858505</c:v>
                </c:pt>
                <c:pt idx="816">
                  <c:v>0.82687686915325997</c:v>
                </c:pt>
                <c:pt idx="817">
                  <c:v>0.82687725124869205</c:v>
                </c:pt>
                <c:pt idx="818">
                  <c:v>0.82687763173192197</c:v>
                </c:pt>
                <c:pt idx="819">
                  <c:v>0.82687801060995603</c:v>
                </c:pt>
                <c:pt idx="820">
                  <c:v>0.82687838788976697</c:v>
                </c:pt>
                <c:pt idx="821">
                  <c:v>0.82687876357829304</c:v>
                </c:pt>
                <c:pt idx="822">
                  <c:v>0.82687913768243904</c:v>
                </c:pt>
                <c:pt idx="823">
                  <c:v>0.82687951020907602</c:v>
                </c:pt>
                <c:pt idx="824">
                  <c:v>0.82687988116504196</c:v>
                </c:pt>
                <c:pt idx="825">
                  <c:v>0.82688025055714298</c:v>
                </c:pt>
                <c:pt idx="826">
                  <c:v>0.82688061839215099</c:v>
                </c:pt>
                <c:pt idx="827">
                  <c:v>0.82688098467680504</c:v>
                </c:pt>
                <c:pt idx="828">
                  <c:v>0.82688134941781199</c:v>
                </c:pt>
                <c:pt idx="829">
                  <c:v>0.82688171262184795</c:v>
                </c:pt>
                <c:pt idx="830">
                  <c:v>0.82688207429555405</c:v>
                </c:pt>
                <c:pt idx="831">
                  <c:v>0.82688243444554299</c:v>
                </c:pt>
                <c:pt idx="832">
                  <c:v>0.82688279307839296</c:v>
                </c:pt>
                <c:pt idx="833">
                  <c:v>0.82688315020065295</c:v>
                </c:pt>
                <c:pt idx="834">
                  <c:v>0.82688350581883896</c:v>
                </c:pt>
                <c:pt idx="835">
                  <c:v>0.82688385993943803</c:v>
                </c:pt>
                <c:pt idx="836">
                  <c:v>0.82688421256890299</c:v>
                </c:pt>
                <c:pt idx="837">
                  <c:v>0.82688456371366004</c:v>
                </c:pt>
                <c:pt idx="838">
                  <c:v>0.82688491338010095</c:v>
                </c:pt>
                <c:pt idx="839">
                  <c:v>0.82688526157458997</c:v>
                </c:pt>
                <c:pt idx="840">
                  <c:v>0.82688560830346103</c:v>
                </c:pt>
                <c:pt idx="841">
                  <c:v>0.82688595357301697</c:v>
                </c:pt>
                <c:pt idx="842">
                  <c:v>0.82688629738953101</c:v>
                </c:pt>
                <c:pt idx="843">
                  <c:v>0.82688663975924703</c:v>
                </c:pt>
                <c:pt idx="844">
                  <c:v>0.82688698068838096</c:v>
                </c:pt>
                <c:pt idx="845">
                  <c:v>0.82688732018311695</c:v>
                </c:pt>
                <c:pt idx="846">
                  <c:v>0.82688765824961197</c:v>
                </c:pt>
                <c:pt idx="847">
                  <c:v>0.826887994893994</c:v>
                </c:pt>
                <c:pt idx="848">
                  <c:v>0.82688833012236096</c:v>
                </c:pt>
                <c:pt idx="849">
                  <c:v>0.82688866394078298</c:v>
                </c:pt>
                <c:pt idx="850">
                  <c:v>0.826888996355303</c:v>
                </c:pt>
                <c:pt idx="851">
                  <c:v>0.82688932737193399</c:v>
                </c:pt>
                <c:pt idx="852">
                  <c:v>0.82688965699666195</c:v>
                </c:pt>
                <c:pt idx="853">
                  <c:v>0.82688998523544499</c:v>
                </c:pt>
                <c:pt idx="854">
                  <c:v>0.82689031209421304</c:v>
                </c:pt>
                <c:pt idx="855">
                  <c:v>0.82689063757886805</c:v>
                </c:pt>
                <c:pt idx="856">
                  <c:v>0.82689096169528697</c:v>
                </c:pt>
                <c:pt idx="857">
                  <c:v>0.82689128444931603</c:v>
                </c:pt>
                <c:pt idx="858">
                  <c:v>0.82689160584677701</c:v>
                </c:pt>
                <c:pt idx="859">
                  <c:v>0.82689192589346405</c:v>
                </c:pt>
                <c:pt idx="860">
                  <c:v>0.82689224459514499</c:v>
                </c:pt>
                <c:pt idx="861">
                  <c:v>0.826892561957559</c:v>
                </c:pt>
                <c:pt idx="862">
                  <c:v>0.82689287798642197</c:v>
                </c:pt>
                <c:pt idx="863">
                  <c:v>0.82689319268742101</c:v>
                </c:pt>
                <c:pt idx="864">
                  <c:v>0.82689350606621803</c:v>
                </c:pt>
                <c:pt idx="865">
                  <c:v>0.82689381812844998</c:v>
                </c:pt>
                <c:pt idx="866">
                  <c:v>0.82689412887972502</c:v>
                </c:pt>
                <c:pt idx="867">
                  <c:v>0.82689443832562903</c:v>
                </c:pt>
                <c:pt idx="868">
                  <c:v>0.82689474647172001</c:v>
                </c:pt>
                <c:pt idx="869">
                  <c:v>0.82689505332353097</c:v>
                </c:pt>
                <c:pt idx="870">
                  <c:v>0.82689535888657095</c:v>
                </c:pt>
                <c:pt idx="871">
                  <c:v>0.82689566316632301</c:v>
                </c:pt>
                <c:pt idx="872">
                  <c:v>0.82689596616824501</c:v>
                </c:pt>
                <c:pt idx="873">
                  <c:v>0.82689626789777004</c:v>
                </c:pt>
                <c:pt idx="874">
                  <c:v>0.82689656836030501</c:v>
                </c:pt>
                <c:pt idx="875">
                  <c:v>0.82689686756123604</c:v>
                </c:pt>
                <c:pt idx="876">
                  <c:v>0.82689716550592196</c:v>
                </c:pt>
                <c:pt idx="877">
                  <c:v>0.82689746219969795</c:v>
                </c:pt>
                <c:pt idx="878">
                  <c:v>0.82689775764787399</c:v>
                </c:pt>
                <c:pt idx="879">
                  <c:v>0.82689805185573895</c:v>
                </c:pt>
                <c:pt idx="880">
                  <c:v>0.82689834482855396</c:v>
                </c:pt>
                <c:pt idx="881">
                  <c:v>0.82689863657156004</c:v>
                </c:pt>
                <c:pt idx="882">
                  <c:v>0.82689892708997104</c:v>
                </c:pt>
                <c:pt idx="883">
                  <c:v>0.82689921638898001</c:v>
                </c:pt>
                <c:pt idx="884">
                  <c:v>0.82689950447375704</c:v>
                </c:pt>
                <c:pt idx="885">
                  <c:v>0.82689979134944602</c:v>
                </c:pt>
                <c:pt idx="886">
                  <c:v>0.82690007702116997</c:v>
                </c:pt>
                <c:pt idx="887">
                  <c:v>0.82690036149402801</c:v>
                </c:pt>
                <c:pt idx="888">
                  <c:v>0.82690064477309699</c:v>
                </c:pt>
                <c:pt idx="889">
                  <c:v>0.82690092686343097</c:v>
                </c:pt>
                <c:pt idx="890">
                  <c:v>0.82690120777006004</c:v>
                </c:pt>
                <c:pt idx="891">
                  <c:v>0.82690148749799397</c:v>
                </c:pt>
                <c:pt idx="892">
                  <c:v>0.82690176605221899</c:v>
                </c:pt>
                <c:pt idx="893">
                  <c:v>0.82690204343769902</c:v>
                </c:pt>
                <c:pt idx="894">
                  <c:v>0.826902319659375</c:v>
                </c:pt>
                <c:pt idx="895">
                  <c:v>0.82690259472216698</c:v>
                </c:pt>
                <c:pt idx="896">
                  <c:v>0.82690286863097495</c:v>
                </c:pt>
                <c:pt idx="897">
                  <c:v>0.826903141390672</c:v>
                </c:pt>
                <c:pt idx="898">
                  <c:v>0.82690341300611403</c:v>
                </c:pt>
                <c:pt idx="899">
                  <c:v>0.82690368348213406</c:v>
                </c:pt>
                <c:pt idx="900">
                  <c:v>0.82690395282354301</c:v>
                </c:pt>
                <c:pt idx="901">
                  <c:v>0.82690422103513195</c:v>
                </c:pt>
                <c:pt idx="902">
                  <c:v>0.82690448812166795</c:v>
                </c:pt>
                <c:pt idx="903">
                  <c:v>0.82690475408789998</c:v>
                </c:pt>
                <c:pt idx="904">
                  <c:v>0.82690501893855395</c:v>
                </c:pt>
                <c:pt idx="905">
                  <c:v>0.82690528267833596</c:v>
                </c:pt>
                <c:pt idx="906">
                  <c:v>0.82690554531193206</c:v>
                </c:pt>
                <c:pt idx="907">
                  <c:v>0.82690580684400505</c:v>
                </c:pt>
                <c:pt idx="908">
                  <c:v>0.82690606727919902</c:v>
                </c:pt>
                <c:pt idx="909">
                  <c:v>0.82690632662213703</c:v>
                </c:pt>
                <c:pt idx="910">
                  <c:v>0.82690658487742297</c:v>
                </c:pt>
                <c:pt idx="911">
                  <c:v>0.82690684204963805</c:v>
                </c:pt>
                <c:pt idx="912">
                  <c:v>0.82690709814334595</c:v>
                </c:pt>
                <c:pt idx="913">
                  <c:v>0.82690735316308905</c:v>
                </c:pt>
                <c:pt idx="914">
                  <c:v>0.82690760711338895</c:v>
                </c:pt>
                <c:pt idx="915">
                  <c:v>0.82690785999874805</c:v>
                </c:pt>
                <c:pt idx="916">
                  <c:v>0.82690811182364998</c:v>
                </c:pt>
                <c:pt idx="917">
                  <c:v>0.82690836259255796</c:v>
                </c:pt>
                <c:pt idx="918">
                  <c:v>0.82690861230991597</c:v>
                </c:pt>
                <c:pt idx="919">
                  <c:v>0.82690886098014704</c:v>
                </c:pt>
                <c:pt idx="920">
                  <c:v>0.82690910860765698</c:v>
                </c:pt>
                <c:pt idx="921">
                  <c:v>0.82690935519683195</c:v>
                </c:pt>
                <c:pt idx="922">
                  <c:v>0.82690960075203601</c:v>
                </c:pt>
                <c:pt idx="923">
                  <c:v>0.82690984527761902</c:v>
                </c:pt>
                <c:pt idx="924">
                  <c:v>0.82691008877790795</c:v>
                </c:pt>
                <c:pt idx="925">
                  <c:v>0.82691033125721303</c:v>
                </c:pt>
                <c:pt idx="926">
                  <c:v>0.82691057271982504</c:v>
                </c:pt>
                <c:pt idx="927">
                  <c:v>0.82691081317001602</c:v>
                </c:pt>
                <c:pt idx="928">
                  <c:v>0.82691105261203901</c:v>
                </c:pt>
                <c:pt idx="929">
                  <c:v>0.82691129105012895</c:v>
                </c:pt>
                <c:pt idx="930">
                  <c:v>0.82691152848850302</c:v>
                </c:pt>
                <c:pt idx="931">
                  <c:v>0.82691176493135998</c:v>
                </c:pt>
                <c:pt idx="932">
                  <c:v>0.82691200038287904</c:v>
                </c:pt>
                <c:pt idx="933">
                  <c:v>0.82691223484722198</c:v>
                </c:pt>
                <c:pt idx="934">
                  <c:v>0.82691246832853305</c:v>
                </c:pt>
                <c:pt idx="935">
                  <c:v>0.82691270083093804</c:v>
                </c:pt>
                <c:pt idx="936">
                  <c:v>0.82691293235854502</c:v>
                </c:pt>
                <c:pt idx="937">
                  <c:v>0.82691316291544403</c:v>
                </c:pt>
                <c:pt idx="938">
                  <c:v>0.82691339250570906</c:v>
                </c:pt>
                <c:pt idx="939">
                  <c:v>0.82691362113339295</c:v>
                </c:pt>
                <c:pt idx="940">
                  <c:v>0.82691384880253505</c:v>
                </c:pt>
                <c:pt idx="941">
                  <c:v>0.82691407551715401</c:v>
                </c:pt>
                <c:pt idx="942">
                  <c:v>0.82691430128125298</c:v>
                </c:pt>
                <c:pt idx="943">
                  <c:v>0.82691452609881799</c:v>
                </c:pt>
                <c:pt idx="944">
                  <c:v>0.82691474997381698</c:v>
                </c:pt>
                <c:pt idx="945">
                  <c:v>0.8269149729102</c:v>
                </c:pt>
                <c:pt idx="946">
                  <c:v>0.82691519491190202</c:v>
                </c:pt>
                <c:pt idx="947">
                  <c:v>0.82691541598284102</c:v>
                </c:pt>
                <c:pt idx="948">
                  <c:v>0.82691563612691599</c:v>
                </c:pt>
                <c:pt idx="949">
                  <c:v>0.82691585534801204</c:v>
                </c:pt>
                <c:pt idx="950">
                  <c:v>0.82691607364999398</c:v>
                </c:pt>
                <c:pt idx="951">
                  <c:v>0.82691629103671305</c:v>
                </c:pt>
                <c:pt idx="952">
                  <c:v>0.82691650751200396</c:v>
                </c:pt>
                <c:pt idx="953">
                  <c:v>0.826916723079683</c:v>
                </c:pt>
                <c:pt idx="954">
                  <c:v>0.82691693774355102</c:v>
                </c:pt>
                <c:pt idx="955">
                  <c:v>0.82691715150739298</c:v>
                </c:pt>
                <c:pt idx="956">
                  <c:v>0.82691736437497698</c:v>
                </c:pt>
                <c:pt idx="957">
                  <c:v>0.82691757635005503</c:v>
                </c:pt>
                <c:pt idx="958">
                  <c:v>0.82691778743636402</c:v>
                </c:pt>
                <c:pt idx="959">
                  <c:v>0.82691799763762497</c:v>
                </c:pt>
                <c:pt idx="960">
                  <c:v>0.82691820695754004</c:v>
                </c:pt>
                <c:pt idx="961">
                  <c:v>0.82691841539979904</c:v>
                </c:pt>
                <c:pt idx="962">
                  <c:v>0.82691862296807395</c:v>
                </c:pt>
                <c:pt idx="963">
                  <c:v>0.82691882966602204</c:v>
                </c:pt>
                <c:pt idx="964">
                  <c:v>0.82691903549728496</c:v>
                </c:pt>
                <c:pt idx="965">
                  <c:v>0.82691924046548904</c:v>
                </c:pt>
                <c:pt idx="966">
                  <c:v>0.82691944457424305</c:v>
                </c:pt>
                <c:pt idx="967">
                  <c:v>0.826919647827144</c:v>
                </c:pt>
                <c:pt idx="968">
                  <c:v>0.82691985022777004</c:v>
                </c:pt>
                <c:pt idx="969">
                  <c:v>0.82692005177968697</c:v>
                </c:pt>
                <c:pt idx="970">
                  <c:v>0.82692025248644196</c:v>
                </c:pt>
                <c:pt idx="971">
                  <c:v>0.82692045235157097</c:v>
                </c:pt>
                <c:pt idx="972">
                  <c:v>0.82692065137859305</c:v>
                </c:pt>
                <c:pt idx="973">
                  <c:v>0.82692084957101097</c:v>
                </c:pt>
                <c:pt idx="974">
                  <c:v>0.82692104693231505</c:v>
                </c:pt>
                <c:pt idx="975">
                  <c:v>0.82692124346597895</c:v>
                </c:pt>
                <c:pt idx="976">
                  <c:v>0.82692143917546301</c:v>
                </c:pt>
                <c:pt idx="977">
                  <c:v>0.82692163406421204</c:v>
                </c:pt>
                <c:pt idx="978">
                  <c:v>0.82692182813565596</c:v>
                </c:pt>
                <c:pt idx="979">
                  <c:v>0.82692202139321003</c:v>
                </c:pt>
                <c:pt idx="980">
                  <c:v>0.82692221384027698</c:v>
                </c:pt>
                <c:pt idx="981">
                  <c:v>0.82692240548024298</c:v>
                </c:pt>
                <c:pt idx="982">
                  <c:v>0.82692259631648002</c:v>
                </c:pt>
                <c:pt idx="983">
                  <c:v>0.82692278635234695</c:v>
                </c:pt>
                <c:pt idx="984">
                  <c:v>0.82692297559118799</c:v>
                </c:pt>
                <c:pt idx="985">
                  <c:v>0.82692316403633104</c:v>
                </c:pt>
                <c:pt idx="986">
                  <c:v>0.82692335169109399</c:v>
                </c:pt>
                <c:pt idx="987">
                  <c:v>0.82692353855877798</c:v>
                </c:pt>
                <c:pt idx="988">
                  <c:v>0.82692372464267005</c:v>
                </c:pt>
                <c:pt idx="989">
                  <c:v>0.82692390994604403</c:v>
                </c:pt>
                <c:pt idx="990">
                  <c:v>0.82692409447216098</c:v>
                </c:pt>
                <c:pt idx="991">
                  <c:v>0.82692427822426595</c:v>
                </c:pt>
                <c:pt idx="992">
                  <c:v>0.82692446120559104</c:v>
                </c:pt>
                <c:pt idx="993">
                  <c:v>0.82692464341935701</c:v>
                </c:pt>
                <c:pt idx="994">
                  <c:v>0.82692482486876695</c:v>
                </c:pt>
                <c:pt idx="995">
                  <c:v>0.82692500555701398</c:v>
                </c:pt>
                <c:pt idx="996">
                  <c:v>0.82692518548727501</c:v>
                </c:pt>
                <c:pt idx="997">
                  <c:v>0.82692536466271604</c:v>
                </c:pt>
                <c:pt idx="998">
                  <c:v>0.82692554308648902</c:v>
                </c:pt>
                <c:pt idx="999">
                  <c:v>0.82692572076172999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A2-4AC3-BCF4-97BBEAD63A65}"/>
            </c:ext>
          </c:extLst>
        </c:ser>
        <c:ser>
          <c:idx val="1"/>
          <c:order val="2"/>
          <c:tx>
            <c:strRef>
              <c:f>'[Auto-Reg Data.xlsx]Iter 30'!$H$1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30'!$I$3:$I$1002</c:f>
              <c:numCache>
                <c:formatCode>#,##0.000</c:formatCode>
                <c:ptCount val="1000"/>
                <c:pt idx="0">
                  <c:v>1.02389092854196</c:v>
                </c:pt>
                <c:pt idx="1">
                  <c:v>1.1155875015240699</c:v>
                </c:pt>
                <c:pt idx="2">
                  <c:v>1.80151088147529</c:v>
                </c:pt>
                <c:pt idx="3">
                  <c:v>1.83171831358132</c:v>
                </c:pt>
                <c:pt idx="4">
                  <c:v>1.4912957020835</c:v>
                </c:pt>
                <c:pt idx="5">
                  <c:v>1.06823205584446</c:v>
                </c:pt>
                <c:pt idx="6">
                  <c:v>0.77868255462924696</c:v>
                </c:pt>
                <c:pt idx="7">
                  <c:v>0.74971336745837802</c:v>
                </c:pt>
                <c:pt idx="8">
                  <c:v>0.86504029374343006</c:v>
                </c:pt>
                <c:pt idx="9">
                  <c:v>0.93480832098163602</c:v>
                </c:pt>
                <c:pt idx="10">
                  <c:v>0.91866878284783904</c:v>
                </c:pt>
                <c:pt idx="11">
                  <c:v>0.90612823174145996</c:v>
                </c:pt>
                <c:pt idx="12">
                  <c:v>0.89674432811879401</c:v>
                </c:pt>
                <c:pt idx="13">
                  <c:v>0.89009901188429397</c:v>
                </c:pt>
                <c:pt idx="14">
                  <c:v>0.88580356748205302</c:v>
                </c:pt>
                <c:pt idx="15">
                  <c:v>0.88350203582054998</c:v>
                </c:pt>
                <c:pt idx="16">
                  <c:v>0.88287298898805899</c:v>
                </c:pt>
                <c:pt idx="17">
                  <c:v>0.88362984723814597</c:v>
                </c:pt>
                <c:pt idx="18">
                  <c:v>0.88552001123331803</c:v>
                </c:pt>
                <c:pt idx="19">
                  <c:v>0.88832311432271605</c:v>
                </c:pt>
                <c:pt idx="20">
                  <c:v>0.89184868650121796</c:v>
                </c:pt>
                <c:pt idx="21">
                  <c:v>0.89593348181135501</c:v>
                </c:pt>
                <c:pt idx="22">
                  <c:v>0.90043866951713403</c:v>
                </c:pt>
                <c:pt idx="23">
                  <c:v>0.905247037036508</c:v>
                </c:pt>
                <c:pt idx="24">
                  <c:v>0.91026030557409598</c:v>
                </c:pt>
                <c:pt idx="25">
                  <c:v>0.91539662040168801</c:v>
                </c:pt>
                <c:pt idx="26">
                  <c:v>0.92058824724381105</c:v>
                </c:pt>
                <c:pt idx="27">
                  <c:v>0.92577948337318094</c:v>
                </c:pt>
                <c:pt idx="28">
                  <c:v>0.93092477532246798</c:v>
                </c:pt>
                <c:pt idx="29">
                  <c:v>0.93598702290385505</c:v>
                </c:pt>
                <c:pt idx="30">
                  <c:v>0.94093603986057905</c:v>
                </c:pt>
                <c:pt idx="31">
                  <c:v>0.94574713343689798</c:v>
                </c:pt>
                <c:pt idx="32">
                  <c:v>0.95039975704403701</c:v>
                </c:pt>
                <c:pt idx="33">
                  <c:v>0.95487618070217195</c:v>
                </c:pt>
                <c:pt idx="34">
                  <c:v>0.95916011178815297</c:v>
                </c:pt>
                <c:pt idx="35">
                  <c:v>0.96323518263040298</c:v>
                </c:pt>
                <c:pt idx="36">
                  <c:v>0.96708320072005005</c:v>
                </c:pt>
                <c:pt idx="37">
                  <c:v>0.97068203147993704</c:v>
                </c:pt>
                <c:pt idx="38">
                  <c:v>0.974002954029628</c:v>
                </c:pt>
                <c:pt idx="39">
                  <c:v>0.97700730219904897</c:v>
                </c:pt>
                <c:pt idx="40">
                  <c:v>0.97964218847486995</c:v>
                </c:pt>
                <c:pt idx="41">
                  <c:v>0.98183513364122399</c:v>
                </c:pt>
                <c:pt idx="42">
                  <c:v>0.98348753946785405</c:v>
                </c:pt>
                <c:pt idx="43">
                  <c:v>0.98446723290831695</c:v>
                </c:pt>
                <c:pt idx="44">
                  <c:v>0.98460091281839102</c:v>
                </c:pt>
                <c:pt idx="45">
                  <c:v>0.98366841642929603</c:v>
                </c:pt>
                <c:pt idx="46">
                  <c:v>0.981402426709722</c:v>
                </c:pt>
                <c:pt idx="47">
                  <c:v>0.97749944726089499</c:v>
                </c:pt>
                <c:pt idx="48">
                  <c:v>0.97164981159754804</c:v>
                </c:pt>
                <c:pt idx="49">
                  <c:v>0.96359428912044198</c:v>
                </c:pt>
                <c:pt idx="50">
                  <c:v>0.95320955430861198</c:v>
                </c:pt>
                <c:pt idx="51">
                  <c:v>0.94061192541197902</c:v>
                </c:pt>
                <c:pt idx="52">
                  <c:v>0.92624976738208198</c:v>
                </c:pt>
                <c:pt idx="53">
                  <c:v>0.91093832170910505</c:v>
                </c:pt>
                <c:pt idx="54">
                  <c:v>0.89579078956010805</c:v>
                </c:pt>
                <c:pt idx="55">
                  <c:v>0.88202798623856005</c:v>
                </c:pt>
                <c:pt idx="56">
                  <c:v>0.87070309342654695</c:v>
                </c:pt>
                <c:pt idx="57">
                  <c:v>0.86243383858157396</c:v>
                </c:pt>
                <c:pt idx="58">
                  <c:v>0.85725409791595097</c:v>
                </c:pt>
                <c:pt idx="59">
                  <c:v>0.85465574076683304</c:v>
                </c:pt>
                <c:pt idx="60">
                  <c:v>0.85380498065133703</c:v>
                </c:pt>
                <c:pt idx="61">
                  <c:v>0.85383512396877304</c:v>
                </c:pt>
                <c:pt idx="62">
                  <c:v>0.85408625387524395</c:v>
                </c:pt>
                <c:pt idx="63">
                  <c:v>0.85420179136676599</c:v>
                </c:pt>
                <c:pt idx="64">
                  <c:v>0.85408299289699996</c:v>
                </c:pt>
                <c:pt idx="65">
                  <c:v>0.85377751591802897</c:v>
                </c:pt>
                <c:pt idx="66">
                  <c:v>0.85337971238348898</c:v>
                </c:pt>
                <c:pt idx="67">
                  <c:v>0.85297383087730405</c:v>
                </c:pt>
                <c:pt idx="68">
                  <c:v>0.85261413468991898</c:v>
                </c:pt>
                <c:pt idx="69">
                  <c:v>0.85232537175734602</c:v>
                </c:pt>
                <c:pt idx="70">
                  <c:v>0.85211081197541405</c:v>
                </c:pt>
                <c:pt idx="71">
                  <c:v>0.85196115822149399</c:v>
                </c:pt>
                <c:pt idx="72">
                  <c:v>0.85186172527394699</c:v>
                </c:pt>
                <c:pt idx="73">
                  <c:v>0.85179729110756297</c:v>
                </c:pt>
                <c:pt idx="74">
                  <c:v>0.85175483696972698</c:v>
                </c:pt>
                <c:pt idx="75">
                  <c:v>0.85172466052566098</c:v>
                </c:pt>
                <c:pt idx="76">
                  <c:v>0.85170039198287095</c:v>
                </c:pt>
                <c:pt idx="77">
                  <c:v>0.85167839461662598</c:v>
                </c:pt>
                <c:pt idx="78">
                  <c:v>0.85165693620694904</c:v>
                </c:pt>
                <c:pt idx="79">
                  <c:v>0.85163540032715601</c:v>
                </c:pt>
                <c:pt idx="80">
                  <c:v>0.85161368628339396</c:v>
                </c:pt>
                <c:pt idx="81">
                  <c:v>0.85159184272865396</c:v>
                </c:pt>
                <c:pt idx="82">
                  <c:v>0.85156990652058195</c:v>
                </c:pt>
                <c:pt idx="83">
                  <c:v>0.85154788055596398</c:v>
                </c:pt>
                <c:pt idx="84">
                  <c:v>0.85152577817659902</c:v>
                </c:pt>
                <c:pt idx="85">
                  <c:v>0.85150367694463103</c:v>
                </c:pt>
                <c:pt idx="86">
                  <c:v>0.85148174881704097</c:v>
                </c:pt>
                <c:pt idx="87">
                  <c:v>0.85146025680080795</c:v>
                </c:pt>
                <c:pt idx="88">
                  <c:v>0.85143952414041302</c:v>
                </c:pt>
                <c:pt idx="89">
                  <c:v>0.85141988947403002</c:v>
                </c:pt>
                <c:pt idx="90">
                  <c:v>0.85140166175698795</c:v>
                </c:pt>
                <c:pt idx="91">
                  <c:v>0.85138508496909204</c:v>
                </c:pt>
                <c:pt idx="92">
                  <c:v>0.85137031748094105</c:v>
                </c:pt>
                <c:pt idx="93">
                  <c:v>0.85135742639234901</c:v>
                </c:pt>
                <c:pt idx="94">
                  <c:v>0.85134639410967605</c:v>
                </c:pt>
                <c:pt idx="95">
                  <c:v>0.85133713303599701</c:v>
                </c:pt>
                <c:pt idx="96">
                  <c:v>0.85132950417630804</c:v>
                </c:pt>
                <c:pt idx="97">
                  <c:v>0.85132333620495504</c:v>
                </c:pt>
                <c:pt idx="98">
                  <c:v>0.85131844262788003</c:v>
                </c:pt>
                <c:pt idx="99">
                  <c:v>0.85131463574916899</c:v>
                </c:pt>
                <c:pt idx="100">
                  <c:v>0.85131173702067098</c:v>
                </c:pt>
                <c:pt idx="101">
                  <c:v>0.85130958394335798</c:v>
                </c:pt>
                <c:pt idx="102">
                  <c:v>0.85130803401474398</c:v>
                </c:pt>
                <c:pt idx="103">
                  <c:v>0.85130696633817904</c:v>
                </c:pt>
                <c:pt idx="104">
                  <c:v>0.85130628149980503</c:v>
                </c:pt>
                <c:pt idx="105">
                  <c:v>0.85130590024140496</c:v>
                </c:pt>
                <c:pt idx="106">
                  <c:v>0.85130576135828495</c:v>
                </c:pt>
                <c:pt idx="107">
                  <c:v>0.85130581915727299</c:v>
                </c:pt>
                <c:pt idx="108">
                  <c:v>0.85130604073176996</c:v>
                </c:pt>
                <c:pt idx="109">
                  <c:v>0.85130640324937901</c:v>
                </c:pt>
                <c:pt idx="110">
                  <c:v>0.85130689139905102</c:v>
                </c:pt>
                <c:pt idx="111">
                  <c:v>0.85130749510410497</c:v>
                </c:pt>
                <c:pt idx="112">
                  <c:v>0.85130820757146497</c:v>
                </c:pt>
                <c:pt idx="113">
                  <c:v>0.85130902371455597</c:v>
                </c:pt>
                <c:pt idx="114">
                  <c:v>0.85130993895756202</c:v>
                </c:pt>
                <c:pt idx="115">
                  <c:v>0.85131094840338595</c:v>
                </c:pt>
                <c:pt idx="116">
                  <c:v>0.85131204632775104</c:v>
                </c:pt>
                <c:pt idx="117">
                  <c:v>0.85131322594835201</c:v>
                </c:pt>
                <c:pt idx="118">
                  <c:v>0.85131447941077998</c:v>
                </c:pt>
                <c:pt idx="119">
                  <c:v>0.85131579793171197</c:v>
                </c:pt>
                <c:pt idx="120">
                  <c:v>0.85131717204332802</c:v>
                </c:pt>
                <c:pt idx="121">
                  <c:v>0.85131859188986303</c:v>
                </c:pt>
                <c:pt idx="122">
                  <c:v>0.85132004753616097</c:v>
                </c:pt>
                <c:pt idx="123">
                  <c:v>0.85132152925784099</c:v>
                </c:pt>
                <c:pt idx="124">
                  <c:v>0.85132302779220104</c:v>
                </c:pt>
                <c:pt idx="125">
                  <c:v>0.85132453453758905</c:v>
                </c:pt>
                <c:pt idx="126">
                  <c:v>0.85132604169617698</c:v>
                </c:pt>
                <c:pt idx="127">
                  <c:v>0.85132754236077501</c:v>
                </c:pt>
                <c:pt idx="128">
                  <c:v>0.85132903055040499</c:v>
                </c:pt>
                <c:pt idx="129">
                  <c:v>0.85133050120209397</c:v>
                </c:pt>
                <c:pt idx="130">
                  <c:v>0.85133195012770801</c:v>
                </c:pt>
                <c:pt idx="131">
                  <c:v>0.85133337394514796</c:v>
                </c:pt>
                <c:pt idx="132">
                  <c:v>0.85133476999281799</c:v>
                </c:pt>
                <c:pt idx="133">
                  <c:v>0.85133613623542304</c:v>
                </c:pt>
                <c:pt idx="134">
                  <c:v>0.85133747116787895</c:v>
                </c:pt>
                <c:pt idx="135">
                  <c:v>0.85133877372272404</c:v>
                </c:pt>
                <c:pt idx="136">
                  <c:v>0.85134004318497203</c:v>
                </c:pt>
                <c:pt idx="137">
                  <c:v>0.85134127911697</c:v>
                </c:pt>
                <c:pt idx="138">
                  <c:v>0.85134248129462597</c:v>
                </c:pt>
                <c:pt idx="139">
                  <c:v>0.85134364965534004</c:v>
                </c:pt>
                <c:pt idx="140">
                  <c:v>0.85134478425718596</c:v>
                </c:pt>
                <c:pt idx="141">
                  <c:v>0.85134588524830701</c:v>
                </c:pt>
                <c:pt idx="142">
                  <c:v>0.85134695284513895</c:v>
                </c:pt>
                <c:pt idx="143">
                  <c:v>0.85134798731787698</c:v>
                </c:pt>
                <c:pt idx="144">
                  <c:v>0.85134898898156597</c:v>
                </c:pt>
                <c:pt idx="145">
                  <c:v>0.851349958191298</c:v>
                </c:pt>
                <c:pt idx="146">
                  <c:v>0.85135089534013297</c:v>
                </c:pt>
                <c:pt idx="147">
                  <c:v>0.85135180085860696</c:v>
                </c:pt>
                <c:pt idx="148">
                  <c:v>0.851352675214888</c:v>
                </c:pt>
                <c:pt idx="149">
                  <c:v>0.85135351891492905</c:v>
                </c:pt>
                <c:pt idx="150">
                  <c:v>0.851354332502125</c:v>
                </c:pt>
                <c:pt idx="151">
                  <c:v>0.85135511655623297</c:v>
                </c:pt>
                <c:pt idx="152">
                  <c:v>0.851355871691445</c:v>
                </c:pt>
                <c:pt idx="153">
                  <c:v>0.85135659855361501</c:v>
                </c:pt>
                <c:pt idx="154">
                  <c:v>0.85135729781677605</c:v>
                </c:pt>
                <c:pt idx="155">
                  <c:v>0.85135797017907799</c:v>
                </c:pt>
                <c:pt idx="156">
                  <c:v>0.85135861635836196</c:v>
                </c:pt>
                <c:pt idx="157">
                  <c:v>0.85135923708754602</c:v>
                </c:pt>
                <c:pt idx="158">
                  <c:v>0.85135983311002394</c:v>
                </c:pt>
                <c:pt idx="159">
                  <c:v>0.85136040517520895</c:v>
                </c:pt>
                <c:pt idx="160">
                  <c:v>0.85136095403438095</c:v>
                </c:pt>
                <c:pt idx="161">
                  <c:v>0.85136148043690196</c:v>
                </c:pt>
                <c:pt idx="162">
                  <c:v>0.851361985126876</c:v>
                </c:pt>
                <c:pt idx="163">
                  <c:v>0.851362468840279</c:v>
                </c:pt>
                <c:pt idx="164">
                  <c:v>0.851362932302554</c:v>
                </c:pt>
                <c:pt idx="165">
                  <c:v>0.85136337622665903</c:v>
                </c:pt>
                <c:pt idx="166">
                  <c:v>0.851363801311532</c:v>
                </c:pt>
                <c:pt idx="167">
                  <c:v>0.85136420824092296</c:v>
                </c:pt>
                <c:pt idx="168">
                  <c:v>0.85136459768255002</c:v>
                </c:pt>
                <c:pt idx="169">
                  <c:v>0.85136497028751801</c:v>
                </c:pt>
                <c:pt idx="170">
                  <c:v>0.85136532668995701</c:v>
                </c:pt>
                <c:pt idx="171">
                  <c:v>0.85136566750682596</c:v>
                </c:pt>
                <c:pt idx="172">
                  <c:v>0.85136599333785101</c:v>
                </c:pt>
                <c:pt idx="173">
                  <c:v>0.85136630476555297</c:v>
                </c:pt>
                <c:pt idx="174">
                  <c:v>0.851366602355347</c:v>
                </c:pt>
                <c:pt idx="175">
                  <c:v>0.85136688665568006</c:v>
                </c:pt>
                <c:pt idx="176">
                  <c:v>0.85136715819820796</c:v>
                </c:pt>
                <c:pt idx="177">
                  <c:v>0.85136741749798395</c:v>
                </c:pt>
                <c:pt idx="178">
                  <c:v>0.85136766505366401</c:v>
                </c:pt>
                <c:pt idx="179">
                  <c:v>0.851367901347724</c:v>
                </c:pt>
                <c:pt idx="180">
                  <c:v>0.85136812684668095</c:v>
                </c:pt>
                <c:pt idx="181">
                  <c:v>0.85136834200132505</c:v>
                </c:pt>
                <c:pt idx="182">
                  <c:v>0.85136854724696798</c:v>
                </c:pt>
                <c:pt idx="183">
                  <c:v>0.85136874300369703</c:v>
                </c:pt>
                <c:pt idx="184">
                  <c:v>0.85136892967664501</c:v>
                </c:pt>
                <c:pt idx="185">
                  <c:v>0.85136910765627305</c:v>
                </c:pt>
                <c:pt idx="186">
                  <c:v>0.85136927731867096</c:v>
                </c:pt>
                <c:pt idx="187">
                  <c:v>0.85136943902587303</c:v>
                </c:pt>
                <c:pt idx="188">
                  <c:v>0.85136959312618199</c:v>
                </c:pt>
                <c:pt idx="189">
                  <c:v>0.85136973995450904</c:v>
                </c:pt>
                <c:pt idx="190">
                  <c:v>0.85136987983273005</c:v>
                </c:pt>
                <c:pt idx="191">
                  <c:v>0.85137001307003901</c:v>
                </c:pt>
                <c:pt idx="192">
                  <c:v>0.85137013996331501</c:v>
                </c:pt>
                <c:pt idx="193">
                  <c:v>0.851370260797499</c:v>
                </c:pt>
                <c:pt idx="194">
                  <c:v>0.85137037584595898</c:v>
                </c:pt>
                <c:pt idx="195">
                  <c:v>0.85137048537086601</c:v>
                </c:pt>
                <c:pt idx="196">
                  <c:v>0.85137058962356604</c:v>
                </c:pt>
                <c:pt idx="197">
                  <c:v>0.85137068884494704</c:v>
                </c:pt>
                <c:pt idx="198">
                  <c:v>0.85137078326580096</c:v>
                </c:pt>
                <c:pt idx="199">
                  <c:v>0.85137087310718296</c:v>
                </c:pt>
                <c:pt idx="200">
                  <c:v>0.85137095858075895</c:v>
                </c:pt>
                <c:pt idx="201">
                  <c:v>0.85137103988914797</c:v>
                </c:pt>
                <c:pt idx="202">
                  <c:v>0.85137111722626002</c:v>
                </c:pt>
                <c:pt idx="203">
                  <c:v>0.85137119077761603</c:v>
                </c:pt>
                <c:pt idx="204">
                  <c:v>0.85137126072066904</c:v>
                </c:pt>
                <c:pt idx="205">
                  <c:v>0.851371327225112</c:v>
                </c:pt>
                <c:pt idx="206">
                  <c:v>0.851371390453175</c:v>
                </c:pt>
                <c:pt idx="207">
                  <c:v>0.85137145055991803</c:v>
                </c:pt>
                <c:pt idx="208">
                  <c:v>0.85137150769351</c:v>
                </c:pt>
                <c:pt idx="209">
                  <c:v>0.85137156199550501</c:v>
                </c:pt>
                <c:pt idx="210">
                  <c:v>0.85137161360110702</c:v>
                </c:pt>
                <c:pt idx="211">
                  <c:v>0.85137166263942199</c:v>
                </c:pt>
                <c:pt idx="212">
                  <c:v>0.85137170923371197</c:v>
                </c:pt>
                <c:pt idx="213">
                  <c:v>0.85137175350162897</c:v>
                </c:pt>
                <c:pt idx="214">
                  <c:v>0.85137179555545395</c:v>
                </c:pt>
                <c:pt idx="215">
                  <c:v>0.85137183550231499</c:v>
                </c:pt>
                <c:pt idx="216">
                  <c:v>0.85137187344440601</c:v>
                </c:pt>
                <c:pt idx="217">
                  <c:v>0.85137190947919805</c:v>
                </c:pt>
                <c:pt idx="218">
                  <c:v>0.85137194369963898</c:v>
                </c:pt>
                <c:pt idx="219">
                  <c:v>0.85137197619434601</c:v>
                </c:pt>
                <c:pt idx="220">
                  <c:v>0.85137200704779703</c:v>
                </c:pt>
                <c:pt idx="221">
                  <c:v>0.85137203634050795</c:v>
                </c:pt>
                <c:pt idx="222">
                  <c:v>0.85137206414920696</c:v>
                </c:pt>
                <c:pt idx="223">
                  <c:v>0.85137209054700003</c:v>
                </c:pt>
                <c:pt idx="224">
                  <c:v>0.85137211560353598</c:v>
                </c:pt>
                <c:pt idx="225">
                  <c:v>0.85137213938515299</c:v>
                </c:pt>
                <c:pt idx="226">
                  <c:v>0.85137216195503396</c:v>
                </c:pt>
                <c:pt idx="227">
                  <c:v>0.85137218337334297</c:v>
                </c:pt>
                <c:pt idx="228">
                  <c:v>0.85137220369736299</c:v>
                </c:pt>
                <c:pt idx="229">
                  <c:v>0.85137222298162796</c:v>
                </c:pt>
                <c:pt idx="230">
                  <c:v>0.851372241278048</c:v>
                </c:pt>
                <c:pt idx="231">
                  <c:v>0.85137225863602595</c:v>
                </c:pt>
                <c:pt idx="232">
                  <c:v>0.85137227510257496</c:v>
                </c:pt>
                <c:pt idx="233">
                  <c:v>0.85137229072243004</c:v>
                </c:pt>
                <c:pt idx="234">
                  <c:v>0.85137230553814902</c:v>
                </c:pt>
                <c:pt idx="235">
                  <c:v>0.85137231959021797</c:v>
                </c:pt>
                <c:pt idx="236">
                  <c:v>0.85137233291714498</c:v>
                </c:pt>
                <c:pt idx="237">
                  <c:v>0.85137234555555297</c:v>
                </c:pt>
                <c:pt idx="238">
                  <c:v>0.85137235754026996</c:v>
                </c:pt>
                <c:pt idx="239">
                  <c:v>0.85137236890440904</c:v>
                </c:pt>
                <c:pt idx="240">
                  <c:v>0.851372379679455</c:v>
                </c:pt>
                <c:pt idx="241">
                  <c:v>0.85137238989533603</c:v>
                </c:pt>
                <c:pt idx="242">
                  <c:v>0.85137239958050304</c:v>
                </c:pt>
                <c:pt idx="243">
                  <c:v>0.85137240876199405</c:v>
                </c:pt>
                <c:pt idx="244">
                  <c:v>0.85137241746550696</c:v>
                </c:pt>
                <c:pt idx="245">
                  <c:v>0.85137242571546001</c:v>
                </c:pt>
                <c:pt idx="246">
                  <c:v>0.85137243353505498</c:v>
                </c:pt>
                <c:pt idx="247">
                  <c:v>0.85137244094633402</c:v>
                </c:pt>
                <c:pt idx="248">
                  <c:v>0.85137244797024103</c:v>
                </c:pt>
                <c:pt idx="249">
                  <c:v>0.851372454626665</c:v>
                </c:pt>
                <c:pt idx="250">
                  <c:v>0.85137246093450203</c:v>
                </c:pt>
                <c:pt idx="251">
                  <c:v>0.85137246691169599</c:v>
                </c:pt>
                <c:pt idx="252">
                  <c:v>0.85137247257528703</c:v>
                </c:pt>
                <c:pt idx="253">
                  <c:v>0.85137247794145698</c:v>
                </c:pt>
                <c:pt idx="254">
                  <c:v>0.85137248302557</c:v>
                </c:pt>
                <c:pt idx="255">
                  <c:v>0.85137248784221298</c:v>
                </c:pt>
                <c:pt idx="256">
                  <c:v>0.85137249240523605</c:v>
                </c:pt>
                <c:pt idx="257">
                  <c:v>0.85137249672778403</c:v>
                </c:pt>
                <c:pt idx="258">
                  <c:v>0.85137250082233396</c:v>
                </c:pt>
                <c:pt idx="259">
                  <c:v>0.851372504700731</c:v>
                </c:pt>
                <c:pt idx="260">
                  <c:v>0.85137250837421397</c:v>
                </c:pt>
                <c:pt idx="261">
                  <c:v>0.85137251185344898</c:v>
                </c:pt>
                <c:pt idx="262">
                  <c:v>0.85137251514855905</c:v>
                </c:pt>
                <c:pt idx="263">
                  <c:v>0.85137251826914595</c:v>
                </c:pt>
                <c:pt idx="264">
                  <c:v>0.85137252122432405</c:v>
                </c:pt>
                <c:pt idx="265">
                  <c:v>0.851372524022736</c:v>
                </c:pt>
                <c:pt idx="266">
                  <c:v>0.85137252667258401</c:v>
                </c:pt>
                <c:pt idx="267">
                  <c:v>0.85137252918164696</c:v>
                </c:pt>
                <c:pt idx="268">
                  <c:v>0.85137253155730397</c:v>
                </c:pt>
                <c:pt idx="269">
                  <c:v>0.85137253380655298</c:v>
                </c:pt>
                <c:pt idx="270">
                  <c:v>0.85137253593603102</c:v>
                </c:pt>
                <c:pt idx="271">
                  <c:v>0.85137253795203405</c:v>
                </c:pt>
                <c:pt idx="272">
                  <c:v>0.85137253986053096</c:v>
                </c:pt>
                <c:pt idx="273">
                  <c:v>0.85137254166718102</c:v>
                </c:pt>
                <c:pt idx="274">
                  <c:v>0.85137254337735102</c:v>
                </c:pt>
                <c:pt idx="275">
                  <c:v>0.85137254499613002</c:v>
                </c:pt>
                <c:pt idx="276">
                  <c:v>0.85137254652834204</c:v>
                </c:pt>
                <c:pt idx="277">
                  <c:v>0.85137254797855899</c:v>
                </c:pt>
                <c:pt idx="278">
                  <c:v>0.85137254935111795</c:v>
                </c:pt>
                <c:pt idx="279">
                  <c:v>0.85137255065012596</c:v>
                </c:pt>
                <c:pt idx="280">
                  <c:v>0.85137255187948002</c:v>
                </c:pt>
                <c:pt idx="281">
                  <c:v>0.85137255304287096</c:v>
                </c:pt>
                <c:pt idx="282">
                  <c:v>0.85137255414379698</c:v>
                </c:pt>
                <c:pt idx="283">
                  <c:v>0.85137255518557498</c:v>
                </c:pt>
                <c:pt idx="284">
                  <c:v>0.851372556171346</c:v>
                </c:pt>
                <c:pt idx="285">
                  <c:v>0.85137255710408699</c:v>
                </c:pt>
                <c:pt idx="286">
                  <c:v>0.85137255798662104</c:v>
                </c:pt>
                <c:pt idx="287">
                  <c:v>0.85137255882162</c:v>
                </c:pt>
                <c:pt idx="288">
                  <c:v>0.85137255961161795</c:v>
                </c:pt>
                <c:pt idx="289">
                  <c:v>0.85137256035901199</c:v>
                </c:pt>
                <c:pt idx="290">
                  <c:v>0.85137256106607695</c:v>
                </c:pt>
                <c:pt idx="291">
                  <c:v>0.851372561734966</c:v>
                </c:pt>
                <c:pt idx="292">
                  <c:v>0.85137256236771797</c:v>
                </c:pt>
                <c:pt idx="293">
                  <c:v>0.85137256296626695</c:v>
                </c:pt>
                <c:pt idx="294">
                  <c:v>0.85137256353244095</c:v>
                </c:pt>
                <c:pt idx="295">
                  <c:v>0.85137256406797501</c:v>
                </c:pt>
                <c:pt idx="296">
                  <c:v>0.85137256457451005</c:v>
                </c:pt>
                <c:pt idx="297">
                  <c:v>0.85137256505360004</c:v>
                </c:pt>
                <c:pt idx="298">
                  <c:v>0.85137256550671903</c:v>
                </c:pt>
                <c:pt idx="299">
                  <c:v>0.85137256593525901</c:v>
                </c:pt>
                <c:pt idx="300">
                  <c:v>0.85137256634054304</c:v>
                </c:pt>
                <c:pt idx="301">
                  <c:v>0.851372566723819</c:v>
                </c:pt>
                <c:pt idx="302">
                  <c:v>0.85137256708627196</c:v>
                </c:pt>
                <c:pt idx="303">
                  <c:v>0.85137256742902101</c:v>
                </c:pt>
                <c:pt idx="304">
                  <c:v>0.85137256775312897</c:v>
                </c:pt>
                <c:pt idx="305">
                  <c:v>0.85137256805959904</c:v>
                </c:pt>
                <c:pt idx="306">
                  <c:v>0.85137256834938302</c:v>
                </c:pt>
                <c:pt idx="307">
                  <c:v>0.85137256862338095</c:v>
                </c:pt>
                <c:pt idx="308">
                  <c:v>0.85137256888244495</c:v>
                </c:pt>
                <c:pt idx="309">
                  <c:v>0.85137256912738102</c:v>
                </c:pt>
                <c:pt idx="310">
                  <c:v>0.851372569358954</c:v>
                </c:pt>
                <c:pt idx="311">
                  <c:v>0.85137256957788598</c:v>
                </c:pt>
                <c:pt idx="312">
                  <c:v>0.85137256978485998</c:v>
                </c:pt>
                <c:pt idx="313">
                  <c:v>0.85137256998052502</c:v>
                </c:pt>
                <c:pt idx="314">
                  <c:v>0.85137257016549295</c:v>
                </c:pt>
                <c:pt idx="315">
                  <c:v>0.85137257034034297</c:v>
                </c:pt>
                <c:pt idx="316">
                  <c:v>0.85137257050562498</c:v>
                </c:pt>
                <c:pt idx="317">
                  <c:v>0.85137257066185801</c:v>
                </c:pt>
                <c:pt idx="318">
                  <c:v>0.85137257080953199</c:v>
                </c:pt>
                <c:pt idx="319">
                  <c:v>0.85137257094911301</c:v>
                </c:pt>
                <c:pt idx="320">
                  <c:v>0.85137257108104003</c:v>
                </c:pt>
                <c:pt idx="321">
                  <c:v>0.85137257120573095</c:v>
                </c:pt>
                <c:pt idx="322">
                  <c:v>0.85137257132357702</c:v>
                </c:pt>
                <c:pt idx="323">
                  <c:v>0.85137257143495304</c:v>
                </c:pt>
                <c:pt idx="324">
                  <c:v>0.85137257154021095</c:v>
                </c:pt>
                <c:pt idx="325">
                  <c:v>0.85137257163968305</c:v>
                </c:pt>
                <c:pt idx="326">
                  <c:v>0.85137257173368597</c:v>
                </c:pt>
                <c:pt idx="327">
                  <c:v>0.85137257182251702</c:v>
                </c:pt>
                <c:pt idx="328">
                  <c:v>0.85137257190645899</c:v>
                </c:pt>
                <c:pt idx="329">
                  <c:v>0.85137257198577898</c:v>
                </c:pt>
                <c:pt idx="330">
                  <c:v>0.85137257206072903</c:v>
                </c:pt>
                <c:pt idx="331">
                  <c:v>0.85137257213154904</c:v>
                </c:pt>
                <c:pt idx="332">
                  <c:v>0.85137257219846296</c:v>
                </c:pt>
                <c:pt idx="333">
                  <c:v>0.85137257226168706</c:v>
                </c:pt>
                <c:pt idx="334">
                  <c:v>0.85137257232142105</c:v>
                </c:pt>
                <c:pt idx="335">
                  <c:v>0.85137257237785702</c:v>
                </c:pt>
                <c:pt idx="336">
                  <c:v>0.85137257243117603</c:v>
                </c:pt>
                <c:pt idx="337">
                  <c:v>0.85137257248154796</c:v>
                </c:pt>
                <c:pt idx="338">
                  <c:v>0.85137257252913501</c:v>
                </c:pt>
                <c:pt idx="339">
                  <c:v>0.85137257257409005</c:v>
                </c:pt>
                <c:pt idx="340">
                  <c:v>0.85137257261655797</c:v>
                </c:pt>
                <c:pt idx="341">
                  <c:v>0.85137257265667399</c:v>
                </c:pt>
                <c:pt idx="342">
                  <c:v>0.85137257269456901</c:v>
                </c:pt>
                <c:pt idx="343">
                  <c:v>0.85137257273036404</c:v>
                </c:pt>
                <c:pt idx="344">
                  <c:v>0.851372572764175</c:v>
                </c:pt>
                <c:pt idx="345">
                  <c:v>0.851372572796111</c:v>
                </c:pt>
                <c:pt idx="346">
                  <c:v>0.85137257282627499</c:v>
                </c:pt>
                <c:pt idx="347">
                  <c:v>0.85137257285476498</c:v>
                </c:pt>
                <c:pt idx="348">
                  <c:v>0.85137257288167301</c:v>
                </c:pt>
                <c:pt idx="349">
                  <c:v>0.85137257290708601</c:v>
                </c:pt>
                <c:pt idx="350">
                  <c:v>0.85137257293108604</c:v>
                </c:pt>
                <c:pt idx="351">
                  <c:v>0.85137257295375302</c:v>
                </c:pt>
                <c:pt idx="352">
                  <c:v>0.851372572975158</c:v>
                </c:pt>
                <c:pt idx="353">
                  <c:v>0.85137257299537294</c:v>
                </c:pt>
                <c:pt idx="354">
                  <c:v>0.85137257301446201</c:v>
                </c:pt>
                <c:pt idx="355">
                  <c:v>0.85137257303248803</c:v>
                </c:pt>
                <c:pt idx="356">
                  <c:v>0.85137257304950897</c:v>
                </c:pt>
                <c:pt idx="357">
                  <c:v>0.85137257306558201</c:v>
                </c:pt>
                <c:pt idx="358">
                  <c:v>0.85137257308075898</c:v>
                </c:pt>
                <c:pt idx="359">
                  <c:v>0.85137257309508896</c:v>
                </c:pt>
                <c:pt idx="360">
                  <c:v>0.85137257310861902</c:v>
                </c:pt>
                <c:pt idx="361">
                  <c:v>0.85137257312139403</c:v>
                </c:pt>
                <c:pt idx="362">
                  <c:v>0.85137257313345505</c:v>
                </c:pt>
                <c:pt idx="363">
                  <c:v>0.85137257314484205</c:v>
                </c:pt>
                <c:pt idx="364">
                  <c:v>0.85137257315559201</c:v>
                </c:pt>
                <c:pt idx="365">
                  <c:v>0.851372573165742</c:v>
                </c:pt>
                <c:pt idx="366">
                  <c:v>0.851372573175323</c:v>
                </c:pt>
                <c:pt idx="367">
                  <c:v>0.85137257318436799</c:v>
                </c:pt>
                <c:pt idx="368">
                  <c:v>0.85137257319290705</c:v>
                </c:pt>
                <c:pt idx="369">
                  <c:v>0.85137257320096704</c:v>
                </c:pt>
                <c:pt idx="370">
                  <c:v>0.85137257320857596</c:v>
                </c:pt>
                <c:pt idx="371">
                  <c:v>0.85137257321575799</c:v>
                </c:pt>
                <c:pt idx="372">
                  <c:v>0.85137257322253701</c:v>
                </c:pt>
                <c:pt idx="373">
                  <c:v>0.851372573228936</c:v>
                </c:pt>
                <c:pt idx="374">
                  <c:v>0.85137257323497495</c:v>
                </c:pt>
                <c:pt idx="375">
                  <c:v>0.85137257324067594</c:v>
                </c:pt>
                <c:pt idx="376">
                  <c:v>0.85137257324605597</c:v>
                </c:pt>
                <c:pt idx="377">
                  <c:v>0.85137257325113302</c:v>
                </c:pt>
                <c:pt idx="378">
                  <c:v>0.85137257325592497</c:v>
                </c:pt>
                <c:pt idx="379">
                  <c:v>0.85137257326044802</c:v>
                </c:pt>
                <c:pt idx="380">
                  <c:v>0.85137257326471605</c:v>
                </c:pt>
                <c:pt idx="381">
                  <c:v>0.85137257326874405</c:v>
                </c:pt>
                <c:pt idx="382">
                  <c:v>0.85137257327254501</c:v>
                </c:pt>
                <c:pt idx="383">
                  <c:v>0.85137257327613103</c:v>
                </c:pt>
                <c:pt idx="384">
                  <c:v>0.85137257327951599</c:v>
                </c:pt>
                <c:pt idx="385">
                  <c:v>0.85137257328270899</c:v>
                </c:pt>
                <c:pt idx="386">
                  <c:v>0.85137257328572302</c:v>
                </c:pt>
                <c:pt idx="387">
                  <c:v>0.85137257328856597</c:v>
                </c:pt>
                <c:pt idx="388">
                  <c:v>0.85137257329124905</c:v>
                </c:pt>
                <c:pt idx="389">
                  <c:v>0.85137257329378002</c:v>
                </c:pt>
                <c:pt idx="390">
                  <c:v>0.851372573296168</c:v>
                </c:pt>
                <c:pt idx="391">
                  <c:v>0.85137257329842098</c:v>
                </c:pt>
                <c:pt idx="392">
                  <c:v>0.85137257330054705</c:v>
                </c:pt>
                <c:pt idx="393">
                  <c:v>0.851372573302552</c:v>
                </c:pt>
                <c:pt idx="394">
                  <c:v>0.85137257330444405</c:v>
                </c:pt>
                <c:pt idx="395">
                  <c:v>0.85137257330622795</c:v>
                </c:pt>
                <c:pt idx="396">
                  <c:v>0.85137257330791205</c:v>
                </c:pt>
                <c:pt idx="397">
                  <c:v>0.8513725733095</c:v>
                </c:pt>
                <c:pt idx="398">
                  <c:v>0.85137257331099803</c:v>
                </c:pt>
                <c:pt idx="399">
                  <c:v>0.85137257331241101</c:v>
                </c:pt>
                <c:pt idx="400">
                  <c:v>0.85137257331374405</c:v>
                </c:pt>
                <c:pt idx="401">
                  <c:v>0.85137257331500105</c:v>
                </c:pt>
                <c:pt idx="402">
                  <c:v>0.85137257331618699</c:v>
                </c:pt>
                <c:pt idx="403">
                  <c:v>0.85137257331730498</c:v>
                </c:pt>
                <c:pt idx="404">
                  <c:v>0.85137257331836003</c:v>
                </c:pt>
                <c:pt idx="405">
                  <c:v>0.85137257331935401</c:v>
                </c:pt>
                <c:pt idx="406">
                  <c:v>0.85137257332029204</c:v>
                </c:pt>
                <c:pt idx="407">
                  <c:v>0.851372573321177</c:v>
                </c:pt>
                <c:pt idx="408">
                  <c:v>0.85137257332201099</c:v>
                </c:pt>
                <c:pt idx="409">
                  <c:v>0.85137257332279803</c:v>
                </c:pt>
                <c:pt idx="410">
                  <c:v>0.85137257332353999</c:v>
                </c:pt>
                <c:pt idx="411">
                  <c:v>0.85137257332423899</c:v>
                </c:pt>
                <c:pt idx="412">
                  <c:v>0.85137257332489902</c:v>
                </c:pt>
                <c:pt idx="413">
                  <c:v>0.85137257332552096</c:v>
                </c:pt>
                <c:pt idx="414">
                  <c:v>0.85137257332610705</c:v>
                </c:pt>
                <c:pt idx="415">
                  <c:v>0.85137257332666005</c:v>
                </c:pt>
                <c:pt idx="416">
                  <c:v>0.85137257332718197</c:v>
                </c:pt>
                <c:pt idx="417">
                  <c:v>0.85137257332767302</c:v>
                </c:pt>
                <c:pt idx="418">
                  <c:v>0.85137257332813598</c:v>
                </c:pt>
                <c:pt idx="419">
                  <c:v>0.85137257332857297</c:v>
                </c:pt>
                <c:pt idx="420">
                  <c:v>0.85137257332898497</c:v>
                </c:pt>
                <c:pt idx="421">
                  <c:v>0.85137257332937299</c:v>
                </c:pt>
                <c:pt idx="422">
                  <c:v>0.85137257332973904</c:v>
                </c:pt>
                <c:pt idx="423">
                  <c:v>0.85137257333008398</c:v>
                </c:pt>
                <c:pt idx="424">
                  <c:v>0.85137257333040905</c:v>
                </c:pt>
                <c:pt idx="425">
                  <c:v>0.85137257333071503</c:v>
                </c:pt>
                <c:pt idx="426">
                  <c:v>0.85137257333100402</c:v>
                </c:pt>
                <c:pt idx="427">
                  <c:v>0.85137257333127603</c:v>
                </c:pt>
                <c:pt idx="428">
                  <c:v>0.85137257333153304</c:v>
                </c:pt>
                <c:pt idx="429">
                  <c:v>0.85137257333177496</c:v>
                </c:pt>
                <c:pt idx="430">
                  <c:v>0.851372573332002</c:v>
                </c:pt>
                <c:pt idx="431">
                  <c:v>0.85137257333221705</c:v>
                </c:pt>
                <c:pt idx="432">
                  <c:v>0.851372573332419</c:v>
                </c:pt>
                <c:pt idx="433">
                  <c:v>0.85137257333260996</c:v>
                </c:pt>
                <c:pt idx="434">
                  <c:v>0.85137257333279004</c:v>
                </c:pt>
                <c:pt idx="435">
                  <c:v>0.85137257333295902</c:v>
                </c:pt>
                <c:pt idx="436">
                  <c:v>0.851372573333118</c:v>
                </c:pt>
                <c:pt idx="437">
                  <c:v>0.85137257333326899</c:v>
                </c:pt>
                <c:pt idx="438">
                  <c:v>0.85137257333340999</c:v>
                </c:pt>
                <c:pt idx="439">
                  <c:v>0.85137257333354399</c:v>
                </c:pt>
                <c:pt idx="440">
                  <c:v>0.851372573333669</c:v>
                </c:pt>
                <c:pt idx="441">
                  <c:v>0.85137257333378802</c:v>
                </c:pt>
                <c:pt idx="442">
                  <c:v>0.85137257333389904</c:v>
                </c:pt>
                <c:pt idx="443">
                  <c:v>0.85137257333400496</c:v>
                </c:pt>
                <c:pt idx="444">
                  <c:v>0.85137257333410299</c:v>
                </c:pt>
                <c:pt idx="445">
                  <c:v>0.85137257333419702</c:v>
                </c:pt>
                <c:pt idx="446">
                  <c:v>0.85137257333428495</c:v>
                </c:pt>
                <c:pt idx="447">
                  <c:v>0.851372573334367</c:v>
                </c:pt>
                <c:pt idx="448">
                  <c:v>0.85137257333444505</c:v>
                </c:pt>
                <c:pt idx="449">
                  <c:v>0.85137257333451799</c:v>
                </c:pt>
                <c:pt idx="450">
                  <c:v>0.85137257333458705</c:v>
                </c:pt>
                <c:pt idx="451">
                  <c:v>0.85137257333465299</c:v>
                </c:pt>
                <c:pt idx="452">
                  <c:v>0.85137257333471394</c:v>
                </c:pt>
                <c:pt idx="453">
                  <c:v>0.85137257333477101</c:v>
                </c:pt>
                <c:pt idx="454">
                  <c:v>0.85137257333482597</c:v>
                </c:pt>
                <c:pt idx="455">
                  <c:v>0.85137257333487704</c:v>
                </c:pt>
                <c:pt idx="456">
                  <c:v>0.851372573334925</c:v>
                </c:pt>
                <c:pt idx="457">
                  <c:v>0.85137257333496996</c:v>
                </c:pt>
                <c:pt idx="458">
                  <c:v>0.85137257333501304</c:v>
                </c:pt>
                <c:pt idx="459">
                  <c:v>0.85137257333505301</c:v>
                </c:pt>
                <c:pt idx="460">
                  <c:v>0.85137257333509098</c:v>
                </c:pt>
                <c:pt idx="461">
                  <c:v>0.85137257333512695</c:v>
                </c:pt>
                <c:pt idx="462">
                  <c:v>0.85137257333516003</c:v>
                </c:pt>
                <c:pt idx="463">
                  <c:v>0.85137257333519201</c:v>
                </c:pt>
                <c:pt idx="464">
                  <c:v>0.85137257333522098</c:v>
                </c:pt>
                <c:pt idx="465">
                  <c:v>0.85137257333524896</c:v>
                </c:pt>
                <c:pt idx="466">
                  <c:v>0.85137257333527505</c:v>
                </c:pt>
                <c:pt idx="467">
                  <c:v>0.85137257333530003</c:v>
                </c:pt>
                <c:pt idx="468">
                  <c:v>0.85137257333532401</c:v>
                </c:pt>
                <c:pt idx="469">
                  <c:v>0.851372573335345</c:v>
                </c:pt>
                <c:pt idx="470">
                  <c:v>0.85137257333536598</c:v>
                </c:pt>
                <c:pt idx="471">
                  <c:v>0.85137257333538496</c:v>
                </c:pt>
                <c:pt idx="472">
                  <c:v>0.85137257333540395</c:v>
                </c:pt>
                <c:pt idx="473">
                  <c:v>0.85137257333542105</c:v>
                </c:pt>
                <c:pt idx="474">
                  <c:v>0.85137257333543703</c:v>
                </c:pt>
                <c:pt idx="475">
                  <c:v>0.85137257333545202</c:v>
                </c:pt>
                <c:pt idx="476">
                  <c:v>0.85137257333546601</c:v>
                </c:pt>
                <c:pt idx="477">
                  <c:v>0.85137257333548</c:v>
                </c:pt>
                <c:pt idx="478">
                  <c:v>0.85137257333549299</c:v>
                </c:pt>
                <c:pt idx="479">
                  <c:v>0.85137257333550498</c:v>
                </c:pt>
                <c:pt idx="480">
                  <c:v>0.85137257333551597</c:v>
                </c:pt>
                <c:pt idx="481">
                  <c:v>0.85137257333552596</c:v>
                </c:pt>
                <c:pt idx="482">
                  <c:v>0.85137257333553595</c:v>
                </c:pt>
                <c:pt idx="483">
                  <c:v>0.85137257333554495</c:v>
                </c:pt>
                <c:pt idx="484">
                  <c:v>0.85137257333555405</c:v>
                </c:pt>
                <c:pt idx="485">
                  <c:v>0.85137257333556204</c:v>
                </c:pt>
                <c:pt idx="486">
                  <c:v>0.85137257333557004</c:v>
                </c:pt>
                <c:pt idx="487">
                  <c:v>0.85137257333557703</c:v>
                </c:pt>
                <c:pt idx="488">
                  <c:v>0.85137257333558403</c:v>
                </c:pt>
                <c:pt idx="489">
                  <c:v>0.85137257333559002</c:v>
                </c:pt>
                <c:pt idx="490">
                  <c:v>0.85137257333559702</c:v>
                </c:pt>
                <c:pt idx="491">
                  <c:v>0.85137257333560201</c:v>
                </c:pt>
                <c:pt idx="492">
                  <c:v>0.85137257333560801</c:v>
                </c:pt>
                <c:pt idx="493">
                  <c:v>0.851372573335612</c:v>
                </c:pt>
                <c:pt idx="494">
                  <c:v>0.851372573335617</c:v>
                </c:pt>
                <c:pt idx="495">
                  <c:v>0.851372573335622</c:v>
                </c:pt>
                <c:pt idx="496">
                  <c:v>0.85137257333562599</c:v>
                </c:pt>
                <c:pt idx="497">
                  <c:v>0.85137257333562999</c:v>
                </c:pt>
                <c:pt idx="498">
                  <c:v>0.85137257333563299</c:v>
                </c:pt>
                <c:pt idx="499">
                  <c:v>0.85137257333563698</c:v>
                </c:pt>
                <c:pt idx="500">
                  <c:v>0.85137257333563998</c:v>
                </c:pt>
                <c:pt idx="501">
                  <c:v>0.85137257333564298</c:v>
                </c:pt>
                <c:pt idx="502">
                  <c:v>0.85137257333564598</c:v>
                </c:pt>
                <c:pt idx="503">
                  <c:v>0.85137257333564897</c:v>
                </c:pt>
                <c:pt idx="504">
                  <c:v>0.85137257333565097</c:v>
                </c:pt>
                <c:pt idx="505">
                  <c:v>0.85137257333565297</c:v>
                </c:pt>
                <c:pt idx="506">
                  <c:v>0.85137257333565597</c:v>
                </c:pt>
                <c:pt idx="507">
                  <c:v>0.85137257333565797</c:v>
                </c:pt>
                <c:pt idx="508">
                  <c:v>0.85137257333565997</c:v>
                </c:pt>
                <c:pt idx="509">
                  <c:v>0.85137257333566196</c:v>
                </c:pt>
                <c:pt idx="510">
                  <c:v>0.85137257333566296</c:v>
                </c:pt>
                <c:pt idx="511">
                  <c:v>0.85137257333566496</c:v>
                </c:pt>
                <c:pt idx="512">
                  <c:v>0.85137257333566596</c:v>
                </c:pt>
                <c:pt idx="513">
                  <c:v>0.85137257333566796</c:v>
                </c:pt>
                <c:pt idx="514">
                  <c:v>0.85137257333566896</c:v>
                </c:pt>
                <c:pt idx="515">
                  <c:v>0.85137257333566996</c:v>
                </c:pt>
                <c:pt idx="516">
                  <c:v>0.85137257333567196</c:v>
                </c:pt>
                <c:pt idx="517">
                  <c:v>0.85137257333567296</c:v>
                </c:pt>
                <c:pt idx="518">
                  <c:v>0.85137257333567395</c:v>
                </c:pt>
                <c:pt idx="519">
                  <c:v>0.85137257333567495</c:v>
                </c:pt>
                <c:pt idx="520">
                  <c:v>0.85137257333567595</c:v>
                </c:pt>
                <c:pt idx="521">
                  <c:v>0.85137257333567595</c:v>
                </c:pt>
                <c:pt idx="522">
                  <c:v>0.85137257333567695</c:v>
                </c:pt>
                <c:pt idx="523">
                  <c:v>0.85137257333567795</c:v>
                </c:pt>
                <c:pt idx="524">
                  <c:v>0.85137257333567895</c:v>
                </c:pt>
                <c:pt idx="525">
                  <c:v>0.85137257333567895</c:v>
                </c:pt>
                <c:pt idx="526">
                  <c:v>0.85137257333567995</c:v>
                </c:pt>
                <c:pt idx="527">
                  <c:v>0.85137257333568095</c:v>
                </c:pt>
                <c:pt idx="528">
                  <c:v>0.85137257333568095</c:v>
                </c:pt>
                <c:pt idx="529">
                  <c:v>0.85137257333568195</c:v>
                </c:pt>
                <c:pt idx="530">
                  <c:v>0.85137257333568195</c:v>
                </c:pt>
                <c:pt idx="531">
                  <c:v>0.85137257333568195</c:v>
                </c:pt>
                <c:pt idx="532">
                  <c:v>0.85137257333568295</c:v>
                </c:pt>
                <c:pt idx="533">
                  <c:v>0.85137257333568295</c:v>
                </c:pt>
                <c:pt idx="534">
                  <c:v>0.85137257333568395</c:v>
                </c:pt>
                <c:pt idx="535">
                  <c:v>0.85137257333568395</c:v>
                </c:pt>
                <c:pt idx="536">
                  <c:v>0.85137257333568395</c:v>
                </c:pt>
                <c:pt idx="537">
                  <c:v>0.85137257333568495</c:v>
                </c:pt>
                <c:pt idx="538">
                  <c:v>0.85137257333568495</c:v>
                </c:pt>
                <c:pt idx="539">
                  <c:v>0.85137257333568495</c:v>
                </c:pt>
                <c:pt idx="540">
                  <c:v>0.85137257333568495</c:v>
                </c:pt>
                <c:pt idx="541">
                  <c:v>0.85137257333568495</c:v>
                </c:pt>
                <c:pt idx="542">
                  <c:v>0.85137257333568594</c:v>
                </c:pt>
                <c:pt idx="543">
                  <c:v>0.85137257333568594</c:v>
                </c:pt>
                <c:pt idx="544">
                  <c:v>0.85137257333568594</c:v>
                </c:pt>
                <c:pt idx="545">
                  <c:v>0.85137257333568594</c:v>
                </c:pt>
                <c:pt idx="546">
                  <c:v>0.85137257333568594</c:v>
                </c:pt>
                <c:pt idx="547">
                  <c:v>0.85137257333568594</c:v>
                </c:pt>
                <c:pt idx="548">
                  <c:v>0.85137257333568706</c:v>
                </c:pt>
                <c:pt idx="549">
                  <c:v>0.85137257333568706</c:v>
                </c:pt>
                <c:pt idx="550">
                  <c:v>0.85137257333568706</c:v>
                </c:pt>
                <c:pt idx="551">
                  <c:v>0.85137257333568706</c:v>
                </c:pt>
                <c:pt idx="552">
                  <c:v>0.85137257333568706</c:v>
                </c:pt>
                <c:pt idx="553">
                  <c:v>0.85137257333568706</c:v>
                </c:pt>
                <c:pt idx="554">
                  <c:v>0.85137257333568706</c:v>
                </c:pt>
                <c:pt idx="555">
                  <c:v>0.85137257333568706</c:v>
                </c:pt>
                <c:pt idx="556">
                  <c:v>0.85137257333568706</c:v>
                </c:pt>
                <c:pt idx="557">
                  <c:v>0.85137257333568706</c:v>
                </c:pt>
                <c:pt idx="558">
                  <c:v>0.85137257333568805</c:v>
                </c:pt>
                <c:pt idx="559">
                  <c:v>0.85137257333568805</c:v>
                </c:pt>
                <c:pt idx="560">
                  <c:v>0.85137257333568805</c:v>
                </c:pt>
                <c:pt idx="561">
                  <c:v>0.85137257333568805</c:v>
                </c:pt>
                <c:pt idx="562">
                  <c:v>0.85137257333568805</c:v>
                </c:pt>
                <c:pt idx="563">
                  <c:v>0.85137257333568805</c:v>
                </c:pt>
                <c:pt idx="564">
                  <c:v>0.85137257333568805</c:v>
                </c:pt>
                <c:pt idx="565">
                  <c:v>0.85137257333568805</c:v>
                </c:pt>
                <c:pt idx="566">
                  <c:v>0.85137257333568805</c:v>
                </c:pt>
                <c:pt idx="567">
                  <c:v>0.85137257333568805</c:v>
                </c:pt>
                <c:pt idx="568">
                  <c:v>0.85137257333568805</c:v>
                </c:pt>
                <c:pt idx="569">
                  <c:v>0.85137257333568805</c:v>
                </c:pt>
                <c:pt idx="570">
                  <c:v>0.85137257333568805</c:v>
                </c:pt>
                <c:pt idx="571">
                  <c:v>0.85137257333568805</c:v>
                </c:pt>
                <c:pt idx="572">
                  <c:v>0.85137257333568805</c:v>
                </c:pt>
                <c:pt idx="573">
                  <c:v>0.85137257333568805</c:v>
                </c:pt>
                <c:pt idx="574">
                  <c:v>0.85137257333568805</c:v>
                </c:pt>
                <c:pt idx="575">
                  <c:v>0.85137257333568805</c:v>
                </c:pt>
                <c:pt idx="576">
                  <c:v>0.85137257333568805</c:v>
                </c:pt>
                <c:pt idx="577">
                  <c:v>0.85137257333568805</c:v>
                </c:pt>
                <c:pt idx="578">
                  <c:v>0.85137257333568805</c:v>
                </c:pt>
                <c:pt idx="579">
                  <c:v>0.85137257333568805</c:v>
                </c:pt>
                <c:pt idx="580">
                  <c:v>0.85137257333568805</c:v>
                </c:pt>
                <c:pt idx="581">
                  <c:v>0.85137257333568805</c:v>
                </c:pt>
                <c:pt idx="582">
                  <c:v>0.85137257333568805</c:v>
                </c:pt>
                <c:pt idx="583">
                  <c:v>0.85137257333568805</c:v>
                </c:pt>
                <c:pt idx="584">
                  <c:v>0.85137257333568805</c:v>
                </c:pt>
                <c:pt idx="585">
                  <c:v>0.85137257333568805</c:v>
                </c:pt>
                <c:pt idx="586">
                  <c:v>0.85137257333568805</c:v>
                </c:pt>
                <c:pt idx="587">
                  <c:v>0.85137257333568805</c:v>
                </c:pt>
                <c:pt idx="588">
                  <c:v>0.85137257333568805</c:v>
                </c:pt>
                <c:pt idx="589">
                  <c:v>0.85137257333568805</c:v>
                </c:pt>
                <c:pt idx="590">
                  <c:v>0.85137257333568805</c:v>
                </c:pt>
                <c:pt idx="591">
                  <c:v>0.85137257333568805</c:v>
                </c:pt>
                <c:pt idx="592">
                  <c:v>0.85137257333568805</c:v>
                </c:pt>
                <c:pt idx="593">
                  <c:v>0.85137257333568805</c:v>
                </c:pt>
                <c:pt idx="594">
                  <c:v>0.85137257333568805</c:v>
                </c:pt>
                <c:pt idx="595">
                  <c:v>0.85137257333568805</c:v>
                </c:pt>
                <c:pt idx="596">
                  <c:v>0.85137257333568805</c:v>
                </c:pt>
                <c:pt idx="597">
                  <c:v>0.85137257333568805</c:v>
                </c:pt>
                <c:pt idx="598">
                  <c:v>0.85137257333568805</c:v>
                </c:pt>
                <c:pt idx="599">
                  <c:v>0.85137257333568805</c:v>
                </c:pt>
                <c:pt idx="600">
                  <c:v>0.85137257333568805</c:v>
                </c:pt>
                <c:pt idx="601">
                  <c:v>0.85137257333568805</c:v>
                </c:pt>
                <c:pt idx="602">
                  <c:v>0.85137257333568805</c:v>
                </c:pt>
                <c:pt idx="603">
                  <c:v>0.85137257333568805</c:v>
                </c:pt>
                <c:pt idx="604">
                  <c:v>0.85137257333568805</c:v>
                </c:pt>
                <c:pt idx="605">
                  <c:v>0.85137257333568805</c:v>
                </c:pt>
                <c:pt idx="606">
                  <c:v>0.85137257333568805</c:v>
                </c:pt>
                <c:pt idx="607">
                  <c:v>0.85137257333568805</c:v>
                </c:pt>
                <c:pt idx="608">
                  <c:v>0.85137257333568805</c:v>
                </c:pt>
                <c:pt idx="609">
                  <c:v>0.85137257333568805</c:v>
                </c:pt>
                <c:pt idx="610">
                  <c:v>0.85137257333568805</c:v>
                </c:pt>
                <c:pt idx="611">
                  <c:v>0.85137257333568805</c:v>
                </c:pt>
                <c:pt idx="612">
                  <c:v>0.85137257333568805</c:v>
                </c:pt>
                <c:pt idx="613">
                  <c:v>0.85137257333568805</c:v>
                </c:pt>
                <c:pt idx="614">
                  <c:v>0.85137257333568805</c:v>
                </c:pt>
                <c:pt idx="615">
                  <c:v>0.85137257333568805</c:v>
                </c:pt>
                <c:pt idx="616">
                  <c:v>0.85137257333568805</c:v>
                </c:pt>
                <c:pt idx="617">
                  <c:v>0.85137257333568805</c:v>
                </c:pt>
                <c:pt idx="618">
                  <c:v>0.85137257333568805</c:v>
                </c:pt>
                <c:pt idx="619">
                  <c:v>0.85137257333568805</c:v>
                </c:pt>
                <c:pt idx="620">
                  <c:v>0.85137257333568805</c:v>
                </c:pt>
                <c:pt idx="621">
                  <c:v>0.85137257333568805</c:v>
                </c:pt>
                <c:pt idx="622">
                  <c:v>0.85137257333568805</c:v>
                </c:pt>
                <c:pt idx="623">
                  <c:v>0.85137257333568805</c:v>
                </c:pt>
                <c:pt idx="624">
                  <c:v>0.85137257333568805</c:v>
                </c:pt>
                <c:pt idx="625">
                  <c:v>0.85137257333568805</c:v>
                </c:pt>
                <c:pt idx="626">
                  <c:v>0.85137257333568805</c:v>
                </c:pt>
                <c:pt idx="627">
                  <c:v>0.85137257333568805</c:v>
                </c:pt>
                <c:pt idx="628">
                  <c:v>0.85137257333568805</c:v>
                </c:pt>
                <c:pt idx="629">
                  <c:v>0.85137257333568805</c:v>
                </c:pt>
                <c:pt idx="630">
                  <c:v>0.85137257333568805</c:v>
                </c:pt>
                <c:pt idx="631">
                  <c:v>0.85137257333568805</c:v>
                </c:pt>
                <c:pt idx="632">
                  <c:v>0.85137257333568805</c:v>
                </c:pt>
                <c:pt idx="633">
                  <c:v>0.85137257333568805</c:v>
                </c:pt>
                <c:pt idx="634">
                  <c:v>0.85137257333568805</c:v>
                </c:pt>
                <c:pt idx="635">
                  <c:v>0.85137257333568805</c:v>
                </c:pt>
                <c:pt idx="636">
                  <c:v>0.85137257333568805</c:v>
                </c:pt>
                <c:pt idx="637">
                  <c:v>0.85137257333568805</c:v>
                </c:pt>
                <c:pt idx="638">
                  <c:v>0.85137257333568805</c:v>
                </c:pt>
                <c:pt idx="639">
                  <c:v>0.85137257333568805</c:v>
                </c:pt>
                <c:pt idx="640">
                  <c:v>0.85137257333568805</c:v>
                </c:pt>
                <c:pt idx="641">
                  <c:v>0.85137257333568805</c:v>
                </c:pt>
                <c:pt idx="642">
                  <c:v>0.85137257333568805</c:v>
                </c:pt>
                <c:pt idx="643">
                  <c:v>0.85137257333568805</c:v>
                </c:pt>
                <c:pt idx="644">
                  <c:v>0.85137257333568805</c:v>
                </c:pt>
                <c:pt idx="645">
                  <c:v>0.85137257333568805</c:v>
                </c:pt>
                <c:pt idx="646">
                  <c:v>0.85137257333568805</c:v>
                </c:pt>
                <c:pt idx="647">
                  <c:v>0.85137257333568805</c:v>
                </c:pt>
                <c:pt idx="648">
                  <c:v>0.85137257333568805</c:v>
                </c:pt>
                <c:pt idx="649">
                  <c:v>0.85137257333568805</c:v>
                </c:pt>
                <c:pt idx="650">
                  <c:v>0.85137257333568805</c:v>
                </c:pt>
                <c:pt idx="651">
                  <c:v>0.85137257333568805</c:v>
                </c:pt>
                <c:pt idx="652">
                  <c:v>0.85137257333568805</c:v>
                </c:pt>
                <c:pt idx="653">
                  <c:v>0.85137257333568805</c:v>
                </c:pt>
                <c:pt idx="654">
                  <c:v>0.85137257333568805</c:v>
                </c:pt>
                <c:pt idx="655">
                  <c:v>0.85137257333568805</c:v>
                </c:pt>
                <c:pt idx="656">
                  <c:v>0.85137257333568805</c:v>
                </c:pt>
                <c:pt idx="657">
                  <c:v>0.85137257333568805</c:v>
                </c:pt>
                <c:pt idx="658">
                  <c:v>0.85137257333568805</c:v>
                </c:pt>
                <c:pt idx="659">
                  <c:v>0.85137257333568805</c:v>
                </c:pt>
                <c:pt idx="660">
                  <c:v>0.85137257333568805</c:v>
                </c:pt>
                <c:pt idx="661">
                  <c:v>0.85137257333568805</c:v>
                </c:pt>
                <c:pt idx="662">
                  <c:v>0.85137257333568805</c:v>
                </c:pt>
                <c:pt idx="663">
                  <c:v>0.85137257333568805</c:v>
                </c:pt>
                <c:pt idx="664">
                  <c:v>0.85137257333568805</c:v>
                </c:pt>
                <c:pt idx="665">
                  <c:v>0.85137257333568805</c:v>
                </c:pt>
                <c:pt idx="666">
                  <c:v>0.85137257333568805</c:v>
                </c:pt>
                <c:pt idx="667">
                  <c:v>0.85137257333568805</c:v>
                </c:pt>
                <c:pt idx="668">
                  <c:v>0.85137257333568805</c:v>
                </c:pt>
                <c:pt idx="669">
                  <c:v>0.85137257333568805</c:v>
                </c:pt>
                <c:pt idx="670">
                  <c:v>0.85137257333568805</c:v>
                </c:pt>
                <c:pt idx="671">
                  <c:v>0.85137257333568805</c:v>
                </c:pt>
                <c:pt idx="672">
                  <c:v>0.85137257333568805</c:v>
                </c:pt>
                <c:pt idx="673">
                  <c:v>0.85137257333568805</c:v>
                </c:pt>
                <c:pt idx="674">
                  <c:v>0.85137257333568805</c:v>
                </c:pt>
                <c:pt idx="675">
                  <c:v>0.85137257333568805</c:v>
                </c:pt>
                <c:pt idx="676">
                  <c:v>0.85137257333568805</c:v>
                </c:pt>
                <c:pt idx="677">
                  <c:v>0.85137257333568805</c:v>
                </c:pt>
                <c:pt idx="678">
                  <c:v>0.85137257333568805</c:v>
                </c:pt>
                <c:pt idx="679">
                  <c:v>0.85137257333568805</c:v>
                </c:pt>
                <c:pt idx="680">
                  <c:v>0.85137257333568805</c:v>
                </c:pt>
                <c:pt idx="681">
                  <c:v>0.85137257333568805</c:v>
                </c:pt>
                <c:pt idx="682">
                  <c:v>0.85137257333568805</c:v>
                </c:pt>
                <c:pt idx="683">
                  <c:v>0.85137257333568805</c:v>
                </c:pt>
                <c:pt idx="684">
                  <c:v>0.85137257333568805</c:v>
                </c:pt>
                <c:pt idx="685">
                  <c:v>0.85137257333568805</c:v>
                </c:pt>
                <c:pt idx="686">
                  <c:v>0.85137257333568805</c:v>
                </c:pt>
                <c:pt idx="687">
                  <c:v>0.85137257333568805</c:v>
                </c:pt>
                <c:pt idx="688">
                  <c:v>0.85137257333568805</c:v>
                </c:pt>
                <c:pt idx="689">
                  <c:v>0.85137257333568805</c:v>
                </c:pt>
                <c:pt idx="690">
                  <c:v>0.85137257333568805</c:v>
                </c:pt>
                <c:pt idx="691">
                  <c:v>0.85137257333568805</c:v>
                </c:pt>
                <c:pt idx="692">
                  <c:v>0.85137257333568805</c:v>
                </c:pt>
                <c:pt idx="693">
                  <c:v>0.85137257333568805</c:v>
                </c:pt>
                <c:pt idx="694">
                  <c:v>0.85137257333568805</c:v>
                </c:pt>
                <c:pt idx="695">
                  <c:v>0.85137257333568805</c:v>
                </c:pt>
                <c:pt idx="696">
                  <c:v>0.85137257333568805</c:v>
                </c:pt>
                <c:pt idx="697">
                  <c:v>0.85137257333568805</c:v>
                </c:pt>
                <c:pt idx="698">
                  <c:v>0.85137257333568805</c:v>
                </c:pt>
                <c:pt idx="699">
                  <c:v>0.85137257333568805</c:v>
                </c:pt>
                <c:pt idx="700">
                  <c:v>0.85137257333568805</c:v>
                </c:pt>
                <c:pt idx="701">
                  <c:v>0.85137257333568805</c:v>
                </c:pt>
                <c:pt idx="702">
                  <c:v>0.85137257333568805</c:v>
                </c:pt>
                <c:pt idx="703">
                  <c:v>0.85137257333568805</c:v>
                </c:pt>
                <c:pt idx="704">
                  <c:v>0.85137257333568805</c:v>
                </c:pt>
                <c:pt idx="705">
                  <c:v>0.85137257333568805</c:v>
                </c:pt>
                <c:pt idx="706">
                  <c:v>0.85137257333568805</c:v>
                </c:pt>
                <c:pt idx="707">
                  <c:v>0.85137257333568805</c:v>
                </c:pt>
                <c:pt idx="708">
                  <c:v>0.85137257333568805</c:v>
                </c:pt>
                <c:pt idx="709">
                  <c:v>0.85137257333568805</c:v>
                </c:pt>
                <c:pt idx="710">
                  <c:v>0.85137257333568805</c:v>
                </c:pt>
                <c:pt idx="711">
                  <c:v>0.85137257333568805</c:v>
                </c:pt>
                <c:pt idx="712">
                  <c:v>0.85137257333568805</c:v>
                </c:pt>
                <c:pt idx="713">
                  <c:v>0.85137257333568805</c:v>
                </c:pt>
                <c:pt idx="714">
                  <c:v>0.85137257333568805</c:v>
                </c:pt>
                <c:pt idx="715">
                  <c:v>0.85137257333568805</c:v>
                </c:pt>
                <c:pt idx="716">
                  <c:v>0.85137257333568805</c:v>
                </c:pt>
                <c:pt idx="717">
                  <c:v>0.85137257333568805</c:v>
                </c:pt>
                <c:pt idx="718">
                  <c:v>0.85137257333568805</c:v>
                </c:pt>
                <c:pt idx="719">
                  <c:v>0.85137257333568805</c:v>
                </c:pt>
                <c:pt idx="720">
                  <c:v>0.85137257333568805</c:v>
                </c:pt>
                <c:pt idx="721">
                  <c:v>0.85137257333568805</c:v>
                </c:pt>
                <c:pt idx="722">
                  <c:v>0.85137257333568805</c:v>
                </c:pt>
                <c:pt idx="723">
                  <c:v>0.85137257333568805</c:v>
                </c:pt>
                <c:pt idx="724">
                  <c:v>0.85137257333568805</c:v>
                </c:pt>
                <c:pt idx="725">
                  <c:v>0.85137257333568805</c:v>
                </c:pt>
                <c:pt idx="726">
                  <c:v>0.85137257333568805</c:v>
                </c:pt>
                <c:pt idx="727">
                  <c:v>0.85137257333568805</c:v>
                </c:pt>
                <c:pt idx="728">
                  <c:v>0.85137257333568805</c:v>
                </c:pt>
                <c:pt idx="729">
                  <c:v>0.85137257333568805</c:v>
                </c:pt>
                <c:pt idx="730">
                  <c:v>0.85137257333568805</c:v>
                </c:pt>
                <c:pt idx="731">
                  <c:v>0.85137257333568805</c:v>
                </c:pt>
                <c:pt idx="732">
                  <c:v>0.85137257333568805</c:v>
                </c:pt>
                <c:pt idx="733">
                  <c:v>0.85137257333568805</c:v>
                </c:pt>
                <c:pt idx="734">
                  <c:v>0.85137257333568805</c:v>
                </c:pt>
                <c:pt idx="735">
                  <c:v>0.85137257333568805</c:v>
                </c:pt>
                <c:pt idx="736">
                  <c:v>0.85137257333568805</c:v>
                </c:pt>
                <c:pt idx="737">
                  <c:v>0.85137257333568805</c:v>
                </c:pt>
                <c:pt idx="738">
                  <c:v>0.85137257333568805</c:v>
                </c:pt>
                <c:pt idx="739">
                  <c:v>0.85137257333568805</c:v>
                </c:pt>
                <c:pt idx="740">
                  <c:v>0.85137257333568805</c:v>
                </c:pt>
                <c:pt idx="741">
                  <c:v>0.85137257333568805</c:v>
                </c:pt>
                <c:pt idx="742">
                  <c:v>0.85137257333568805</c:v>
                </c:pt>
                <c:pt idx="743">
                  <c:v>0.85137257333568805</c:v>
                </c:pt>
                <c:pt idx="744">
                  <c:v>0.85137257333568805</c:v>
                </c:pt>
                <c:pt idx="745">
                  <c:v>0.85137257333568805</c:v>
                </c:pt>
                <c:pt idx="746">
                  <c:v>0.85137257333568805</c:v>
                </c:pt>
                <c:pt idx="747">
                  <c:v>0.85137257333568805</c:v>
                </c:pt>
                <c:pt idx="748">
                  <c:v>0.85137257333568805</c:v>
                </c:pt>
                <c:pt idx="749">
                  <c:v>0.85137257333568805</c:v>
                </c:pt>
                <c:pt idx="750">
                  <c:v>0.85137257333568805</c:v>
                </c:pt>
                <c:pt idx="751">
                  <c:v>0.85137257333568805</c:v>
                </c:pt>
                <c:pt idx="752">
                  <c:v>0.85137257333568805</c:v>
                </c:pt>
                <c:pt idx="753">
                  <c:v>0.85137257333568805</c:v>
                </c:pt>
                <c:pt idx="754">
                  <c:v>0.85137257333568805</c:v>
                </c:pt>
                <c:pt idx="755">
                  <c:v>0.85137257333568805</c:v>
                </c:pt>
                <c:pt idx="756">
                  <c:v>0.85137257333568805</c:v>
                </c:pt>
                <c:pt idx="757">
                  <c:v>0.85137257333568805</c:v>
                </c:pt>
                <c:pt idx="758">
                  <c:v>0.85137257333568805</c:v>
                </c:pt>
                <c:pt idx="759">
                  <c:v>0.85137257333568805</c:v>
                </c:pt>
                <c:pt idx="760">
                  <c:v>0.85137257333568805</c:v>
                </c:pt>
                <c:pt idx="761">
                  <c:v>0.85137257333568805</c:v>
                </c:pt>
                <c:pt idx="762">
                  <c:v>0.85137257333568805</c:v>
                </c:pt>
                <c:pt idx="763">
                  <c:v>0.85137257333568805</c:v>
                </c:pt>
                <c:pt idx="764">
                  <c:v>0.85137257333568805</c:v>
                </c:pt>
                <c:pt idx="765">
                  <c:v>0.85137257333568805</c:v>
                </c:pt>
                <c:pt idx="766">
                  <c:v>0.85137257333568805</c:v>
                </c:pt>
                <c:pt idx="767">
                  <c:v>0.85137257333568805</c:v>
                </c:pt>
                <c:pt idx="768">
                  <c:v>0.85137257333568805</c:v>
                </c:pt>
                <c:pt idx="769">
                  <c:v>0.85137257333568805</c:v>
                </c:pt>
                <c:pt idx="770">
                  <c:v>0.85137257333568805</c:v>
                </c:pt>
                <c:pt idx="771">
                  <c:v>0.85137257333568805</c:v>
                </c:pt>
                <c:pt idx="772">
                  <c:v>0.85137257333568805</c:v>
                </c:pt>
                <c:pt idx="773">
                  <c:v>0.85137257333568805</c:v>
                </c:pt>
                <c:pt idx="774">
                  <c:v>0.85137257333568805</c:v>
                </c:pt>
                <c:pt idx="775">
                  <c:v>0.85137257333568805</c:v>
                </c:pt>
                <c:pt idx="776">
                  <c:v>0.85137257333568805</c:v>
                </c:pt>
                <c:pt idx="777">
                  <c:v>0.85137257333568805</c:v>
                </c:pt>
                <c:pt idx="778">
                  <c:v>0.85137257333568805</c:v>
                </c:pt>
                <c:pt idx="779">
                  <c:v>0.85137257333568805</c:v>
                </c:pt>
                <c:pt idx="780">
                  <c:v>0.85137257333568805</c:v>
                </c:pt>
                <c:pt idx="781">
                  <c:v>0.85137257333568805</c:v>
                </c:pt>
                <c:pt idx="782">
                  <c:v>0.85137257333568805</c:v>
                </c:pt>
                <c:pt idx="783">
                  <c:v>0.85137257333568805</c:v>
                </c:pt>
                <c:pt idx="784">
                  <c:v>0.85137257333568805</c:v>
                </c:pt>
                <c:pt idx="785">
                  <c:v>0.85137257333568805</c:v>
                </c:pt>
                <c:pt idx="786">
                  <c:v>0.85137257333568805</c:v>
                </c:pt>
                <c:pt idx="787">
                  <c:v>0.85137257333568805</c:v>
                </c:pt>
                <c:pt idx="788">
                  <c:v>0.85137257333568805</c:v>
                </c:pt>
                <c:pt idx="789">
                  <c:v>0.85137257333568805</c:v>
                </c:pt>
                <c:pt idx="790">
                  <c:v>0.85137257333568805</c:v>
                </c:pt>
                <c:pt idx="791">
                  <c:v>0.85137257333568805</c:v>
                </c:pt>
                <c:pt idx="792">
                  <c:v>0.85137257333568805</c:v>
                </c:pt>
                <c:pt idx="793">
                  <c:v>0.85137257333568805</c:v>
                </c:pt>
                <c:pt idx="794">
                  <c:v>0.85137257333568805</c:v>
                </c:pt>
                <c:pt idx="795">
                  <c:v>0.85137257333568805</c:v>
                </c:pt>
                <c:pt idx="796">
                  <c:v>0.85137257333568805</c:v>
                </c:pt>
                <c:pt idx="797">
                  <c:v>0.85137257333568805</c:v>
                </c:pt>
                <c:pt idx="798">
                  <c:v>0.85137257333568805</c:v>
                </c:pt>
                <c:pt idx="799">
                  <c:v>0.85137257333568805</c:v>
                </c:pt>
                <c:pt idx="800">
                  <c:v>0.85137257333568805</c:v>
                </c:pt>
                <c:pt idx="801">
                  <c:v>0.85137257333568805</c:v>
                </c:pt>
                <c:pt idx="802">
                  <c:v>0.85137257333568805</c:v>
                </c:pt>
                <c:pt idx="803">
                  <c:v>0.85137257333568805</c:v>
                </c:pt>
                <c:pt idx="804">
                  <c:v>0.85137257333568805</c:v>
                </c:pt>
                <c:pt idx="805">
                  <c:v>0.85137257333568805</c:v>
                </c:pt>
                <c:pt idx="806">
                  <c:v>0.85137257333568805</c:v>
                </c:pt>
                <c:pt idx="807">
                  <c:v>0.85137257333568805</c:v>
                </c:pt>
                <c:pt idx="808">
                  <c:v>0.85137257333568805</c:v>
                </c:pt>
                <c:pt idx="809">
                  <c:v>0.85137257333568805</c:v>
                </c:pt>
                <c:pt idx="810">
                  <c:v>0.85137257333568805</c:v>
                </c:pt>
                <c:pt idx="811">
                  <c:v>0.85137257333568805</c:v>
                </c:pt>
                <c:pt idx="812">
                  <c:v>0.85137257333568805</c:v>
                </c:pt>
                <c:pt idx="813">
                  <c:v>0.85137257333568805</c:v>
                </c:pt>
                <c:pt idx="814">
                  <c:v>0.85137257333568805</c:v>
                </c:pt>
                <c:pt idx="815">
                  <c:v>0.85137257333568805</c:v>
                </c:pt>
                <c:pt idx="816">
                  <c:v>0.85137257333568805</c:v>
                </c:pt>
                <c:pt idx="817">
                  <c:v>0.85137257333568805</c:v>
                </c:pt>
                <c:pt idx="818">
                  <c:v>0.85137257333568805</c:v>
                </c:pt>
                <c:pt idx="819">
                  <c:v>0.85137257333568805</c:v>
                </c:pt>
                <c:pt idx="820">
                  <c:v>0.85137257333568805</c:v>
                </c:pt>
                <c:pt idx="821">
                  <c:v>0.85137257333568805</c:v>
                </c:pt>
                <c:pt idx="822">
                  <c:v>0.85137257333568805</c:v>
                </c:pt>
                <c:pt idx="823">
                  <c:v>0.85137257333568805</c:v>
                </c:pt>
                <c:pt idx="824">
                  <c:v>0.85137257333568805</c:v>
                </c:pt>
                <c:pt idx="825">
                  <c:v>0.85137257333568805</c:v>
                </c:pt>
                <c:pt idx="826">
                  <c:v>0.85137257333568805</c:v>
                </c:pt>
                <c:pt idx="827">
                  <c:v>0.85137257333568805</c:v>
                </c:pt>
                <c:pt idx="828">
                  <c:v>0.85137257333568805</c:v>
                </c:pt>
                <c:pt idx="829">
                  <c:v>0.85137257333568805</c:v>
                </c:pt>
                <c:pt idx="830">
                  <c:v>0.85137257333568805</c:v>
                </c:pt>
                <c:pt idx="831">
                  <c:v>0.85137257333568805</c:v>
                </c:pt>
                <c:pt idx="832">
                  <c:v>0.85137257333568805</c:v>
                </c:pt>
                <c:pt idx="833">
                  <c:v>0.85137257333568805</c:v>
                </c:pt>
                <c:pt idx="834">
                  <c:v>0.85137257333568805</c:v>
                </c:pt>
                <c:pt idx="835">
                  <c:v>0.85137257333568805</c:v>
                </c:pt>
                <c:pt idx="836">
                  <c:v>0.85137257333568805</c:v>
                </c:pt>
                <c:pt idx="837">
                  <c:v>0.85137257333568805</c:v>
                </c:pt>
                <c:pt idx="838">
                  <c:v>0.85137257333568805</c:v>
                </c:pt>
                <c:pt idx="839">
                  <c:v>0.85137257333568805</c:v>
                </c:pt>
                <c:pt idx="840">
                  <c:v>0.85137257333568805</c:v>
                </c:pt>
                <c:pt idx="841">
                  <c:v>0.85137257333568805</c:v>
                </c:pt>
                <c:pt idx="842">
                  <c:v>0.85137257333568805</c:v>
                </c:pt>
                <c:pt idx="843">
                  <c:v>0.85137257333568805</c:v>
                </c:pt>
                <c:pt idx="844">
                  <c:v>0.85137257333568805</c:v>
                </c:pt>
                <c:pt idx="845">
                  <c:v>0.85137257333568805</c:v>
                </c:pt>
                <c:pt idx="846">
                  <c:v>0.85137257333568805</c:v>
                </c:pt>
                <c:pt idx="847">
                  <c:v>0.85137257333568805</c:v>
                </c:pt>
                <c:pt idx="848">
                  <c:v>0.85137257333568805</c:v>
                </c:pt>
                <c:pt idx="849">
                  <c:v>0.85137257333568805</c:v>
                </c:pt>
                <c:pt idx="850">
                  <c:v>0.85137257333568805</c:v>
                </c:pt>
                <c:pt idx="851">
                  <c:v>0.85137257333568805</c:v>
                </c:pt>
                <c:pt idx="852">
                  <c:v>0.85137257333568805</c:v>
                </c:pt>
                <c:pt idx="853">
                  <c:v>0.85137257333568805</c:v>
                </c:pt>
                <c:pt idx="854">
                  <c:v>0.85137257333568805</c:v>
                </c:pt>
                <c:pt idx="855">
                  <c:v>0.85137257333568805</c:v>
                </c:pt>
                <c:pt idx="856">
                  <c:v>0.85137257333568805</c:v>
                </c:pt>
                <c:pt idx="857">
                  <c:v>0.85137257333568805</c:v>
                </c:pt>
                <c:pt idx="858">
                  <c:v>0.85137257333568805</c:v>
                </c:pt>
                <c:pt idx="859">
                  <c:v>0.85137257333568805</c:v>
                </c:pt>
                <c:pt idx="860">
                  <c:v>0.85137257333568805</c:v>
                </c:pt>
                <c:pt idx="861">
                  <c:v>0.85137257333568805</c:v>
                </c:pt>
                <c:pt idx="862">
                  <c:v>0.85137257333568805</c:v>
                </c:pt>
                <c:pt idx="863">
                  <c:v>0.85137257333568805</c:v>
                </c:pt>
                <c:pt idx="864">
                  <c:v>0.85137257333568805</c:v>
                </c:pt>
                <c:pt idx="865">
                  <c:v>0.85137257333568805</c:v>
                </c:pt>
                <c:pt idx="866">
                  <c:v>0.85137257333568805</c:v>
                </c:pt>
                <c:pt idx="867">
                  <c:v>0.85137257333568805</c:v>
                </c:pt>
                <c:pt idx="868">
                  <c:v>0.85137257333568805</c:v>
                </c:pt>
                <c:pt idx="869">
                  <c:v>0.85137257333568805</c:v>
                </c:pt>
                <c:pt idx="870">
                  <c:v>0.85137257333568805</c:v>
                </c:pt>
                <c:pt idx="871">
                  <c:v>0.85137257333568805</c:v>
                </c:pt>
                <c:pt idx="872">
                  <c:v>0.85137257333568805</c:v>
                </c:pt>
                <c:pt idx="873">
                  <c:v>0.85137257333568805</c:v>
                </c:pt>
                <c:pt idx="874">
                  <c:v>0.85137257333568805</c:v>
                </c:pt>
                <c:pt idx="875">
                  <c:v>0.85137257333568805</c:v>
                </c:pt>
                <c:pt idx="876">
                  <c:v>0.85137257333568805</c:v>
                </c:pt>
                <c:pt idx="877">
                  <c:v>0.85137257333568805</c:v>
                </c:pt>
                <c:pt idx="878">
                  <c:v>0.85137257333568805</c:v>
                </c:pt>
                <c:pt idx="879">
                  <c:v>0.85137257333568805</c:v>
                </c:pt>
                <c:pt idx="880">
                  <c:v>0.85137257333568805</c:v>
                </c:pt>
                <c:pt idx="881">
                  <c:v>0.85137257333568805</c:v>
                </c:pt>
                <c:pt idx="882">
                  <c:v>0.85137257333568805</c:v>
                </c:pt>
                <c:pt idx="883">
                  <c:v>0.85137257333568805</c:v>
                </c:pt>
                <c:pt idx="884">
                  <c:v>0.85137257333568805</c:v>
                </c:pt>
                <c:pt idx="885">
                  <c:v>0.85137257333568805</c:v>
                </c:pt>
                <c:pt idx="886">
                  <c:v>0.85137257333568805</c:v>
                </c:pt>
                <c:pt idx="887">
                  <c:v>0.85137257333568805</c:v>
                </c:pt>
                <c:pt idx="888">
                  <c:v>0.85137257333568805</c:v>
                </c:pt>
                <c:pt idx="889">
                  <c:v>0.85137257333568805</c:v>
                </c:pt>
                <c:pt idx="890">
                  <c:v>0.85137257333568805</c:v>
                </c:pt>
                <c:pt idx="891">
                  <c:v>0.85137257333568805</c:v>
                </c:pt>
                <c:pt idx="892">
                  <c:v>0.85137257333568805</c:v>
                </c:pt>
                <c:pt idx="893">
                  <c:v>0.85137257333568805</c:v>
                </c:pt>
                <c:pt idx="894">
                  <c:v>0.85137257333568805</c:v>
                </c:pt>
                <c:pt idx="895">
                  <c:v>0.85137257333568805</c:v>
                </c:pt>
                <c:pt idx="896">
                  <c:v>0.85137257333568805</c:v>
                </c:pt>
                <c:pt idx="897">
                  <c:v>0.85137257333568805</c:v>
                </c:pt>
                <c:pt idx="898">
                  <c:v>0.85137257333568805</c:v>
                </c:pt>
                <c:pt idx="899">
                  <c:v>0.85137257333568805</c:v>
                </c:pt>
                <c:pt idx="900">
                  <c:v>0.85137257333568805</c:v>
                </c:pt>
                <c:pt idx="901">
                  <c:v>0.85137257333568805</c:v>
                </c:pt>
                <c:pt idx="902">
                  <c:v>0.85137257333568805</c:v>
                </c:pt>
                <c:pt idx="903">
                  <c:v>0.85137257333568805</c:v>
                </c:pt>
                <c:pt idx="904">
                  <c:v>0.85137257333568805</c:v>
                </c:pt>
                <c:pt idx="905">
                  <c:v>0.85137257333568805</c:v>
                </c:pt>
                <c:pt idx="906">
                  <c:v>0.85137257333568805</c:v>
                </c:pt>
                <c:pt idx="907">
                  <c:v>0.85137257333568805</c:v>
                </c:pt>
                <c:pt idx="908">
                  <c:v>0.85137257333568805</c:v>
                </c:pt>
                <c:pt idx="909">
                  <c:v>0.85137257333568805</c:v>
                </c:pt>
                <c:pt idx="910">
                  <c:v>0.85137257333568805</c:v>
                </c:pt>
                <c:pt idx="911">
                  <c:v>0.85137257333568805</c:v>
                </c:pt>
                <c:pt idx="912">
                  <c:v>0.85137257333568805</c:v>
                </c:pt>
                <c:pt idx="913">
                  <c:v>0.85137257333568805</c:v>
                </c:pt>
                <c:pt idx="914">
                  <c:v>0.85137257333568805</c:v>
                </c:pt>
                <c:pt idx="915">
                  <c:v>0.85137257333568805</c:v>
                </c:pt>
                <c:pt idx="916">
                  <c:v>0.85137257333568805</c:v>
                </c:pt>
                <c:pt idx="917">
                  <c:v>0.85137257333568805</c:v>
                </c:pt>
                <c:pt idx="918">
                  <c:v>0.85137257333568805</c:v>
                </c:pt>
                <c:pt idx="919">
                  <c:v>0.85137257333568805</c:v>
                </c:pt>
                <c:pt idx="920">
                  <c:v>0.85137257333568805</c:v>
                </c:pt>
                <c:pt idx="921">
                  <c:v>0.85137257333568805</c:v>
                </c:pt>
                <c:pt idx="922">
                  <c:v>0.85137257333568805</c:v>
                </c:pt>
                <c:pt idx="923">
                  <c:v>0.85137257333568805</c:v>
                </c:pt>
                <c:pt idx="924">
                  <c:v>0.85137257333568805</c:v>
                </c:pt>
                <c:pt idx="925">
                  <c:v>0.85137257333568805</c:v>
                </c:pt>
                <c:pt idx="926">
                  <c:v>0.85137257333568805</c:v>
                </c:pt>
                <c:pt idx="927">
                  <c:v>0.85137257333568805</c:v>
                </c:pt>
                <c:pt idx="928">
                  <c:v>0.85137257333568805</c:v>
                </c:pt>
                <c:pt idx="929">
                  <c:v>0.85137257333568805</c:v>
                </c:pt>
                <c:pt idx="930">
                  <c:v>0.85137257333568805</c:v>
                </c:pt>
                <c:pt idx="931">
                  <c:v>0.85137257333568805</c:v>
                </c:pt>
                <c:pt idx="932">
                  <c:v>0.85137257333568805</c:v>
                </c:pt>
                <c:pt idx="933">
                  <c:v>0.85137257333568805</c:v>
                </c:pt>
                <c:pt idx="934">
                  <c:v>0.85137257333568805</c:v>
                </c:pt>
                <c:pt idx="935">
                  <c:v>0.85137257333568805</c:v>
                </c:pt>
                <c:pt idx="936">
                  <c:v>0.85137257333568805</c:v>
                </c:pt>
                <c:pt idx="937">
                  <c:v>0.85137257333568805</c:v>
                </c:pt>
                <c:pt idx="938">
                  <c:v>0.85137257333568805</c:v>
                </c:pt>
                <c:pt idx="939">
                  <c:v>0.85137257333568805</c:v>
                </c:pt>
                <c:pt idx="940">
                  <c:v>0.85137257333568805</c:v>
                </c:pt>
                <c:pt idx="941">
                  <c:v>0.85137257333568805</c:v>
                </c:pt>
                <c:pt idx="942">
                  <c:v>0.85137257333568805</c:v>
                </c:pt>
                <c:pt idx="943">
                  <c:v>0.85137257333568805</c:v>
                </c:pt>
                <c:pt idx="944">
                  <c:v>0.85137257333568805</c:v>
                </c:pt>
                <c:pt idx="945">
                  <c:v>0.85137257333568805</c:v>
                </c:pt>
                <c:pt idx="946">
                  <c:v>0.85137257333568805</c:v>
                </c:pt>
                <c:pt idx="947">
                  <c:v>0.85137257333568805</c:v>
                </c:pt>
                <c:pt idx="948">
                  <c:v>0.85137257333568805</c:v>
                </c:pt>
                <c:pt idx="949">
                  <c:v>0.85137257333568805</c:v>
                </c:pt>
                <c:pt idx="950">
                  <c:v>0.85137257333568805</c:v>
                </c:pt>
                <c:pt idx="951">
                  <c:v>0.85137257333568805</c:v>
                </c:pt>
                <c:pt idx="952">
                  <c:v>0.85137257333568805</c:v>
                </c:pt>
                <c:pt idx="953">
                  <c:v>0.85137257333568805</c:v>
                </c:pt>
                <c:pt idx="954">
                  <c:v>0.85137257333568805</c:v>
                </c:pt>
                <c:pt idx="955">
                  <c:v>0.85137257333568805</c:v>
                </c:pt>
                <c:pt idx="956">
                  <c:v>0.85137257333568805</c:v>
                </c:pt>
                <c:pt idx="957">
                  <c:v>0.85137257333568805</c:v>
                </c:pt>
                <c:pt idx="958">
                  <c:v>0.85137257333568805</c:v>
                </c:pt>
                <c:pt idx="959">
                  <c:v>0.85137257333568805</c:v>
                </c:pt>
                <c:pt idx="960">
                  <c:v>0.85137257333568805</c:v>
                </c:pt>
                <c:pt idx="961">
                  <c:v>0.85137257333568805</c:v>
                </c:pt>
                <c:pt idx="962">
                  <c:v>0.85137257333568805</c:v>
                </c:pt>
                <c:pt idx="963">
                  <c:v>0.85137257333568805</c:v>
                </c:pt>
                <c:pt idx="964">
                  <c:v>0.85137257333568805</c:v>
                </c:pt>
                <c:pt idx="965">
                  <c:v>0.85137257333568805</c:v>
                </c:pt>
                <c:pt idx="966">
                  <c:v>0.85137257333568805</c:v>
                </c:pt>
                <c:pt idx="967">
                  <c:v>0.85137257333568805</c:v>
                </c:pt>
                <c:pt idx="968">
                  <c:v>0.85137257333568805</c:v>
                </c:pt>
                <c:pt idx="969">
                  <c:v>0.85137257333568805</c:v>
                </c:pt>
                <c:pt idx="970">
                  <c:v>0.85137257333568805</c:v>
                </c:pt>
                <c:pt idx="971">
                  <c:v>0.85137257333568805</c:v>
                </c:pt>
                <c:pt idx="972">
                  <c:v>0.85137257333568805</c:v>
                </c:pt>
                <c:pt idx="973">
                  <c:v>0.85137257333568805</c:v>
                </c:pt>
                <c:pt idx="974">
                  <c:v>0.85137257333568805</c:v>
                </c:pt>
                <c:pt idx="975">
                  <c:v>0.85137257333568805</c:v>
                </c:pt>
                <c:pt idx="976">
                  <c:v>0.85137257333568805</c:v>
                </c:pt>
                <c:pt idx="977">
                  <c:v>0.85137257333568805</c:v>
                </c:pt>
                <c:pt idx="978">
                  <c:v>0.85137257333568805</c:v>
                </c:pt>
                <c:pt idx="979">
                  <c:v>0.85137257333568805</c:v>
                </c:pt>
                <c:pt idx="980">
                  <c:v>0.85137257333568805</c:v>
                </c:pt>
                <c:pt idx="981">
                  <c:v>0.85137257333568805</c:v>
                </c:pt>
                <c:pt idx="982">
                  <c:v>0.85137257333568805</c:v>
                </c:pt>
                <c:pt idx="983">
                  <c:v>0.85137257333568805</c:v>
                </c:pt>
                <c:pt idx="984">
                  <c:v>0.85137257333568805</c:v>
                </c:pt>
                <c:pt idx="985">
                  <c:v>0.85137257333568805</c:v>
                </c:pt>
                <c:pt idx="986">
                  <c:v>0.85137257333568805</c:v>
                </c:pt>
                <c:pt idx="987">
                  <c:v>0.85137257333568805</c:v>
                </c:pt>
                <c:pt idx="988">
                  <c:v>0.85137257333568805</c:v>
                </c:pt>
                <c:pt idx="989">
                  <c:v>0.85137257333568805</c:v>
                </c:pt>
                <c:pt idx="990">
                  <c:v>0.85137257333568805</c:v>
                </c:pt>
                <c:pt idx="991">
                  <c:v>0.85137257333568805</c:v>
                </c:pt>
                <c:pt idx="992">
                  <c:v>0.85137257333568805</c:v>
                </c:pt>
                <c:pt idx="993">
                  <c:v>0.85137257333568805</c:v>
                </c:pt>
                <c:pt idx="994">
                  <c:v>0.85137257333568805</c:v>
                </c:pt>
                <c:pt idx="995">
                  <c:v>0.85137257333568805</c:v>
                </c:pt>
                <c:pt idx="996">
                  <c:v>0.85137257333568805</c:v>
                </c:pt>
                <c:pt idx="997">
                  <c:v>0.85137257333568805</c:v>
                </c:pt>
                <c:pt idx="998">
                  <c:v>0.85137257333568805</c:v>
                </c:pt>
                <c:pt idx="999">
                  <c:v>0.85137257333568805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A2-4AC3-BCF4-97BBEAD63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Validation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Auto-Regularization vs. Grid Search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 b="0" i="0" baseline="0">
                <a:effectLst/>
              </a:rPr>
              <a:t>Ridge Weight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/>
              <a:t>Dataset Iteration 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30'!$L$2</c:f>
              <c:strCache>
                <c:ptCount val="1"/>
                <c:pt idx="0">
                  <c:v>Auto-Reg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30'!$M$3:$M$1002</c:f>
              <c:numCache>
                <c:formatCode>#,##0.000</c:formatCode>
                <c:ptCount val="1000"/>
                <c:pt idx="0">
                  <c:v>1.1232714150920315</c:v>
                </c:pt>
                <c:pt idx="1">
                  <c:v>2.2435219169426444</c:v>
                </c:pt>
                <c:pt idx="2">
                  <c:v>4.5810807047982474E-2</c:v>
                </c:pt>
                <c:pt idx="3">
                  <c:v>3.3506232533573245E-2</c:v>
                </c:pt>
                <c:pt idx="4">
                  <c:v>2.6755998693704833E-2</c:v>
                </c:pt>
                <c:pt idx="5">
                  <c:v>2.3098552844074607E-2</c:v>
                </c:pt>
                <c:pt idx="6">
                  <c:v>2.1682392313383408E-2</c:v>
                </c:pt>
                <c:pt idx="7">
                  <c:v>2.315632000095046E-2</c:v>
                </c:pt>
                <c:pt idx="8">
                  <c:v>3.1791700389589922E-2</c:v>
                </c:pt>
                <c:pt idx="9">
                  <c:v>8.4564453800851841E-2</c:v>
                </c:pt>
                <c:pt idx="10">
                  <c:v>46622891.020624496</c:v>
                </c:pt>
                <c:pt idx="11">
                  <c:v>33406762.340996806</c:v>
                </c:pt>
                <c:pt idx="12">
                  <c:v>23936992.633252248</c:v>
                </c:pt>
                <c:pt idx="13">
                  <c:v>17151606.407115038</c:v>
                </c:pt>
                <c:pt idx="14">
                  <c:v>12289664.975782784</c:v>
                </c:pt>
                <c:pt idx="15">
                  <c:v>8805931.9467743114</c:v>
                </c:pt>
                <c:pt idx="16">
                  <c:v>6309728.3747515874</c:v>
                </c:pt>
                <c:pt idx="17">
                  <c:v>4521120.5642626928</c:v>
                </c:pt>
                <c:pt idx="18">
                  <c:v>3239527.2587171989</c:v>
                </c:pt>
                <c:pt idx="19">
                  <c:v>2321225.7084144889</c:v>
                </c:pt>
                <c:pt idx="20">
                  <c:v>1663234.0640156525</c:v>
                </c:pt>
                <c:pt idx="21">
                  <c:v>1191762.606835108</c:v>
                </c:pt>
                <c:pt idx="22">
                  <c:v>853938.69375768653</c:v>
                </c:pt>
                <c:pt idx="23">
                  <c:v>611877.42118302186</c:v>
                </c:pt>
                <c:pt idx="24">
                  <c:v>438433.07009744243</c:v>
                </c:pt>
                <c:pt idx="25">
                  <c:v>314154.88344843924</c:v>
                </c:pt>
                <c:pt idx="26">
                  <c:v>225105.78532016359</c:v>
                </c:pt>
                <c:pt idx="27">
                  <c:v>161299.4249289099</c:v>
                </c:pt>
                <c:pt idx="28">
                  <c:v>115580.26971058243</c:v>
                </c:pt>
                <c:pt idx="29">
                  <c:v>82821.156954413556</c:v>
                </c:pt>
                <c:pt idx="30">
                  <c:v>59348.314423896853</c:v>
                </c:pt>
                <c:pt idx="31">
                  <c:v>42529.369628291643</c:v>
                </c:pt>
                <c:pt idx="32">
                  <c:v>30478.145564406161</c:v>
                </c:pt>
                <c:pt idx="33">
                  <c:v>21843.137619404952</c:v>
                </c:pt>
                <c:pt idx="34">
                  <c:v>15655.95064358838</c:v>
                </c:pt>
                <c:pt idx="35">
                  <c:v>11222.69935971586</c:v>
                </c:pt>
                <c:pt idx="36">
                  <c:v>8046.1933445960831</c:v>
                </c:pt>
                <c:pt idx="37">
                  <c:v>5770.1801160004661</c:v>
                </c:pt>
                <c:pt idx="38">
                  <c:v>4139.393536759927</c:v>
                </c:pt>
                <c:pt idx="39">
                  <c:v>2970.9272161789936</c:v>
                </c:pt>
                <c:pt idx="40">
                  <c:v>2133.7226181443752</c:v>
                </c:pt>
                <c:pt idx="41">
                  <c:v>1533.8716020090014</c:v>
                </c:pt>
                <c:pt idx="42">
                  <c:v>1104.0851802652601</c:v>
                </c:pt>
                <c:pt idx="43">
                  <c:v>796.14750209867918</c:v>
                </c:pt>
                <c:pt idx="44">
                  <c:v>575.50886280088741</c:v>
                </c:pt>
                <c:pt idx="45">
                  <c:v>417.41144262628904</c:v>
                </c:pt>
                <c:pt idx="46">
                  <c:v>304.11339845055687</c:v>
                </c:pt>
                <c:pt idx="47">
                  <c:v>222.90013915163797</c:v>
                </c:pt>
                <c:pt idx="48">
                  <c:v>164.659903343688</c:v>
                </c:pt>
                <c:pt idx="49">
                  <c:v>122.86397957069336</c:v>
                </c:pt>
                <c:pt idx="50">
                  <c:v>92.837097799807239</c:v>
                </c:pt>
                <c:pt idx="51">
                  <c:v>71.235735036157735</c:v>
                </c:pt>
                <c:pt idx="52">
                  <c:v>55.675051565382013</c:v>
                </c:pt>
                <c:pt idx="53">
                  <c:v>44.461750032308153</c:v>
                </c:pt>
                <c:pt idx="54">
                  <c:v>36.402414104600261</c:v>
                </c:pt>
                <c:pt idx="55">
                  <c:v>30.666114495879135</c:v>
                </c:pt>
                <c:pt idx="56">
                  <c:v>26.6868252195768</c:v>
                </c:pt>
                <c:pt idx="57">
                  <c:v>24.095665199851716</c:v>
                </c:pt>
                <c:pt idx="58">
                  <c:v>22.675225380930836</c:v>
                </c:pt>
                <c:pt idx="59">
                  <c:v>22.327919112902126</c:v>
                </c:pt>
                <c:pt idx="60">
                  <c:v>23.04654737685604</c:v>
                </c:pt>
                <c:pt idx="61">
                  <c:v>24.869066601409855</c:v>
                </c:pt>
                <c:pt idx="62">
                  <c:v>27.800511478941047</c:v>
                </c:pt>
                <c:pt idx="63">
                  <c:v>31.711462803866333</c:v>
                </c:pt>
                <c:pt idx="64">
                  <c:v>36.268877418137905</c:v>
                </c:pt>
                <c:pt idx="65">
                  <c:v>40.966529468150831</c:v>
                </c:pt>
                <c:pt idx="66">
                  <c:v>45.261323402170945</c:v>
                </c:pt>
                <c:pt idx="67">
                  <c:v>48.736491734624252</c:v>
                </c:pt>
                <c:pt idx="68">
                  <c:v>51.193069306639892</c:v>
                </c:pt>
                <c:pt idx="69">
                  <c:v>52.638987969892682</c:v>
                </c:pt>
                <c:pt idx="70">
                  <c:v>53.21786141651198</c:v>
                </c:pt>
                <c:pt idx="71">
                  <c:v>53.131991115155763</c:v>
                </c:pt>
                <c:pt idx="72">
                  <c:v>52.587614500690613</c:v>
                </c:pt>
                <c:pt idx="73">
                  <c:v>51.765640382019853</c:v>
                </c:pt>
                <c:pt idx="74">
                  <c:v>50.810786220516327</c:v>
                </c:pt>
                <c:pt idx="75">
                  <c:v>49.831150028527006</c:v>
                </c:pt>
                <c:pt idx="76">
                  <c:v>48.902535557622308</c:v>
                </c:pt>
                <c:pt idx="77">
                  <c:v>48.074246475154901</c:v>
                </c:pt>
                <c:pt idx="78">
                  <c:v>47.374740589163089</c:v>
                </c:pt>
                <c:pt idx="79">
                  <c:v>46.816517788165875</c:v>
                </c:pt>
                <c:pt idx="80">
                  <c:v>46.400123980000537</c:v>
                </c:pt>
                <c:pt idx="81">
                  <c:v>46.117378719925973</c:v>
                </c:pt>
                <c:pt idx="82">
                  <c:v>45.954002492849625</c:v>
                </c:pt>
                <c:pt idx="83">
                  <c:v>45.891806399270493</c:v>
                </c:pt>
                <c:pt idx="84">
                  <c:v>45.910557362833693</c:v>
                </c:pt>
                <c:pt idx="85">
                  <c:v>45.989574169176052</c:v>
                </c:pt>
                <c:pt idx="86">
                  <c:v>46.109061841407865</c:v>
                </c:pt>
                <c:pt idx="87">
                  <c:v>46.251164303989292</c:v>
                </c:pt>
                <c:pt idx="88">
                  <c:v>46.400710671965925</c:v>
                </c:pt>
                <c:pt idx="89">
                  <c:v>46.545644841208095</c:v>
                </c:pt>
                <c:pt idx="90">
                  <c:v>46.677152998940748</c:v>
                </c:pt>
                <c:pt idx="91">
                  <c:v>46.789529769934482</c:v>
                </c:pt>
                <c:pt idx="92">
                  <c:v>46.87984340501184</c:v>
                </c:pt>
                <c:pt idx="93">
                  <c:v>46.947469745472965</c:v>
                </c:pt>
                <c:pt idx="94">
                  <c:v>46.993563403686807</c:v>
                </c:pt>
                <c:pt idx="95">
                  <c:v>47.020525070430359</c:v>
                </c:pt>
                <c:pt idx="96">
                  <c:v>47.031509630647371</c:v>
                </c:pt>
                <c:pt idx="97">
                  <c:v>47.030004258131832</c:v>
                </c:pt>
                <c:pt idx="98">
                  <c:v>47.019491413044292</c:v>
                </c:pt>
                <c:pt idx="99">
                  <c:v>47.003200137696069</c:v>
                </c:pt>
                <c:pt idx="100">
                  <c:v>46.983940731707939</c:v>
                </c:pt>
                <c:pt idx="101">
                  <c:v>46.964012622812994</c:v>
                </c:pt>
                <c:pt idx="102">
                  <c:v>46.94517251672012</c:v>
                </c:pt>
                <c:pt idx="103">
                  <c:v>46.92864907744201</c:v>
                </c:pt>
                <c:pt idx="104">
                  <c:v>46.915190863083268</c:v>
                </c:pt>
                <c:pt idx="105">
                  <c:v>46.905135532147604</c:v>
                </c:pt>
                <c:pt idx="106">
                  <c:v>46.898490075239295</c:v>
                </c:pt>
                <c:pt idx="107">
                  <c:v>46.895013758305105</c:v>
                </c:pt>
                <c:pt idx="108">
                  <c:v>46.894297411430088</c:v>
                </c:pt>
                <c:pt idx="109">
                  <c:v>46.895834545153974</c:v>
                </c:pt>
                <c:pt idx="110">
                  <c:v>46.899081447147921</c:v>
                </c:pt>
                <c:pt idx="111">
                  <c:v>46.903504855685114</c:v>
                </c:pt>
                <c:pt idx="112">
                  <c:v>46.908616992921893</c:v>
                </c:pt>
                <c:pt idx="113">
                  <c:v>46.913998658347268</c:v>
                </c:pt>
                <c:pt idx="114">
                  <c:v>46.91931173441224</c:v>
                </c:pt>
                <c:pt idx="115">
                  <c:v>46.924302860142724</c:v>
                </c:pt>
                <c:pt idx="116">
                  <c:v>46.928800213904331</c:v>
                </c:pt>
                <c:pt idx="117">
                  <c:v>46.932705351195828</c:v>
                </c:pt>
                <c:pt idx="118">
                  <c:v>46.93598190955916</c:v>
                </c:pt>
                <c:pt idx="119">
                  <c:v>46.938642763072906</c:v>
                </c:pt>
                <c:pt idx="120">
                  <c:v>46.940736923265078</c:v>
                </c:pt>
                <c:pt idx="121">
                  <c:v>46.942337176165339</c:v>
                </c:pt>
                <c:pt idx="122">
                  <c:v>46.943529144280745</c:v>
                </c:pt>
                <c:pt idx="123">
                  <c:v>46.944402187832594</c:v>
                </c:pt>
                <c:pt idx="124">
                  <c:v>46.945042324870528</c:v>
                </c:pt>
                <c:pt idx="125">
                  <c:v>46.945527161707496</c:v>
                </c:pt>
                <c:pt idx="126">
                  <c:v>46.945922685175795</c:v>
                </c:pt>
                <c:pt idx="127">
                  <c:v>46.946281674251452</c:v>
                </c:pt>
                <c:pt idx="128">
                  <c:v>46.946643435518062</c:v>
                </c:pt>
                <c:pt idx="129">
                  <c:v>46.947034548169427</c:v>
                </c:pt>
                <c:pt idx="130">
                  <c:v>46.947470312354291</c:v>
                </c:pt>
                <c:pt idx="131">
                  <c:v>46.947956622257351</c:v>
                </c:pt>
                <c:pt idx="132">
                  <c:v>46.948492025526754</c:v>
                </c:pt>
                <c:pt idx="133">
                  <c:v>46.94906977751468</c:v>
                </c:pt>
                <c:pt idx="134">
                  <c:v>46.949679747279916</c:v>
                </c:pt>
                <c:pt idx="135">
                  <c:v>46.950310078676196</c:v>
                </c:pt>
                <c:pt idx="136">
                  <c:v>46.950948551343885</c:v>
                </c:pt>
                <c:pt idx="137">
                  <c:v>46.951583621389616</c:v>
                </c:pt>
                <c:pt idx="138">
                  <c:v>46.952205149128766</c:v>
                </c:pt>
                <c:pt idx="139">
                  <c:v>46.952804841441726</c:v>
                </c:pt>
                <c:pt idx="140">
                  <c:v>46.953376449436348</c:v>
                </c:pt>
                <c:pt idx="141">
                  <c:v>46.953915769120449</c:v>
                </c:pt>
                <c:pt idx="142">
                  <c:v>46.954420494658208</c:v>
                </c:pt>
                <c:pt idx="143">
                  <c:v>46.954889971709179</c:v>
                </c:pt>
                <c:pt idx="144">
                  <c:v>46.955324893449067</c:v>
                </c:pt>
                <c:pt idx="145">
                  <c:v>46.95572697519205</c:v>
                </c:pt>
                <c:pt idx="146">
                  <c:v>46.956098636021544</c:v>
                </c:pt>
                <c:pt idx="147">
                  <c:v>46.956442708194928</c:v>
                </c:pt>
                <c:pt idx="148">
                  <c:v>46.956762187910527</c:v>
                </c:pt>
                <c:pt idx="149">
                  <c:v>46.95706003469612</c:v>
                </c:pt>
                <c:pt idx="150">
                  <c:v>46.957339021429625</c:v>
                </c:pt>
                <c:pt idx="151">
                  <c:v>46.957601632919875</c:v>
                </c:pt>
                <c:pt idx="152">
                  <c:v>46.957850008085565</c:v>
                </c:pt>
                <c:pt idx="153">
                  <c:v>46.958085918936995</c:v>
                </c:pt>
                <c:pt idx="154">
                  <c:v>46.95831077867927</c:v>
                </c:pt>
                <c:pt idx="155">
                  <c:v>46.958525671139043</c:v>
                </c:pt>
                <c:pt idx="156">
                  <c:v>46.958731394161404</c:v>
                </c:pt>
                <c:pt idx="157">
                  <c:v>46.958928510498104</c:v>
                </c:pt>
                <c:pt idx="158">
                  <c:v>46.95911740079039</c:v>
                </c:pt>
                <c:pt idx="159">
                  <c:v>46.959298314476058</c:v>
                </c:pt>
                <c:pt idx="160">
                  <c:v>46.959471415613933</c:v>
                </c:pt>
                <c:pt idx="161">
                  <c:v>46.959636821760924</c:v>
                </c:pt>
                <c:pt idx="162">
                  <c:v>46.959794634964318</c:v>
                </c:pt>
                <c:pt idx="163">
                  <c:v>46.959944964738469</c:v>
                </c:pt>
                <c:pt idx="164">
                  <c:v>46.960087943477461</c:v>
                </c:pt>
                <c:pt idx="165">
                  <c:v>46.960223735182367</c:v>
                </c:pt>
                <c:pt idx="166">
                  <c:v>46.96035253862</c:v>
                </c:pt>
                <c:pt idx="167">
                  <c:v>46.960474586142645</c:v>
                </c:pt>
                <c:pt idx="168">
                  <c:v>46.960590139397226</c:v>
                </c:pt>
                <c:pt idx="169">
                  <c:v>46.960699483050035</c:v>
                </c:pt>
                <c:pt idx="170">
                  <c:v>46.960802917518613</c:v>
                </c:pt>
                <c:pt idx="171">
                  <c:v>46.960900751514416</c:v>
                </c:pt>
                <c:pt idx="172">
                  <c:v>46.960993295009324</c:v>
                </c:pt>
                <c:pt idx="173">
                  <c:v>46.961080853058043</c:v>
                </c:pt>
                <c:pt idx="174">
                  <c:v>46.961163720735676</c:v>
                </c:pt>
                <c:pt idx="175">
                  <c:v>46.961242179299262</c:v>
                </c:pt>
                <c:pt idx="176">
                  <c:v>46.961316493574927</c:v>
                </c:pt>
                <c:pt idx="177">
                  <c:v>46.961386910479561</c:v>
                </c:pt>
                <c:pt idx="178">
                  <c:v>46.961453658530274</c:v>
                </c:pt>
                <c:pt idx="179">
                  <c:v>46.961516948153012</c:v>
                </c:pt>
                <c:pt idx="180">
                  <c:v>46.961576972604192</c:v>
                </c:pt>
                <c:pt idx="181">
                  <c:v>46.961633909310621</c:v>
                </c:pt>
                <c:pt idx="182">
                  <c:v>46.961687921455308</c:v>
                </c:pt>
                <c:pt idx="183">
                  <c:v>46.961739159664496</c:v>
                </c:pt>
                <c:pt idx="184">
                  <c:v>46.961787763670017</c:v>
                </c:pt>
                <c:pt idx="185">
                  <c:v>46.961833863868264</c:v>
                </c:pt>
                <c:pt idx="186">
                  <c:v>46.961877582703544</c:v>
                </c:pt>
                <c:pt idx="187">
                  <c:v>46.961919035855189</c:v>
                </c:pt>
                <c:pt idx="188">
                  <c:v>46.961958333204414</c:v>
                </c:pt>
                <c:pt idx="189">
                  <c:v>46.961995579595538</c:v>
                </c:pt>
                <c:pt idx="190">
                  <c:v>46.962030875400771</c:v>
                </c:pt>
                <c:pt idx="191">
                  <c:v>46.962064316922238</c:v>
                </c:pt>
                <c:pt idx="192">
                  <c:v>46.962095996655819</c:v>
                </c:pt>
                <c:pt idx="193">
                  <c:v>46.962126003451665</c:v>
                </c:pt>
                <c:pt idx="194">
                  <c:v>46.962154422600214</c:v>
                </c:pt>
                <c:pt idx="195">
                  <c:v>46.962181335869097</c:v>
                </c:pt>
                <c:pt idx="196">
                  <c:v>46.962206821518279</c:v>
                </c:pt>
                <c:pt idx="197">
                  <c:v>46.962230954306939</c:v>
                </c:pt>
                <c:pt idx="198">
                  <c:v>46.962253805510898</c:v>
                </c:pt>
                <c:pt idx="199">
                  <c:v>46.962275442949306</c:v>
                </c:pt>
                <c:pt idx="200">
                  <c:v>46.962295931041972</c:v>
                </c:pt>
                <c:pt idx="201">
                  <c:v>46.962315330881623</c:v>
                </c:pt>
                <c:pt idx="202">
                  <c:v>46.962333700333396</c:v>
                </c:pt>
                <c:pt idx="203">
                  <c:v>46.962351094149966</c:v>
                </c:pt>
                <c:pt idx="204">
                  <c:v>46.962367564105328</c:v>
                </c:pt>
                <c:pt idx="205">
                  <c:v>46.962383159137062</c:v>
                </c:pt>
                <c:pt idx="206">
                  <c:v>46.962397925498045</c:v>
                </c:pt>
                <c:pt idx="207">
                  <c:v>46.962411906907143</c:v>
                </c:pt>
                <c:pt idx="208">
                  <c:v>46.962425144700447</c:v>
                </c:pt>
                <c:pt idx="209">
                  <c:v>46.962437677977782</c:v>
                </c:pt>
                <c:pt idx="210">
                  <c:v>46.962449543743119</c:v>
                </c:pt>
                <c:pt idx="211">
                  <c:v>46.96246077703325</c:v>
                </c:pt>
                <c:pt idx="212">
                  <c:v>46.962471411041726</c:v>
                </c:pt>
                <c:pt idx="213">
                  <c:v>46.962481477229232</c:v>
                </c:pt>
                <c:pt idx="214">
                  <c:v>46.962491005427395</c:v>
                </c:pt>
                <c:pt idx="215">
                  <c:v>46.962500023929863</c:v>
                </c:pt>
                <c:pt idx="216">
                  <c:v>46.962508559579177</c:v>
                </c:pt>
                <c:pt idx="217">
                  <c:v>46.962516637842356</c:v>
                </c:pt>
                <c:pt idx="218">
                  <c:v>46.962524282884203</c:v>
                </c:pt>
                <c:pt idx="219">
                  <c:v>46.962531517629763</c:v>
                </c:pt>
                <c:pt idx="220">
                  <c:v>46.962538363827626</c:v>
                </c:pt>
                <c:pt idx="221">
                  <c:v>46.962544842105956</c:v>
                </c:pt>
                <c:pt idx="222">
                  <c:v>46.962550972024481</c:v>
                </c:pt>
                <c:pt idx="223">
                  <c:v>46.962556772128124</c:v>
                </c:pt>
                <c:pt idx="224">
                  <c:v>46.962562259994847</c:v>
                </c:pt>
                <c:pt idx="225">
                  <c:v>46.962567452280268</c:v>
                </c:pt>
                <c:pt idx="226">
                  <c:v>46.962572364765613</c:v>
                </c:pt>
                <c:pt idx="227">
                  <c:v>46.962577012399457</c:v>
                </c:pt>
                <c:pt idx="228">
                  <c:v>46.96258140934043</c:v>
                </c:pt>
                <c:pt idx="229">
                  <c:v>46.962585568994903</c:v>
                </c:pt>
                <c:pt idx="230">
                  <c:v>46.962589504059615</c:v>
                </c:pt>
                <c:pt idx="231">
                  <c:v>46.962593226554588</c:v>
                </c:pt>
                <c:pt idx="232">
                  <c:v>46.962596747862101</c:v>
                </c:pt>
                <c:pt idx="233">
                  <c:v>46.962600078758122</c:v>
                </c:pt>
                <c:pt idx="234">
                  <c:v>46.96260322944525</c:v>
                </c:pt>
                <c:pt idx="235">
                  <c:v>46.962606209583647</c:v>
                </c:pt>
                <c:pt idx="236">
                  <c:v>46.962609028319278</c:v>
                </c:pt>
                <c:pt idx="237">
                  <c:v>46.962611694312479</c:v>
                </c:pt>
                <c:pt idx="238">
                  <c:v>46.962614215762862</c:v>
                </c:pt>
                <c:pt idx="239">
                  <c:v>46.962616600434302</c:v>
                </c:pt>
                <c:pt idx="240">
                  <c:v>46.962618855677832</c:v>
                </c:pt>
                <c:pt idx="241">
                  <c:v>46.962620988455171</c:v>
                </c:pt>
                <c:pt idx="242">
                  <c:v>46.96262300535561</c:v>
                </c:pt>
                <c:pt idx="243">
                  <c:v>46.962624912619525</c:v>
                </c:pt>
                <c:pt idx="244">
                  <c:v>46.962626716154375</c:v>
                </c:pt>
                <c:pt idx="245">
                  <c:v>46.962628421553831</c:v>
                </c:pt>
                <c:pt idx="246">
                  <c:v>46.96263003411196</c:v>
                </c:pt>
                <c:pt idx="247">
                  <c:v>46.96263155884207</c:v>
                </c:pt>
                <c:pt idx="248">
                  <c:v>46.96263300048826</c:v>
                </c:pt>
                <c:pt idx="249">
                  <c:v>46.962634363541156</c:v>
                </c:pt>
                <c:pt idx="250">
                  <c:v>46.96263565225221</c:v>
                </c:pt>
                <c:pt idx="251">
                  <c:v>46.962636870643792</c:v>
                </c:pt>
                <c:pt idx="252">
                  <c:v>46.962638022523635</c:v>
                </c:pt>
                <c:pt idx="253">
                  <c:v>46.962639111494234</c:v>
                </c:pt>
                <c:pt idx="254">
                  <c:v>46.962640140965561</c:v>
                </c:pt>
                <c:pt idx="255">
                  <c:v>46.962641114163425</c:v>
                </c:pt>
                <c:pt idx="256">
                  <c:v>46.962642034141396</c:v>
                </c:pt>
                <c:pt idx="257">
                  <c:v>46.962642903787625</c:v>
                </c:pt>
                <c:pt idx="258">
                  <c:v>46.962643725834873</c:v>
                </c:pt>
                <c:pt idx="259">
                  <c:v>46.962644502869864</c:v>
                </c:pt>
                <c:pt idx="260">
                  <c:v>46.962645237338393</c:v>
                </c:pt>
                <c:pt idx="261">
                  <c:v>46.962645931555237</c:v>
                </c:pt>
                <c:pt idx="262">
                  <c:v>46.962646587710303</c:v>
                </c:pt>
                <c:pt idx="263">
                  <c:v>46.962647207875065</c:v>
                </c:pt>
                <c:pt idx="264">
                  <c:v>46.962647794009293</c:v>
                </c:pt>
                <c:pt idx="265">
                  <c:v>46.962648347967537</c:v>
                </c:pt>
                <c:pt idx="266">
                  <c:v>46.962648871502445</c:v>
                </c:pt>
                <c:pt idx="267">
                  <c:v>46.962649366274142</c:v>
                </c:pt>
                <c:pt idx="268">
                  <c:v>46.962649833851195</c:v>
                </c:pt>
                <c:pt idx="269">
                  <c:v>46.962650275717607</c:v>
                </c:pt>
                <c:pt idx="270">
                  <c:v>46.962650693278029</c:v>
                </c:pt>
                <c:pt idx="271">
                  <c:v>46.962651087859633</c:v>
                </c:pt>
                <c:pt idx="272">
                  <c:v>46.962651460718654</c:v>
                </c:pt>
                <c:pt idx="273">
                  <c:v>46.962651813042804</c:v>
                </c:pt>
                <c:pt idx="274">
                  <c:v>46.962652145955396</c:v>
                </c:pt>
                <c:pt idx="275">
                  <c:v>46.962652460518768</c:v>
                </c:pt>
                <c:pt idx="276">
                  <c:v>46.962652757737885</c:v>
                </c:pt>
                <c:pt idx="277">
                  <c:v>46.962653038562337</c:v>
                </c:pt>
                <c:pt idx="278">
                  <c:v>46.962653303890519</c:v>
                </c:pt>
                <c:pt idx="279">
                  <c:v>46.962653554572462</c:v>
                </c:pt>
                <c:pt idx="280">
                  <c:v>46.962653791410773</c:v>
                </c:pt>
                <c:pt idx="281">
                  <c:v>46.96265401516527</c:v>
                </c:pt>
                <c:pt idx="282">
                  <c:v>46.962654226554044</c:v>
                </c:pt>
                <c:pt idx="283">
                  <c:v>46.962654426256165</c:v>
                </c:pt>
                <c:pt idx="284">
                  <c:v>46.962654614914058</c:v>
                </c:pt>
                <c:pt idx="285">
                  <c:v>46.96265479313405</c:v>
                </c:pt>
                <c:pt idx="286">
                  <c:v>46.962654961489989</c:v>
                </c:pt>
                <c:pt idx="287">
                  <c:v>46.962655120524808</c:v>
                </c:pt>
                <c:pt idx="288">
                  <c:v>46.962655270750822</c:v>
                </c:pt>
                <c:pt idx="289">
                  <c:v>46.962655412653653</c:v>
                </c:pt>
                <c:pt idx="290">
                  <c:v>46.962655546690705</c:v>
                </c:pt>
                <c:pt idx="291">
                  <c:v>46.962655673295934</c:v>
                </c:pt>
                <c:pt idx="292">
                  <c:v>46.962655792878799</c:v>
                </c:pt>
                <c:pt idx="293">
                  <c:v>46.962655905826352</c:v>
                </c:pt>
                <c:pt idx="294">
                  <c:v>46.962656012504837</c:v>
                </c:pt>
                <c:pt idx="295">
                  <c:v>46.962656113259449</c:v>
                </c:pt>
                <c:pt idx="296">
                  <c:v>46.962656208417549</c:v>
                </c:pt>
                <c:pt idx="297">
                  <c:v>46.962656298288096</c:v>
                </c:pt>
                <c:pt idx="298">
                  <c:v>46.962656383162773</c:v>
                </c:pt>
                <c:pt idx="299">
                  <c:v>46.962656463318638</c:v>
                </c:pt>
                <c:pt idx="300">
                  <c:v>46.962656539015384</c:v>
                </c:pt>
                <c:pt idx="301">
                  <c:v>46.962656610500069</c:v>
                </c:pt>
                <c:pt idx="302">
                  <c:v>46.96265667800607</c:v>
                </c:pt>
                <c:pt idx="303">
                  <c:v>46.962656741752696</c:v>
                </c:pt>
                <c:pt idx="304">
                  <c:v>46.962656801948974</c:v>
                </c:pt>
                <c:pt idx="305">
                  <c:v>46.96265685879068</c:v>
                </c:pt>
                <c:pt idx="306">
                  <c:v>46.962656912464304</c:v>
                </c:pt>
                <c:pt idx="307">
                  <c:v>46.962656963145001</c:v>
                </c:pt>
                <c:pt idx="308">
                  <c:v>46.962657010998548</c:v>
                </c:pt>
                <c:pt idx="309">
                  <c:v>46.962657056182245</c:v>
                </c:pt>
                <c:pt idx="310">
                  <c:v>46.962657098844062</c:v>
                </c:pt>
                <c:pt idx="311">
                  <c:v>46.962657139123465</c:v>
                </c:pt>
                <c:pt idx="312">
                  <c:v>46.962657177153353</c:v>
                </c:pt>
                <c:pt idx="313">
                  <c:v>46.962657213058662</c:v>
                </c:pt>
                <c:pt idx="314">
                  <c:v>46.962657246956788</c:v>
                </c:pt>
                <c:pt idx="315">
                  <c:v>46.962657278959945</c:v>
                </c:pt>
                <c:pt idx="316">
                  <c:v>46.962657309172904</c:v>
                </c:pt>
                <c:pt idx="317">
                  <c:v>46.962657337695205</c:v>
                </c:pt>
                <c:pt idx="318">
                  <c:v>46.962657364621712</c:v>
                </c:pt>
                <c:pt idx="319">
                  <c:v>46.962657390040718</c:v>
                </c:pt>
                <c:pt idx="320">
                  <c:v>46.962657414035824</c:v>
                </c:pt>
                <c:pt idx="321">
                  <c:v>46.962657436686854</c:v>
                </c:pt>
                <c:pt idx="322">
                  <c:v>46.962657458068001</c:v>
                </c:pt>
                <c:pt idx="323">
                  <c:v>46.962657478251145</c:v>
                </c:pt>
                <c:pt idx="324">
                  <c:v>46.962657497302011</c:v>
                </c:pt>
                <c:pt idx="325">
                  <c:v>46.962657515284491</c:v>
                </c:pt>
                <c:pt idx="326">
                  <c:v>46.962657532257268</c:v>
                </c:pt>
                <c:pt idx="327">
                  <c:v>46.962657548277626</c:v>
                </c:pt>
                <c:pt idx="328">
                  <c:v>46.962657563398679</c:v>
                </c:pt>
                <c:pt idx="329">
                  <c:v>46.962657577669688</c:v>
                </c:pt>
                <c:pt idx="330">
                  <c:v>46.962657591139511</c:v>
                </c:pt>
                <c:pt idx="331">
                  <c:v>46.962657603851845</c:v>
                </c:pt>
                <c:pt idx="332">
                  <c:v>46.962657615848926</c:v>
                </c:pt>
                <c:pt idx="333">
                  <c:v>46.962657627171623</c:v>
                </c:pt>
                <c:pt idx="334">
                  <c:v>46.962657637857042</c:v>
                </c:pt>
                <c:pt idx="335">
                  <c:v>46.962657647941334</c:v>
                </c:pt>
                <c:pt idx="336">
                  <c:v>46.962657657457832</c:v>
                </c:pt>
                <c:pt idx="337">
                  <c:v>46.962657666438027</c:v>
                </c:pt>
                <c:pt idx="338">
                  <c:v>46.96265767491245</c:v>
                </c:pt>
                <c:pt idx="339">
                  <c:v>46.962657682908784</c:v>
                </c:pt>
                <c:pt idx="340">
                  <c:v>46.962657690454741</c:v>
                </c:pt>
                <c:pt idx="341">
                  <c:v>46.962657697575217</c:v>
                </c:pt>
                <c:pt idx="342">
                  <c:v>46.96265770429369</c:v>
                </c:pt>
                <c:pt idx="343">
                  <c:v>46.962657710633188</c:v>
                </c:pt>
                <c:pt idx="344">
                  <c:v>46.962657716614345</c:v>
                </c:pt>
                <c:pt idx="345">
                  <c:v>46.962657722258314</c:v>
                </c:pt>
                <c:pt idx="346">
                  <c:v>46.962657727582936</c:v>
                </c:pt>
                <c:pt idx="347">
                  <c:v>46.962657732607013</c:v>
                </c:pt>
                <c:pt idx="348">
                  <c:v>46.962657737346952</c:v>
                </c:pt>
                <c:pt idx="349">
                  <c:v>46.962657741818731</c:v>
                </c:pt>
                <c:pt idx="350">
                  <c:v>46.962657746037863</c:v>
                </c:pt>
                <c:pt idx="351">
                  <c:v>46.962657750017947</c:v>
                </c:pt>
                <c:pt idx="352">
                  <c:v>46.962657753772604</c:v>
                </c:pt>
                <c:pt idx="353">
                  <c:v>46.962657757314531</c:v>
                </c:pt>
                <c:pt idx="354">
                  <c:v>46.962657760656391</c:v>
                </c:pt>
                <c:pt idx="355">
                  <c:v>46.962657763808529</c:v>
                </c:pt>
                <c:pt idx="356">
                  <c:v>46.962657766781746</c:v>
                </c:pt>
                <c:pt idx="357">
                  <c:v>46.962657769586826</c:v>
                </c:pt>
                <c:pt idx="358">
                  <c:v>46.962657772232212</c:v>
                </c:pt>
                <c:pt idx="359">
                  <c:v>46.962657774727816</c:v>
                </c:pt>
                <c:pt idx="360">
                  <c:v>46.962657777082057</c:v>
                </c:pt>
                <c:pt idx="361">
                  <c:v>46.962657779301971</c:v>
                </c:pt>
                <c:pt idx="362">
                  <c:v>46.96265778139604</c:v>
                </c:pt>
                <c:pt idx="363">
                  <c:v>46.962657783371299</c:v>
                </c:pt>
                <c:pt idx="364">
                  <c:v>46.962657785234306</c:v>
                </c:pt>
                <c:pt idx="365">
                  <c:v>46.962657786991187</c:v>
                </c:pt>
                <c:pt idx="366">
                  <c:v>46.962657788648016</c:v>
                </c:pt>
                <c:pt idx="367">
                  <c:v>46.962657790210457</c:v>
                </c:pt>
                <c:pt idx="368">
                  <c:v>46.962657791684158</c:v>
                </c:pt>
                <c:pt idx="369">
                  <c:v>46.962657793074243</c:v>
                </c:pt>
                <c:pt idx="370">
                  <c:v>46.962657794384498</c:v>
                </c:pt>
                <c:pt idx="371">
                  <c:v>46.962657795620572</c:v>
                </c:pt>
                <c:pt idx="372">
                  <c:v>46.962657796786168</c:v>
                </c:pt>
                <c:pt idx="373">
                  <c:v>46.962657797885115</c:v>
                </c:pt>
                <c:pt idx="374">
                  <c:v>46.962657798921093</c:v>
                </c:pt>
                <c:pt idx="375">
                  <c:v>46.962657799898388</c:v>
                </c:pt>
                <c:pt idx="376">
                  <c:v>46.962657800819791</c:v>
                </c:pt>
                <c:pt idx="377">
                  <c:v>46.962657801688131</c:v>
                </c:pt>
                <c:pt idx="378">
                  <c:v>46.962657802507174</c:v>
                </c:pt>
                <c:pt idx="379">
                  <c:v>46.962657803279711</c:v>
                </c:pt>
                <c:pt idx="380">
                  <c:v>46.962657804007634</c:v>
                </c:pt>
                <c:pt idx="381">
                  <c:v>46.962657804694217</c:v>
                </c:pt>
                <c:pt idx="382">
                  <c:v>46.962657805341372</c:v>
                </c:pt>
                <c:pt idx="383">
                  <c:v>46.962657805951416</c:v>
                </c:pt>
                <c:pt idx="384">
                  <c:v>46.962657806526238</c:v>
                </c:pt>
                <c:pt idx="385">
                  <c:v>46.962657807068652</c:v>
                </c:pt>
                <c:pt idx="386">
                  <c:v>46.962657807579617</c:v>
                </c:pt>
                <c:pt idx="387">
                  <c:v>46.962657808061444</c:v>
                </c:pt>
                <c:pt idx="388">
                  <c:v>46.962657808515573</c:v>
                </c:pt>
                <c:pt idx="389">
                  <c:v>46.96265780894386</c:v>
                </c:pt>
                <c:pt idx="390">
                  <c:v>46.96265780934727</c:v>
                </c:pt>
                <c:pt idx="391">
                  <c:v>46.962657809727681</c:v>
                </c:pt>
                <c:pt idx="392">
                  <c:v>46.962657810086</c:v>
                </c:pt>
                <c:pt idx="393">
                  <c:v>46.962657810424133</c:v>
                </c:pt>
                <c:pt idx="394">
                  <c:v>46.962657810742535</c:v>
                </c:pt>
                <c:pt idx="395">
                  <c:v>46.962657811042625</c:v>
                </c:pt>
                <c:pt idx="396">
                  <c:v>46.962657811325343</c:v>
                </c:pt>
                <c:pt idx="397">
                  <c:v>46.962657811591626</c:v>
                </c:pt>
                <c:pt idx="398">
                  <c:v>46.962657811842874</c:v>
                </c:pt>
                <c:pt idx="399">
                  <c:v>46.96265781207957</c:v>
                </c:pt>
                <c:pt idx="400">
                  <c:v>46.962657812302638</c:v>
                </c:pt>
                <c:pt idx="401">
                  <c:v>46.962657812513029</c:v>
                </c:pt>
                <c:pt idx="402">
                  <c:v>46.962657812711221</c:v>
                </c:pt>
                <c:pt idx="403">
                  <c:v>46.962657812897646</c:v>
                </c:pt>
                <c:pt idx="404">
                  <c:v>46.962657813073776</c:v>
                </c:pt>
                <c:pt idx="405">
                  <c:v>46.962657813239076</c:v>
                </c:pt>
                <c:pt idx="406">
                  <c:v>46.962657813395452</c:v>
                </c:pt>
                <c:pt idx="407">
                  <c:v>46.962657813542464</c:v>
                </c:pt>
                <c:pt idx="408">
                  <c:v>46.962657813680984</c:v>
                </c:pt>
                <c:pt idx="409">
                  <c:v>46.962657813811539</c:v>
                </c:pt>
                <c:pt idx="410">
                  <c:v>46.962657813934591</c:v>
                </c:pt>
                <c:pt idx="411">
                  <c:v>46.962657814050587</c:v>
                </c:pt>
                <c:pt idx="412">
                  <c:v>46.962657814159535</c:v>
                </c:pt>
                <c:pt idx="413">
                  <c:v>46.9626578142624</c:v>
                </c:pt>
                <c:pt idx="414">
                  <c:v>46.962657814359126</c:v>
                </c:pt>
                <c:pt idx="415">
                  <c:v>46.962657814450701</c:v>
                </c:pt>
                <c:pt idx="416">
                  <c:v>46.962657814536193</c:v>
                </c:pt>
                <c:pt idx="417">
                  <c:v>46.962657814617423</c:v>
                </c:pt>
                <c:pt idx="418">
                  <c:v>46.962657814693507</c:v>
                </c:pt>
                <c:pt idx="419">
                  <c:v>46.96265781476535</c:v>
                </c:pt>
                <c:pt idx="420">
                  <c:v>46.962657814832987</c:v>
                </c:pt>
                <c:pt idx="421">
                  <c:v>46.962657814896389</c:v>
                </c:pt>
                <c:pt idx="422">
                  <c:v>46.962657814956493</c:v>
                </c:pt>
                <c:pt idx="423">
                  <c:v>46.962657815012847</c:v>
                </c:pt>
                <c:pt idx="424">
                  <c:v>46.962657815066379</c:v>
                </c:pt>
                <c:pt idx="425">
                  <c:v>46.962657815116167</c:v>
                </c:pt>
                <c:pt idx="426">
                  <c:v>46.962657815163134</c:v>
                </c:pt>
                <c:pt idx="427">
                  <c:v>46.962657815207741</c:v>
                </c:pt>
                <c:pt idx="428">
                  <c:v>46.962657815249557</c:v>
                </c:pt>
                <c:pt idx="429">
                  <c:v>46.962657815288992</c:v>
                </c:pt>
                <c:pt idx="430">
                  <c:v>46.962657815326097</c:v>
                </c:pt>
                <c:pt idx="431">
                  <c:v>46.962657815360842</c:v>
                </c:pt>
                <c:pt idx="432">
                  <c:v>46.962657815393733</c:v>
                </c:pt>
                <c:pt idx="433">
                  <c:v>46.962657815424244</c:v>
                </c:pt>
                <c:pt idx="434">
                  <c:v>46.962657815453355</c:v>
                </c:pt>
                <c:pt idx="435">
                  <c:v>46.962657815481073</c:v>
                </c:pt>
                <c:pt idx="436">
                  <c:v>46.962657815506894</c:v>
                </c:pt>
                <c:pt idx="437">
                  <c:v>46.962657815530854</c:v>
                </c:pt>
                <c:pt idx="438">
                  <c:v>46.962657815553861</c:v>
                </c:pt>
                <c:pt idx="439">
                  <c:v>46.962657815575469</c:v>
                </c:pt>
                <c:pt idx="440">
                  <c:v>46.962657815595655</c:v>
                </c:pt>
                <c:pt idx="441">
                  <c:v>46.962657815614449</c:v>
                </c:pt>
                <c:pt idx="442">
                  <c:v>46.962657815632298</c:v>
                </c:pt>
                <c:pt idx="443">
                  <c:v>46.962657815649195</c:v>
                </c:pt>
                <c:pt idx="444">
                  <c:v>46.962657815665168</c:v>
                </c:pt>
                <c:pt idx="445">
                  <c:v>46.962657815680203</c:v>
                </c:pt>
                <c:pt idx="446">
                  <c:v>46.962657815694278</c:v>
                </c:pt>
                <c:pt idx="447">
                  <c:v>46.962657815707445</c:v>
                </c:pt>
                <c:pt idx="448">
                  <c:v>46.962657815719645</c:v>
                </c:pt>
                <c:pt idx="449">
                  <c:v>46.962657815731383</c:v>
                </c:pt>
                <c:pt idx="450">
                  <c:v>46.96265781574219</c:v>
                </c:pt>
                <c:pt idx="451">
                  <c:v>46.962657815752507</c:v>
                </c:pt>
                <c:pt idx="452">
                  <c:v>46.962657815762377</c:v>
                </c:pt>
                <c:pt idx="453">
                  <c:v>46.962657815771301</c:v>
                </c:pt>
                <c:pt idx="454">
                  <c:v>46.962657815780226</c:v>
                </c:pt>
                <c:pt idx="455">
                  <c:v>46.962657815788212</c:v>
                </c:pt>
                <c:pt idx="456">
                  <c:v>46.962657815795723</c:v>
                </c:pt>
                <c:pt idx="457">
                  <c:v>46.962657815802771</c:v>
                </c:pt>
                <c:pt idx="458">
                  <c:v>46.962657815809798</c:v>
                </c:pt>
                <c:pt idx="459">
                  <c:v>46.962657815815909</c:v>
                </c:pt>
                <c:pt idx="460">
                  <c:v>46.96265781582202</c:v>
                </c:pt>
                <c:pt idx="461">
                  <c:v>46.962657815827654</c:v>
                </c:pt>
                <c:pt idx="462">
                  <c:v>46.962657815832827</c:v>
                </c:pt>
                <c:pt idx="463">
                  <c:v>46.962657815837517</c:v>
                </c:pt>
                <c:pt idx="464">
                  <c:v>46.962657815842213</c:v>
                </c:pt>
                <c:pt idx="465">
                  <c:v>46.962657815846903</c:v>
                </c:pt>
                <c:pt idx="466">
                  <c:v>46.962657815850676</c:v>
                </c:pt>
                <c:pt idx="467">
                  <c:v>46.96265781585489</c:v>
                </c:pt>
                <c:pt idx="468">
                  <c:v>46.962657815858186</c:v>
                </c:pt>
                <c:pt idx="469">
                  <c:v>46.962657815861462</c:v>
                </c:pt>
                <c:pt idx="470">
                  <c:v>46.962657815864752</c:v>
                </c:pt>
                <c:pt idx="471">
                  <c:v>46.962657815868049</c:v>
                </c:pt>
                <c:pt idx="472">
                  <c:v>46.962657815870863</c:v>
                </c:pt>
                <c:pt idx="473">
                  <c:v>46.9626578158732</c:v>
                </c:pt>
                <c:pt idx="474">
                  <c:v>46.962657815876035</c:v>
                </c:pt>
                <c:pt idx="475">
                  <c:v>46.962657815878373</c:v>
                </c:pt>
                <c:pt idx="476">
                  <c:v>46.962657815880249</c:v>
                </c:pt>
                <c:pt idx="477">
                  <c:v>46.962657815882608</c:v>
                </c:pt>
                <c:pt idx="478">
                  <c:v>46.962657815884484</c:v>
                </c:pt>
                <c:pt idx="479">
                  <c:v>46.962657815886359</c:v>
                </c:pt>
                <c:pt idx="480">
                  <c:v>46.962657815887759</c:v>
                </c:pt>
                <c:pt idx="481">
                  <c:v>46.962657815889656</c:v>
                </c:pt>
                <c:pt idx="482">
                  <c:v>46.962657815891056</c:v>
                </c:pt>
                <c:pt idx="483">
                  <c:v>46.96265781589247</c:v>
                </c:pt>
                <c:pt idx="484">
                  <c:v>46.96265781589387</c:v>
                </c:pt>
                <c:pt idx="485">
                  <c:v>46.962657815895291</c:v>
                </c:pt>
                <c:pt idx="486">
                  <c:v>46.962657815896229</c:v>
                </c:pt>
                <c:pt idx="487">
                  <c:v>46.962657815897167</c:v>
                </c:pt>
                <c:pt idx="488">
                  <c:v>46.962657815898559</c:v>
                </c:pt>
                <c:pt idx="489">
                  <c:v>46.962657815899497</c:v>
                </c:pt>
                <c:pt idx="490">
                  <c:v>46.962657815900442</c:v>
                </c:pt>
                <c:pt idx="491">
                  <c:v>46.962657815900918</c:v>
                </c:pt>
                <c:pt idx="492">
                  <c:v>46.962657815901856</c:v>
                </c:pt>
                <c:pt idx="493">
                  <c:v>46.962657815902794</c:v>
                </c:pt>
                <c:pt idx="494">
                  <c:v>46.962657815903277</c:v>
                </c:pt>
                <c:pt idx="495">
                  <c:v>46.962657815903732</c:v>
                </c:pt>
                <c:pt idx="496">
                  <c:v>46.96265781590467</c:v>
                </c:pt>
                <c:pt idx="497">
                  <c:v>46.962657815905153</c:v>
                </c:pt>
                <c:pt idx="498">
                  <c:v>46.962657815905608</c:v>
                </c:pt>
                <c:pt idx="499">
                  <c:v>46.962657815906091</c:v>
                </c:pt>
                <c:pt idx="500">
                  <c:v>46.962657815906553</c:v>
                </c:pt>
                <c:pt idx="501">
                  <c:v>46.962657815907029</c:v>
                </c:pt>
                <c:pt idx="502">
                  <c:v>46.962657815907491</c:v>
                </c:pt>
                <c:pt idx="503">
                  <c:v>46.962657815907967</c:v>
                </c:pt>
                <c:pt idx="504">
                  <c:v>46.962657815908429</c:v>
                </c:pt>
                <c:pt idx="505">
                  <c:v>46.962657815908429</c:v>
                </c:pt>
                <c:pt idx="506">
                  <c:v>46.962657815908905</c:v>
                </c:pt>
                <c:pt idx="507">
                  <c:v>46.962657815909367</c:v>
                </c:pt>
                <c:pt idx="508">
                  <c:v>46.962657815909367</c:v>
                </c:pt>
                <c:pt idx="509">
                  <c:v>46.962657815909843</c:v>
                </c:pt>
                <c:pt idx="510">
                  <c:v>46.962657815909843</c:v>
                </c:pt>
                <c:pt idx="511">
                  <c:v>46.962657815910305</c:v>
                </c:pt>
                <c:pt idx="512">
                  <c:v>46.962657815910305</c:v>
                </c:pt>
                <c:pt idx="513">
                  <c:v>46.962657815910781</c:v>
                </c:pt>
                <c:pt idx="514">
                  <c:v>46.962657815910781</c:v>
                </c:pt>
                <c:pt idx="515">
                  <c:v>46.962657815911243</c:v>
                </c:pt>
                <c:pt idx="516">
                  <c:v>46.962657815911243</c:v>
                </c:pt>
                <c:pt idx="517">
                  <c:v>46.962657815911243</c:v>
                </c:pt>
                <c:pt idx="518">
                  <c:v>46.962657815911719</c:v>
                </c:pt>
                <c:pt idx="519">
                  <c:v>46.962657815911719</c:v>
                </c:pt>
                <c:pt idx="520">
                  <c:v>46.962657815911719</c:v>
                </c:pt>
                <c:pt idx="521">
                  <c:v>46.962657815912181</c:v>
                </c:pt>
                <c:pt idx="522">
                  <c:v>46.962657815912181</c:v>
                </c:pt>
                <c:pt idx="523">
                  <c:v>46.962657815912181</c:v>
                </c:pt>
                <c:pt idx="524">
                  <c:v>46.962657815912181</c:v>
                </c:pt>
                <c:pt idx="525">
                  <c:v>46.962657815912181</c:v>
                </c:pt>
                <c:pt idx="526">
                  <c:v>46.962657815912664</c:v>
                </c:pt>
                <c:pt idx="527">
                  <c:v>46.962657815912664</c:v>
                </c:pt>
                <c:pt idx="528">
                  <c:v>46.962657815912664</c:v>
                </c:pt>
                <c:pt idx="529">
                  <c:v>46.962657815912664</c:v>
                </c:pt>
                <c:pt idx="530">
                  <c:v>46.962657815912664</c:v>
                </c:pt>
                <c:pt idx="531">
                  <c:v>46.962657815912664</c:v>
                </c:pt>
                <c:pt idx="532">
                  <c:v>46.962657815912664</c:v>
                </c:pt>
                <c:pt idx="533">
                  <c:v>46.962657815913118</c:v>
                </c:pt>
                <c:pt idx="534">
                  <c:v>46.962657815913118</c:v>
                </c:pt>
                <c:pt idx="535">
                  <c:v>46.962657815913118</c:v>
                </c:pt>
                <c:pt idx="536">
                  <c:v>46.962657815913118</c:v>
                </c:pt>
                <c:pt idx="537">
                  <c:v>46.962657815913118</c:v>
                </c:pt>
                <c:pt idx="538">
                  <c:v>46.962657815913118</c:v>
                </c:pt>
                <c:pt idx="539">
                  <c:v>46.962657815913118</c:v>
                </c:pt>
                <c:pt idx="540">
                  <c:v>46.962657815913118</c:v>
                </c:pt>
                <c:pt idx="541">
                  <c:v>46.962657815913118</c:v>
                </c:pt>
                <c:pt idx="542">
                  <c:v>46.962657815913118</c:v>
                </c:pt>
                <c:pt idx="543">
                  <c:v>46.962657815913118</c:v>
                </c:pt>
                <c:pt idx="544">
                  <c:v>46.962657815913118</c:v>
                </c:pt>
                <c:pt idx="545">
                  <c:v>46.962657815913118</c:v>
                </c:pt>
                <c:pt idx="546">
                  <c:v>46.962657815913118</c:v>
                </c:pt>
                <c:pt idx="547">
                  <c:v>46.962657815913118</c:v>
                </c:pt>
                <c:pt idx="548">
                  <c:v>46.962657815913118</c:v>
                </c:pt>
                <c:pt idx="549">
                  <c:v>46.962657815913118</c:v>
                </c:pt>
                <c:pt idx="550">
                  <c:v>46.962657815913118</c:v>
                </c:pt>
                <c:pt idx="551">
                  <c:v>46.962657815913602</c:v>
                </c:pt>
                <c:pt idx="552">
                  <c:v>46.962657815913602</c:v>
                </c:pt>
                <c:pt idx="553">
                  <c:v>46.962657815913602</c:v>
                </c:pt>
                <c:pt idx="554">
                  <c:v>46.962657815913602</c:v>
                </c:pt>
                <c:pt idx="555">
                  <c:v>46.962657815913602</c:v>
                </c:pt>
                <c:pt idx="556">
                  <c:v>46.962657815913602</c:v>
                </c:pt>
                <c:pt idx="557">
                  <c:v>46.962657815913602</c:v>
                </c:pt>
                <c:pt idx="558">
                  <c:v>46.962657815913602</c:v>
                </c:pt>
                <c:pt idx="559">
                  <c:v>46.962657815913602</c:v>
                </c:pt>
                <c:pt idx="560">
                  <c:v>46.962657815913602</c:v>
                </c:pt>
                <c:pt idx="561">
                  <c:v>46.962657815913602</c:v>
                </c:pt>
                <c:pt idx="562">
                  <c:v>46.962657815913602</c:v>
                </c:pt>
                <c:pt idx="563">
                  <c:v>46.962657815913602</c:v>
                </c:pt>
                <c:pt idx="564">
                  <c:v>46.962657815913602</c:v>
                </c:pt>
                <c:pt idx="565">
                  <c:v>46.962657815913602</c:v>
                </c:pt>
                <c:pt idx="566">
                  <c:v>46.962657815913602</c:v>
                </c:pt>
                <c:pt idx="567">
                  <c:v>46.962657815913602</c:v>
                </c:pt>
                <c:pt idx="568">
                  <c:v>46.962657815913602</c:v>
                </c:pt>
                <c:pt idx="569">
                  <c:v>46.962657815913602</c:v>
                </c:pt>
                <c:pt idx="570">
                  <c:v>46.962657815913602</c:v>
                </c:pt>
                <c:pt idx="571">
                  <c:v>46.962657815913602</c:v>
                </c:pt>
                <c:pt idx="572">
                  <c:v>46.962657815913602</c:v>
                </c:pt>
                <c:pt idx="573">
                  <c:v>46.962657815913602</c:v>
                </c:pt>
                <c:pt idx="574">
                  <c:v>46.962657815913602</c:v>
                </c:pt>
                <c:pt idx="575">
                  <c:v>46.962657815913602</c:v>
                </c:pt>
                <c:pt idx="576">
                  <c:v>46.962657815913602</c:v>
                </c:pt>
                <c:pt idx="577">
                  <c:v>46.962657815913602</c:v>
                </c:pt>
                <c:pt idx="578">
                  <c:v>46.962657815913602</c:v>
                </c:pt>
                <c:pt idx="579">
                  <c:v>46.962657815913602</c:v>
                </c:pt>
                <c:pt idx="580">
                  <c:v>46.962657815913602</c:v>
                </c:pt>
                <c:pt idx="581">
                  <c:v>46.962657815913602</c:v>
                </c:pt>
                <c:pt idx="582">
                  <c:v>46.962657815913602</c:v>
                </c:pt>
                <c:pt idx="583">
                  <c:v>46.962657815913602</c:v>
                </c:pt>
                <c:pt idx="584">
                  <c:v>46.962657815913602</c:v>
                </c:pt>
                <c:pt idx="585">
                  <c:v>46.962657815913602</c:v>
                </c:pt>
                <c:pt idx="586">
                  <c:v>46.962657815913602</c:v>
                </c:pt>
                <c:pt idx="587">
                  <c:v>46.962657815913602</c:v>
                </c:pt>
                <c:pt idx="588">
                  <c:v>46.962657815913602</c:v>
                </c:pt>
                <c:pt idx="589">
                  <c:v>46.962657815913602</c:v>
                </c:pt>
                <c:pt idx="590">
                  <c:v>46.962657815913602</c:v>
                </c:pt>
                <c:pt idx="591">
                  <c:v>46.962657815913602</c:v>
                </c:pt>
                <c:pt idx="592">
                  <c:v>46.962657815913602</c:v>
                </c:pt>
                <c:pt idx="593">
                  <c:v>46.962657815913602</c:v>
                </c:pt>
                <c:pt idx="594">
                  <c:v>46.962657815913602</c:v>
                </c:pt>
                <c:pt idx="595">
                  <c:v>46.962657815913602</c:v>
                </c:pt>
                <c:pt idx="596">
                  <c:v>46.962657815913602</c:v>
                </c:pt>
                <c:pt idx="597">
                  <c:v>46.962657815913602</c:v>
                </c:pt>
                <c:pt idx="598">
                  <c:v>46.962657815913602</c:v>
                </c:pt>
                <c:pt idx="599">
                  <c:v>46.962657815913602</c:v>
                </c:pt>
                <c:pt idx="600">
                  <c:v>46.962657815913602</c:v>
                </c:pt>
                <c:pt idx="601">
                  <c:v>46.962657815913602</c:v>
                </c:pt>
                <c:pt idx="602">
                  <c:v>46.962657815913602</c:v>
                </c:pt>
                <c:pt idx="603">
                  <c:v>46.962657815913602</c:v>
                </c:pt>
                <c:pt idx="604">
                  <c:v>46.962657815913602</c:v>
                </c:pt>
                <c:pt idx="605">
                  <c:v>46.962657815913602</c:v>
                </c:pt>
                <c:pt idx="606">
                  <c:v>46.962657815913602</c:v>
                </c:pt>
                <c:pt idx="607">
                  <c:v>46.962657815913602</c:v>
                </c:pt>
                <c:pt idx="608">
                  <c:v>46.962657815913602</c:v>
                </c:pt>
                <c:pt idx="609">
                  <c:v>46.962657815913602</c:v>
                </c:pt>
                <c:pt idx="610">
                  <c:v>46.962657815913602</c:v>
                </c:pt>
                <c:pt idx="611">
                  <c:v>46.962657815913602</c:v>
                </c:pt>
                <c:pt idx="612">
                  <c:v>46.962657815913602</c:v>
                </c:pt>
                <c:pt idx="613">
                  <c:v>46.962657815913602</c:v>
                </c:pt>
                <c:pt idx="614">
                  <c:v>46.962657815913602</c:v>
                </c:pt>
                <c:pt idx="615">
                  <c:v>46.962657815913602</c:v>
                </c:pt>
                <c:pt idx="616">
                  <c:v>46.962657815913602</c:v>
                </c:pt>
                <c:pt idx="617">
                  <c:v>46.962657815913602</c:v>
                </c:pt>
                <c:pt idx="618">
                  <c:v>46.962657815913602</c:v>
                </c:pt>
                <c:pt idx="619">
                  <c:v>46.962657815913602</c:v>
                </c:pt>
                <c:pt idx="620">
                  <c:v>46.962657815913602</c:v>
                </c:pt>
                <c:pt idx="621">
                  <c:v>46.962657815913602</c:v>
                </c:pt>
                <c:pt idx="622">
                  <c:v>46.962657815913602</c:v>
                </c:pt>
                <c:pt idx="623">
                  <c:v>46.962657815913602</c:v>
                </c:pt>
                <c:pt idx="624">
                  <c:v>46.962657815913602</c:v>
                </c:pt>
                <c:pt idx="625">
                  <c:v>46.962657815913602</c:v>
                </c:pt>
                <c:pt idx="626">
                  <c:v>46.962657815913602</c:v>
                </c:pt>
                <c:pt idx="627">
                  <c:v>46.962657815913602</c:v>
                </c:pt>
                <c:pt idx="628">
                  <c:v>46.962657815913602</c:v>
                </c:pt>
                <c:pt idx="629">
                  <c:v>46.962657815913602</c:v>
                </c:pt>
                <c:pt idx="630">
                  <c:v>46.962657815913602</c:v>
                </c:pt>
                <c:pt idx="631">
                  <c:v>46.962657815913602</c:v>
                </c:pt>
                <c:pt idx="632">
                  <c:v>46.962657815913602</c:v>
                </c:pt>
                <c:pt idx="633">
                  <c:v>46.962657815913602</c:v>
                </c:pt>
                <c:pt idx="634">
                  <c:v>46.962657815913602</c:v>
                </c:pt>
                <c:pt idx="635">
                  <c:v>46.962657815913602</c:v>
                </c:pt>
                <c:pt idx="636">
                  <c:v>46.962657815913602</c:v>
                </c:pt>
                <c:pt idx="637">
                  <c:v>46.962657815913602</c:v>
                </c:pt>
                <c:pt idx="638">
                  <c:v>46.962657815913602</c:v>
                </c:pt>
                <c:pt idx="639">
                  <c:v>46.962657815913602</c:v>
                </c:pt>
                <c:pt idx="640">
                  <c:v>46.962657815913602</c:v>
                </c:pt>
                <c:pt idx="641">
                  <c:v>46.962657815913602</c:v>
                </c:pt>
                <c:pt idx="642">
                  <c:v>46.962657815913602</c:v>
                </c:pt>
                <c:pt idx="643">
                  <c:v>46.962657815913602</c:v>
                </c:pt>
                <c:pt idx="644">
                  <c:v>46.962657815913602</c:v>
                </c:pt>
                <c:pt idx="645">
                  <c:v>46.962657815913602</c:v>
                </c:pt>
                <c:pt idx="646">
                  <c:v>46.962657815913602</c:v>
                </c:pt>
                <c:pt idx="647">
                  <c:v>46.962657815913602</c:v>
                </c:pt>
                <c:pt idx="648">
                  <c:v>46.962657815913602</c:v>
                </c:pt>
                <c:pt idx="649">
                  <c:v>46.962657815913602</c:v>
                </c:pt>
                <c:pt idx="650">
                  <c:v>46.962657815913602</c:v>
                </c:pt>
                <c:pt idx="651">
                  <c:v>46.962657815913602</c:v>
                </c:pt>
                <c:pt idx="652">
                  <c:v>46.962657815913602</c:v>
                </c:pt>
                <c:pt idx="653">
                  <c:v>46.962657815913602</c:v>
                </c:pt>
                <c:pt idx="654">
                  <c:v>46.962657815913602</c:v>
                </c:pt>
                <c:pt idx="655">
                  <c:v>46.962657815913602</c:v>
                </c:pt>
                <c:pt idx="656">
                  <c:v>46.962657815913602</c:v>
                </c:pt>
                <c:pt idx="657">
                  <c:v>46.962657815913602</c:v>
                </c:pt>
                <c:pt idx="658">
                  <c:v>46.962657815913602</c:v>
                </c:pt>
                <c:pt idx="659">
                  <c:v>46.962657815913602</c:v>
                </c:pt>
                <c:pt idx="660">
                  <c:v>46.962657815913602</c:v>
                </c:pt>
                <c:pt idx="661">
                  <c:v>46.962657815913602</c:v>
                </c:pt>
                <c:pt idx="662">
                  <c:v>46.962657815913602</c:v>
                </c:pt>
                <c:pt idx="663">
                  <c:v>46.962657815913602</c:v>
                </c:pt>
                <c:pt idx="664">
                  <c:v>46.962657815913602</c:v>
                </c:pt>
                <c:pt idx="665">
                  <c:v>46.962657815913602</c:v>
                </c:pt>
                <c:pt idx="666">
                  <c:v>46.962657815913602</c:v>
                </c:pt>
                <c:pt idx="667">
                  <c:v>46.962657815913602</c:v>
                </c:pt>
                <c:pt idx="668">
                  <c:v>46.962657815913602</c:v>
                </c:pt>
                <c:pt idx="669">
                  <c:v>46.962657815913602</c:v>
                </c:pt>
                <c:pt idx="670">
                  <c:v>46.962657815913602</c:v>
                </c:pt>
                <c:pt idx="671">
                  <c:v>46.962657815913602</c:v>
                </c:pt>
                <c:pt idx="672">
                  <c:v>46.962657815913602</c:v>
                </c:pt>
                <c:pt idx="673">
                  <c:v>46.962657815913602</c:v>
                </c:pt>
                <c:pt idx="674">
                  <c:v>46.962657815913602</c:v>
                </c:pt>
                <c:pt idx="675">
                  <c:v>46.962657815913602</c:v>
                </c:pt>
                <c:pt idx="676">
                  <c:v>46.962657815913602</c:v>
                </c:pt>
                <c:pt idx="677">
                  <c:v>46.962657815913602</c:v>
                </c:pt>
                <c:pt idx="678">
                  <c:v>46.962657815913602</c:v>
                </c:pt>
                <c:pt idx="679">
                  <c:v>46.962657815913602</c:v>
                </c:pt>
                <c:pt idx="680">
                  <c:v>46.962657815913602</c:v>
                </c:pt>
                <c:pt idx="681">
                  <c:v>46.962657815913602</c:v>
                </c:pt>
                <c:pt idx="682">
                  <c:v>46.962657815913602</c:v>
                </c:pt>
                <c:pt idx="683">
                  <c:v>46.962657815913602</c:v>
                </c:pt>
                <c:pt idx="684">
                  <c:v>46.962657815913602</c:v>
                </c:pt>
                <c:pt idx="685">
                  <c:v>46.962657815913602</c:v>
                </c:pt>
                <c:pt idx="686">
                  <c:v>46.962657815913602</c:v>
                </c:pt>
                <c:pt idx="687">
                  <c:v>46.962657815913602</c:v>
                </c:pt>
                <c:pt idx="688">
                  <c:v>46.962657815913602</c:v>
                </c:pt>
                <c:pt idx="689">
                  <c:v>46.962657815913602</c:v>
                </c:pt>
                <c:pt idx="690">
                  <c:v>46.962657815913602</c:v>
                </c:pt>
                <c:pt idx="691">
                  <c:v>46.962657815913602</c:v>
                </c:pt>
                <c:pt idx="692">
                  <c:v>46.962657815913602</c:v>
                </c:pt>
                <c:pt idx="693">
                  <c:v>46.962657815913602</c:v>
                </c:pt>
                <c:pt idx="694">
                  <c:v>46.962657815913602</c:v>
                </c:pt>
                <c:pt idx="695">
                  <c:v>46.962657815913602</c:v>
                </c:pt>
                <c:pt idx="696">
                  <c:v>46.962657815913602</c:v>
                </c:pt>
                <c:pt idx="697">
                  <c:v>46.962657815913602</c:v>
                </c:pt>
                <c:pt idx="698">
                  <c:v>46.962657815913602</c:v>
                </c:pt>
                <c:pt idx="699">
                  <c:v>46.962657815913602</c:v>
                </c:pt>
                <c:pt idx="700">
                  <c:v>46.962657815913602</c:v>
                </c:pt>
                <c:pt idx="701">
                  <c:v>46.962657815913602</c:v>
                </c:pt>
                <c:pt idx="702">
                  <c:v>46.962657815913602</c:v>
                </c:pt>
                <c:pt idx="703">
                  <c:v>46.962657815913602</c:v>
                </c:pt>
                <c:pt idx="704">
                  <c:v>46.962657815913602</c:v>
                </c:pt>
                <c:pt idx="705">
                  <c:v>46.962657815913602</c:v>
                </c:pt>
                <c:pt idx="706">
                  <c:v>46.962657815913602</c:v>
                </c:pt>
                <c:pt idx="707">
                  <c:v>46.962657815913602</c:v>
                </c:pt>
                <c:pt idx="708">
                  <c:v>46.962657815913602</c:v>
                </c:pt>
                <c:pt idx="709">
                  <c:v>46.962657815913602</c:v>
                </c:pt>
                <c:pt idx="710">
                  <c:v>46.962657815913602</c:v>
                </c:pt>
                <c:pt idx="711">
                  <c:v>46.962657815913602</c:v>
                </c:pt>
                <c:pt idx="712">
                  <c:v>46.962657815913602</c:v>
                </c:pt>
                <c:pt idx="713">
                  <c:v>46.962657815913602</c:v>
                </c:pt>
                <c:pt idx="714">
                  <c:v>46.962657815913602</c:v>
                </c:pt>
                <c:pt idx="715">
                  <c:v>46.962657815913602</c:v>
                </c:pt>
                <c:pt idx="716">
                  <c:v>46.962657815913602</c:v>
                </c:pt>
                <c:pt idx="717">
                  <c:v>46.962657815913602</c:v>
                </c:pt>
                <c:pt idx="718">
                  <c:v>46.962657815913602</c:v>
                </c:pt>
                <c:pt idx="719">
                  <c:v>46.962657815913602</c:v>
                </c:pt>
                <c:pt idx="720">
                  <c:v>46.962657815913602</c:v>
                </c:pt>
                <c:pt idx="721">
                  <c:v>46.962657815913602</c:v>
                </c:pt>
                <c:pt idx="722">
                  <c:v>46.962657815913602</c:v>
                </c:pt>
                <c:pt idx="723">
                  <c:v>46.962657815913602</c:v>
                </c:pt>
                <c:pt idx="724">
                  <c:v>46.962657815913602</c:v>
                </c:pt>
                <c:pt idx="725">
                  <c:v>46.962657815913602</c:v>
                </c:pt>
                <c:pt idx="726">
                  <c:v>46.962657815913602</c:v>
                </c:pt>
                <c:pt idx="727">
                  <c:v>46.962657815913602</c:v>
                </c:pt>
                <c:pt idx="728">
                  <c:v>46.962657815913602</c:v>
                </c:pt>
                <c:pt idx="729">
                  <c:v>46.962657815913602</c:v>
                </c:pt>
                <c:pt idx="730">
                  <c:v>46.962657815913602</c:v>
                </c:pt>
                <c:pt idx="731">
                  <c:v>46.962657815913602</c:v>
                </c:pt>
                <c:pt idx="732">
                  <c:v>46.962657815913602</c:v>
                </c:pt>
                <c:pt idx="733">
                  <c:v>46.962657815913602</c:v>
                </c:pt>
                <c:pt idx="734">
                  <c:v>46.962657815913602</c:v>
                </c:pt>
                <c:pt idx="735">
                  <c:v>46.962657815913602</c:v>
                </c:pt>
                <c:pt idx="736">
                  <c:v>46.962657815913602</c:v>
                </c:pt>
                <c:pt idx="737">
                  <c:v>46.962657815913602</c:v>
                </c:pt>
                <c:pt idx="738">
                  <c:v>46.962657815913602</c:v>
                </c:pt>
                <c:pt idx="739">
                  <c:v>46.962657815913602</c:v>
                </c:pt>
                <c:pt idx="740">
                  <c:v>46.962657815913602</c:v>
                </c:pt>
                <c:pt idx="741">
                  <c:v>46.962657815913602</c:v>
                </c:pt>
                <c:pt idx="742">
                  <c:v>46.962657815913602</c:v>
                </c:pt>
                <c:pt idx="743">
                  <c:v>46.962657815913602</c:v>
                </c:pt>
                <c:pt idx="744">
                  <c:v>46.962657815913602</c:v>
                </c:pt>
                <c:pt idx="745">
                  <c:v>46.962657815913602</c:v>
                </c:pt>
                <c:pt idx="746">
                  <c:v>46.962657815913602</c:v>
                </c:pt>
                <c:pt idx="747">
                  <c:v>46.962657815913602</c:v>
                </c:pt>
                <c:pt idx="748">
                  <c:v>46.962657815913602</c:v>
                </c:pt>
                <c:pt idx="749">
                  <c:v>46.962657815913602</c:v>
                </c:pt>
                <c:pt idx="750">
                  <c:v>46.962657815913602</c:v>
                </c:pt>
                <c:pt idx="751">
                  <c:v>46.962657815913602</c:v>
                </c:pt>
                <c:pt idx="752">
                  <c:v>46.962657815913602</c:v>
                </c:pt>
                <c:pt idx="753">
                  <c:v>46.962657815913602</c:v>
                </c:pt>
                <c:pt idx="754">
                  <c:v>46.962657815913602</c:v>
                </c:pt>
                <c:pt idx="755">
                  <c:v>46.962657815913602</c:v>
                </c:pt>
                <c:pt idx="756">
                  <c:v>46.962657815913602</c:v>
                </c:pt>
                <c:pt idx="757">
                  <c:v>46.962657815913602</c:v>
                </c:pt>
                <c:pt idx="758">
                  <c:v>46.962657815913602</c:v>
                </c:pt>
                <c:pt idx="759">
                  <c:v>46.962657815913602</c:v>
                </c:pt>
                <c:pt idx="760">
                  <c:v>46.962657815913602</c:v>
                </c:pt>
                <c:pt idx="761">
                  <c:v>46.962657815913602</c:v>
                </c:pt>
                <c:pt idx="762">
                  <c:v>46.962657815913602</c:v>
                </c:pt>
                <c:pt idx="763">
                  <c:v>46.962657815913602</c:v>
                </c:pt>
                <c:pt idx="764">
                  <c:v>46.962657815913602</c:v>
                </c:pt>
                <c:pt idx="765">
                  <c:v>46.962657815913602</c:v>
                </c:pt>
                <c:pt idx="766">
                  <c:v>46.962657815913602</c:v>
                </c:pt>
                <c:pt idx="767">
                  <c:v>46.962657815913602</c:v>
                </c:pt>
                <c:pt idx="768">
                  <c:v>46.962657815913602</c:v>
                </c:pt>
                <c:pt idx="769">
                  <c:v>46.962657815913602</c:v>
                </c:pt>
                <c:pt idx="770">
                  <c:v>46.962657815913602</c:v>
                </c:pt>
                <c:pt idx="771">
                  <c:v>46.962657815913602</c:v>
                </c:pt>
                <c:pt idx="772">
                  <c:v>46.962657815913602</c:v>
                </c:pt>
                <c:pt idx="773">
                  <c:v>46.962657815913602</c:v>
                </c:pt>
                <c:pt idx="774">
                  <c:v>46.962657815913602</c:v>
                </c:pt>
                <c:pt idx="775">
                  <c:v>46.962657815913602</c:v>
                </c:pt>
                <c:pt idx="776">
                  <c:v>46.962657815913602</c:v>
                </c:pt>
                <c:pt idx="777">
                  <c:v>46.962657815913602</c:v>
                </c:pt>
                <c:pt idx="778">
                  <c:v>46.962657815913602</c:v>
                </c:pt>
                <c:pt idx="779">
                  <c:v>46.962657815913602</c:v>
                </c:pt>
                <c:pt idx="780">
                  <c:v>46.962657815913602</c:v>
                </c:pt>
                <c:pt idx="781">
                  <c:v>46.962657815913602</c:v>
                </c:pt>
                <c:pt idx="782">
                  <c:v>46.962657815913602</c:v>
                </c:pt>
                <c:pt idx="783">
                  <c:v>46.962657815913602</c:v>
                </c:pt>
                <c:pt idx="784">
                  <c:v>46.962657815913602</c:v>
                </c:pt>
                <c:pt idx="785">
                  <c:v>46.962657815913602</c:v>
                </c:pt>
                <c:pt idx="786">
                  <c:v>46.962657815913602</c:v>
                </c:pt>
                <c:pt idx="787">
                  <c:v>46.962657815913602</c:v>
                </c:pt>
                <c:pt idx="788">
                  <c:v>46.962657815913602</c:v>
                </c:pt>
                <c:pt idx="789">
                  <c:v>46.962657815913602</c:v>
                </c:pt>
                <c:pt idx="790">
                  <c:v>46.962657815913602</c:v>
                </c:pt>
                <c:pt idx="791">
                  <c:v>46.962657815913602</c:v>
                </c:pt>
                <c:pt idx="792">
                  <c:v>46.962657815913602</c:v>
                </c:pt>
                <c:pt idx="793">
                  <c:v>46.962657815913602</c:v>
                </c:pt>
                <c:pt idx="794">
                  <c:v>46.962657815913602</c:v>
                </c:pt>
                <c:pt idx="795">
                  <c:v>46.962657815913602</c:v>
                </c:pt>
                <c:pt idx="796">
                  <c:v>46.962657815913602</c:v>
                </c:pt>
                <c:pt idx="797">
                  <c:v>46.962657815913602</c:v>
                </c:pt>
                <c:pt idx="798">
                  <c:v>46.962657815913602</c:v>
                </c:pt>
                <c:pt idx="799">
                  <c:v>46.962657815913602</c:v>
                </c:pt>
                <c:pt idx="800">
                  <c:v>46.962657815913602</c:v>
                </c:pt>
                <c:pt idx="801">
                  <c:v>46.962657815913602</c:v>
                </c:pt>
                <c:pt idx="802">
                  <c:v>46.962657815913602</c:v>
                </c:pt>
                <c:pt idx="803">
                  <c:v>46.962657815913602</c:v>
                </c:pt>
                <c:pt idx="804">
                  <c:v>46.962657815913602</c:v>
                </c:pt>
                <c:pt idx="805">
                  <c:v>46.962657815913602</c:v>
                </c:pt>
                <c:pt idx="806">
                  <c:v>46.962657815913602</c:v>
                </c:pt>
                <c:pt idx="807">
                  <c:v>46.962657815913602</c:v>
                </c:pt>
                <c:pt idx="808">
                  <c:v>46.962657815913602</c:v>
                </c:pt>
                <c:pt idx="809">
                  <c:v>46.962657815913602</c:v>
                </c:pt>
                <c:pt idx="810">
                  <c:v>46.962657815913602</c:v>
                </c:pt>
                <c:pt idx="811">
                  <c:v>46.962657815913602</c:v>
                </c:pt>
                <c:pt idx="812">
                  <c:v>46.962657815913602</c:v>
                </c:pt>
                <c:pt idx="813">
                  <c:v>46.962657815913602</c:v>
                </c:pt>
                <c:pt idx="814">
                  <c:v>46.962657815913602</c:v>
                </c:pt>
                <c:pt idx="815">
                  <c:v>46.962657815913602</c:v>
                </c:pt>
                <c:pt idx="816">
                  <c:v>46.962657815913602</c:v>
                </c:pt>
                <c:pt idx="817">
                  <c:v>46.962657815913602</c:v>
                </c:pt>
                <c:pt idx="818">
                  <c:v>46.962657815913602</c:v>
                </c:pt>
                <c:pt idx="819">
                  <c:v>46.962657815913602</c:v>
                </c:pt>
                <c:pt idx="820">
                  <c:v>46.962657815913602</c:v>
                </c:pt>
                <c:pt idx="821">
                  <c:v>46.962657815913602</c:v>
                </c:pt>
                <c:pt idx="822">
                  <c:v>46.962657815913602</c:v>
                </c:pt>
                <c:pt idx="823">
                  <c:v>46.962657815913602</c:v>
                </c:pt>
                <c:pt idx="824">
                  <c:v>46.962657815913602</c:v>
                </c:pt>
                <c:pt idx="825">
                  <c:v>46.962657815913602</c:v>
                </c:pt>
                <c:pt idx="826">
                  <c:v>46.962657815913602</c:v>
                </c:pt>
                <c:pt idx="827">
                  <c:v>46.962657815913602</c:v>
                </c:pt>
                <c:pt idx="828">
                  <c:v>46.962657815913602</c:v>
                </c:pt>
                <c:pt idx="829">
                  <c:v>46.962657815913602</c:v>
                </c:pt>
                <c:pt idx="830">
                  <c:v>46.962657815913602</c:v>
                </c:pt>
                <c:pt idx="831">
                  <c:v>46.962657815913602</c:v>
                </c:pt>
                <c:pt idx="832">
                  <c:v>46.962657815913602</c:v>
                </c:pt>
                <c:pt idx="833">
                  <c:v>46.962657815913602</c:v>
                </c:pt>
                <c:pt idx="834">
                  <c:v>46.962657815913602</c:v>
                </c:pt>
                <c:pt idx="835">
                  <c:v>46.962657815913602</c:v>
                </c:pt>
                <c:pt idx="836">
                  <c:v>46.962657815913602</c:v>
                </c:pt>
                <c:pt idx="837">
                  <c:v>46.962657815913602</c:v>
                </c:pt>
                <c:pt idx="838">
                  <c:v>46.962657815913602</c:v>
                </c:pt>
                <c:pt idx="839">
                  <c:v>46.962657815913602</c:v>
                </c:pt>
                <c:pt idx="840">
                  <c:v>46.962657815913602</c:v>
                </c:pt>
                <c:pt idx="841">
                  <c:v>46.962657815913602</c:v>
                </c:pt>
                <c:pt idx="842">
                  <c:v>46.962657815913602</c:v>
                </c:pt>
                <c:pt idx="843">
                  <c:v>46.962657815913602</c:v>
                </c:pt>
                <c:pt idx="844">
                  <c:v>46.962657815913602</c:v>
                </c:pt>
                <c:pt idx="845">
                  <c:v>46.962657815913602</c:v>
                </c:pt>
                <c:pt idx="846">
                  <c:v>46.962657815913602</c:v>
                </c:pt>
                <c:pt idx="847">
                  <c:v>46.962657815913602</c:v>
                </c:pt>
                <c:pt idx="848">
                  <c:v>46.962657815913602</c:v>
                </c:pt>
                <c:pt idx="849">
                  <c:v>46.962657815913602</c:v>
                </c:pt>
                <c:pt idx="850">
                  <c:v>46.962657815913602</c:v>
                </c:pt>
                <c:pt idx="851">
                  <c:v>46.962657815913602</c:v>
                </c:pt>
                <c:pt idx="852">
                  <c:v>46.962657815913602</c:v>
                </c:pt>
                <c:pt idx="853">
                  <c:v>46.962657815913602</c:v>
                </c:pt>
                <c:pt idx="854">
                  <c:v>46.962657815913602</c:v>
                </c:pt>
                <c:pt idx="855">
                  <c:v>46.962657815913602</c:v>
                </c:pt>
                <c:pt idx="856">
                  <c:v>46.962657815913602</c:v>
                </c:pt>
                <c:pt idx="857">
                  <c:v>46.962657815913602</c:v>
                </c:pt>
                <c:pt idx="858">
                  <c:v>46.962657815913602</c:v>
                </c:pt>
                <c:pt idx="859">
                  <c:v>46.962657815913602</c:v>
                </c:pt>
                <c:pt idx="860">
                  <c:v>46.962657815913602</c:v>
                </c:pt>
                <c:pt idx="861">
                  <c:v>46.962657815913602</c:v>
                </c:pt>
                <c:pt idx="862">
                  <c:v>46.962657815913602</c:v>
                </c:pt>
                <c:pt idx="863">
                  <c:v>46.962657815913602</c:v>
                </c:pt>
                <c:pt idx="864">
                  <c:v>46.962657815913602</c:v>
                </c:pt>
                <c:pt idx="865">
                  <c:v>46.962657815913602</c:v>
                </c:pt>
                <c:pt idx="866">
                  <c:v>46.962657815913602</c:v>
                </c:pt>
                <c:pt idx="867">
                  <c:v>46.962657815913602</c:v>
                </c:pt>
                <c:pt idx="868">
                  <c:v>46.962657815913602</c:v>
                </c:pt>
                <c:pt idx="869">
                  <c:v>46.962657815913602</c:v>
                </c:pt>
                <c:pt idx="870">
                  <c:v>46.962657815913602</c:v>
                </c:pt>
                <c:pt idx="871">
                  <c:v>46.962657815913602</c:v>
                </c:pt>
                <c:pt idx="872">
                  <c:v>46.962657815913602</c:v>
                </c:pt>
                <c:pt idx="873">
                  <c:v>46.962657815913602</c:v>
                </c:pt>
                <c:pt idx="874">
                  <c:v>46.962657815913602</c:v>
                </c:pt>
                <c:pt idx="875">
                  <c:v>46.962657815913602</c:v>
                </c:pt>
                <c:pt idx="876">
                  <c:v>46.962657815913602</c:v>
                </c:pt>
                <c:pt idx="877">
                  <c:v>46.962657815913602</c:v>
                </c:pt>
                <c:pt idx="878">
                  <c:v>46.962657815913602</c:v>
                </c:pt>
                <c:pt idx="879">
                  <c:v>46.962657815913602</c:v>
                </c:pt>
                <c:pt idx="880">
                  <c:v>46.962657815913602</c:v>
                </c:pt>
                <c:pt idx="881">
                  <c:v>46.962657815913602</c:v>
                </c:pt>
                <c:pt idx="882">
                  <c:v>46.962657815913602</c:v>
                </c:pt>
                <c:pt idx="883">
                  <c:v>46.962657815913602</c:v>
                </c:pt>
                <c:pt idx="884">
                  <c:v>46.962657815913602</c:v>
                </c:pt>
                <c:pt idx="885">
                  <c:v>46.962657815913602</c:v>
                </c:pt>
                <c:pt idx="886">
                  <c:v>46.962657815913602</c:v>
                </c:pt>
                <c:pt idx="887">
                  <c:v>46.962657815913602</c:v>
                </c:pt>
                <c:pt idx="888">
                  <c:v>46.962657815913602</c:v>
                </c:pt>
                <c:pt idx="889">
                  <c:v>46.962657815913602</c:v>
                </c:pt>
                <c:pt idx="890">
                  <c:v>46.962657815913602</c:v>
                </c:pt>
                <c:pt idx="891">
                  <c:v>46.962657815913602</c:v>
                </c:pt>
                <c:pt idx="892">
                  <c:v>46.962657815913602</c:v>
                </c:pt>
                <c:pt idx="893">
                  <c:v>46.962657815913602</c:v>
                </c:pt>
                <c:pt idx="894">
                  <c:v>46.962657815913602</c:v>
                </c:pt>
                <c:pt idx="895">
                  <c:v>46.962657815913602</c:v>
                </c:pt>
                <c:pt idx="896">
                  <c:v>46.962657815913602</c:v>
                </c:pt>
                <c:pt idx="897">
                  <c:v>46.962657815913602</c:v>
                </c:pt>
                <c:pt idx="898">
                  <c:v>46.962657815913602</c:v>
                </c:pt>
                <c:pt idx="899">
                  <c:v>46.962657815913602</c:v>
                </c:pt>
                <c:pt idx="900">
                  <c:v>46.962657815913602</c:v>
                </c:pt>
                <c:pt idx="901">
                  <c:v>46.962657815913602</c:v>
                </c:pt>
                <c:pt idx="902">
                  <c:v>46.962657815913602</c:v>
                </c:pt>
                <c:pt idx="903">
                  <c:v>46.962657815913602</c:v>
                </c:pt>
                <c:pt idx="904">
                  <c:v>46.962657815913602</c:v>
                </c:pt>
                <c:pt idx="905">
                  <c:v>46.962657815913602</c:v>
                </c:pt>
                <c:pt idx="906">
                  <c:v>46.962657815913602</c:v>
                </c:pt>
                <c:pt idx="907">
                  <c:v>46.962657815913602</c:v>
                </c:pt>
                <c:pt idx="908">
                  <c:v>46.962657815913602</c:v>
                </c:pt>
                <c:pt idx="909">
                  <c:v>46.962657815913602</c:v>
                </c:pt>
                <c:pt idx="910">
                  <c:v>46.962657815913602</c:v>
                </c:pt>
                <c:pt idx="911">
                  <c:v>46.962657815913602</c:v>
                </c:pt>
                <c:pt idx="912">
                  <c:v>46.962657815913602</c:v>
                </c:pt>
                <c:pt idx="913">
                  <c:v>46.962657815913602</c:v>
                </c:pt>
                <c:pt idx="914">
                  <c:v>46.962657815913602</c:v>
                </c:pt>
                <c:pt idx="915">
                  <c:v>46.962657815913602</c:v>
                </c:pt>
                <c:pt idx="916">
                  <c:v>46.962657815913602</c:v>
                </c:pt>
                <c:pt idx="917">
                  <c:v>46.962657815913602</c:v>
                </c:pt>
                <c:pt idx="918">
                  <c:v>46.962657815913602</c:v>
                </c:pt>
                <c:pt idx="919">
                  <c:v>46.962657815913602</c:v>
                </c:pt>
                <c:pt idx="920">
                  <c:v>46.962657815913602</c:v>
                </c:pt>
                <c:pt idx="921">
                  <c:v>46.962657815913602</c:v>
                </c:pt>
                <c:pt idx="922">
                  <c:v>46.962657815913602</c:v>
                </c:pt>
                <c:pt idx="923">
                  <c:v>46.962657815913602</c:v>
                </c:pt>
                <c:pt idx="924">
                  <c:v>46.962657815913602</c:v>
                </c:pt>
                <c:pt idx="925">
                  <c:v>46.962657815913602</c:v>
                </c:pt>
                <c:pt idx="926">
                  <c:v>46.962657815913602</c:v>
                </c:pt>
                <c:pt idx="927">
                  <c:v>46.962657815913602</c:v>
                </c:pt>
                <c:pt idx="928">
                  <c:v>46.962657815913602</c:v>
                </c:pt>
                <c:pt idx="929">
                  <c:v>46.962657815913602</c:v>
                </c:pt>
                <c:pt idx="930">
                  <c:v>46.962657815913602</c:v>
                </c:pt>
                <c:pt idx="931">
                  <c:v>46.962657815913602</c:v>
                </c:pt>
                <c:pt idx="932">
                  <c:v>46.962657815913602</c:v>
                </c:pt>
                <c:pt idx="933">
                  <c:v>46.962657815913602</c:v>
                </c:pt>
                <c:pt idx="934">
                  <c:v>46.962657815913602</c:v>
                </c:pt>
                <c:pt idx="935">
                  <c:v>46.962657815913602</c:v>
                </c:pt>
                <c:pt idx="936">
                  <c:v>46.962657815913602</c:v>
                </c:pt>
                <c:pt idx="937">
                  <c:v>46.962657815913602</c:v>
                </c:pt>
                <c:pt idx="938">
                  <c:v>46.962657815913602</c:v>
                </c:pt>
                <c:pt idx="939">
                  <c:v>46.962657815913602</c:v>
                </c:pt>
                <c:pt idx="940">
                  <c:v>46.962657815913602</c:v>
                </c:pt>
                <c:pt idx="941">
                  <c:v>46.962657815913602</c:v>
                </c:pt>
                <c:pt idx="942">
                  <c:v>46.962657815913602</c:v>
                </c:pt>
                <c:pt idx="943">
                  <c:v>46.962657815913602</c:v>
                </c:pt>
                <c:pt idx="944">
                  <c:v>46.962657815913602</c:v>
                </c:pt>
                <c:pt idx="945">
                  <c:v>46.962657815913602</c:v>
                </c:pt>
                <c:pt idx="946">
                  <c:v>46.962657815913602</c:v>
                </c:pt>
                <c:pt idx="947">
                  <c:v>46.962657815913602</c:v>
                </c:pt>
                <c:pt idx="948">
                  <c:v>46.962657815913602</c:v>
                </c:pt>
                <c:pt idx="949">
                  <c:v>46.962657815913602</c:v>
                </c:pt>
                <c:pt idx="950">
                  <c:v>46.962657815913602</c:v>
                </c:pt>
                <c:pt idx="951">
                  <c:v>46.962657815913602</c:v>
                </c:pt>
                <c:pt idx="952">
                  <c:v>46.962657815913602</c:v>
                </c:pt>
                <c:pt idx="953">
                  <c:v>46.962657815913602</c:v>
                </c:pt>
                <c:pt idx="954">
                  <c:v>46.962657815913602</c:v>
                </c:pt>
                <c:pt idx="955">
                  <c:v>46.962657815913602</c:v>
                </c:pt>
                <c:pt idx="956">
                  <c:v>46.962657815913602</c:v>
                </c:pt>
                <c:pt idx="957">
                  <c:v>46.962657815913602</c:v>
                </c:pt>
                <c:pt idx="958">
                  <c:v>46.962657815913602</c:v>
                </c:pt>
                <c:pt idx="959">
                  <c:v>46.962657815913602</c:v>
                </c:pt>
                <c:pt idx="960">
                  <c:v>46.962657815913602</c:v>
                </c:pt>
                <c:pt idx="961">
                  <c:v>46.962657815913602</c:v>
                </c:pt>
                <c:pt idx="962">
                  <c:v>46.962657815913602</c:v>
                </c:pt>
                <c:pt idx="963">
                  <c:v>46.962657815913602</c:v>
                </c:pt>
                <c:pt idx="964">
                  <c:v>46.962657815913602</c:v>
                </c:pt>
                <c:pt idx="965">
                  <c:v>46.962657815913602</c:v>
                </c:pt>
                <c:pt idx="966">
                  <c:v>46.962657815913602</c:v>
                </c:pt>
                <c:pt idx="967">
                  <c:v>46.962657815913602</c:v>
                </c:pt>
                <c:pt idx="968">
                  <c:v>46.962657815913602</c:v>
                </c:pt>
                <c:pt idx="969">
                  <c:v>46.962657815913602</c:v>
                </c:pt>
                <c:pt idx="970">
                  <c:v>46.962657815913602</c:v>
                </c:pt>
                <c:pt idx="971">
                  <c:v>46.962657815913602</c:v>
                </c:pt>
                <c:pt idx="972">
                  <c:v>46.962657815913602</c:v>
                </c:pt>
                <c:pt idx="973">
                  <c:v>46.962657815913602</c:v>
                </c:pt>
                <c:pt idx="974">
                  <c:v>46.962657815913602</c:v>
                </c:pt>
                <c:pt idx="975">
                  <c:v>46.962657815913602</c:v>
                </c:pt>
                <c:pt idx="976">
                  <c:v>46.962657815913602</c:v>
                </c:pt>
                <c:pt idx="977">
                  <c:v>46.962657815913602</c:v>
                </c:pt>
                <c:pt idx="978">
                  <c:v>46.962657815913602</c:v>
                </c:pt>
                <c:pt idx="979">
                  <c:v>46.962657815913602</c:v>
                </c:pt>
                <c:pt idx="980">
                  <c:v>46.962657815913602</c:v>
                </c:pt>
                <c:pt idx="981">
                  <c:v>46.962657815913602</c:v>
                </c:pt>
                <c:pt idx="982">
                  <c:v>46.962657815913602</c:v>
                </c:pt>
                <c:pt idx="983">
                  <c:v>46.962657815913602</c:v>
                </c:pt>
                <c:pt idx="984">
                  <c:v>46.962657815913602</c:v>
                </c:pt>
                <c:pt idx="985">
                  <c:v>46.962657815913602</c:v>
                </c:pt>
                <c:pt idx="986">
                  <c:v>46.962657815913602</c:v>
                </c:pt>
                <c:pt idx="987">
                  <c:v>46.962657815913602</c:v>
                </c:pt>
                <c:pt idx="988">
                  <c:v>46.962657815913602</c:v>
                </c:pt>
                <c:pt idx="989">
                  <c:v>46.962657815913602</c:v>
                </c:pt>
                <c:pt idx="990">
                  <c:v>46.962657815913602</c:v>
                </c:pt>
                <c:pt idx="991">
                  <c:v>46.962657815913602</c:v>
                </c:pt>
                <c:pt idx="992">
                  <c:v>46.962657815913602</c:v>
                </c:pt>
                <c:pt idx="993">
                  <c:v>46.962657815913602</c:v>
                </c:pt>
                <c:pt idx="994">
                  <c:v>46.962657815913602</c:v>
                </c:pt>
                <c:pt idx="995">
                  <c:v>46.962657815913602</c:v>
                </c:pt>
                <c:pt idx="996">
                  <c:v>46.962657815913602</c:v>
                </c:pt>
                <c:pt idx="997">
                  <c:v>46.962657815913602</c:v>
                </c:pt>
                <c:pt idx="998">
                  <c:v>46.962657815913602</c:v>
                </c:pt>
                <c:pt idx="999">
                  <c:v>46.962657815913602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9C-4E74-A2CB-8633421BDDC8}"/>
            </c:ext>
          </c:extLst>
        </c:ser>
        <c:ser>
          <c:idx val="1"/>
          <c:order val="1"/>
          <c:tx>
            <c:strRef>
              <c:f>'[Auto-Reg Data.xlsx]Iter 30'!$K$2</c:f>
              <c:strCache>
                <c:ptCount val="1"/>
                <c:pt idx="0">
                  <c:v>Grid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30'!$K$3:$K$1002</c:f>
              <c:numCache>
                <c:formatCode>#,##0.000</c:formatCode>
                <c:ptCount val="10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9C-4E74-A2CB-8633421BD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76944"/>
        <c:axId val="519271368"/>
      </c:lineChart>
      <c:catAx>
        <c:axId val="51927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1368"/>
        <c:crosses val="autoZero"/>
        <c:auto val="1"/>
        <c:lblAlgn val="ctr"/>
        <c:lblOffset val="100"/>
        <c:noMultiLvlLbl val="0"/>
      </c:catAx>
      <c:valAx>
        <c:axId val="5192713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Ridge</a:t>
                </a:r>
                <a:r>
                  <a:rPr lang="en-US" sz="1400" baseline="0"/>
                  <a:t> Weight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Test Error</a:t>
            </a:r>
          </a:p>
          <a:p>
            <a:pPr>
              <a:defRPr sz="1800"/>
            </a:pPr>
            <a:r>
              <a:rPr lang="en-US" sz="1800"/>
              <a:t>Dataset Iteration 28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28'!$B$1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28'!$D$3:$D$1002</c:f>
              <c:numCache>
                <c:formatCode>#,##0.000</c:formatCode>
                <c:ptCount val="1000"/>
                <c:pt idx="0">
                  <c:v>5.8648824540553202</c:v>
                </c:pt>
                <c:pt idx="1">
                  <c:v>5.5540899230795899</c:v>
                </c:pt>
                <c:pt idx="2">
                  <c:v>3.9096827413343198</c:v>
                </c:pt>
                <c:pt idx="3">
                  <c:v>2.2618852185826501</c:v>
                </c:pt>
                <c:pt idx="4">
                  <c:v>1.0290529414760901</c:v>
                </c:pt>
                <c:pt idx="5">
                  <c:v>0.85668738886890095</c:v>
                </c:pt>
                <c:pt idx="6">
                  <c:v>1.46801217668952</c:v>
                </c:pt>
                <c:pt idx="7">
                  <c:v>2.0263973590123601</c:v>
                </c:pt>
                <c:pt idx="8">
                  <c:v>2.43739559541718</c:v>
                </c:pt>
                <c:pt idx="9">
                  <c:v>2.7139411695429398</c:v>
                </c:pt>
                <c:pt idx="10">
                  <c:v>2.8790871688329398</c:v>
                </c:pt>
                <c:pt idx="11">
                  <c:v>2.9544829537905599</c:v>
                </c:pt>
                <c:pt idx="12">
                  <c:v>2.95860418821729</c:v>
                </c:pt>
                <c:pt idx="13">
                  <c:v>2.9067680724613401</c:v>
                </c:pt>
                <c:pt idx="14">
                  <c:v>2.8115308047989198</c:v>
                </c:pt>
                <c:pt idx="15">
                  <c:v>2.6831379236351802</c:v>
                </c:pt>
                <c:pt idx="16">
                  <c:v>2.5299419705895998</c:v>
                </c:pt>
                <c:pt idx="17">
                  <c:v>2.35876952033089</c:v>
                </c:pt>
                <c:pt idx="18">
                  <c:v>2.1752412172115601</c:v>
                </c:pt>
                <c:pt idx="19">
                  <c:v>1.98405695133162</c:v>
                </c:pt>
                <c:pt idx="20">
                  <c:v>1.78926409491452</c:v>
                </c:pt>
                <c:pt idx="21">
                  <c:v>1.5945346143719501</c:v>
                </c:pt>
                <c:pt idx="22">
                  <c:v>1.4034909051144899</c:v>
                </c:pt>
                <c:pt idx="23">
                  <c:v>1.2201445040796099</c:v>
                </c:pt>
                <c:pt idx="24">
                  <c:v>1.04954435112532</c:v>
                </c:pt>
                <c:pt idx="25">
                  <c:v>0.89872674285051202</c:v>
                </c:pt>
                <c:pt idx="26">
                  <c:v>0.77779165474997403</c:v>
                </c:pt>
                <c:pt idx="27">
                  <c:v>0.69979878179919397</c:v>
                </c:pt>
                <c:pt idx="28">
                  <c:v>0.67643168704309797</c:v>
                </c:pt>
                <c:pt idx="29">
                  <c:v>0.70960508343606699</c:v>
                </c:pt>
                <c:pt idx="30">
                  <c:v>0.78894898322356299</c:v>
                </c:pt>
                <c:pt idx="31">
                  <c:v>0.89942102659736001</c:v>
                </c:pt>
                <c:pt idx="32">
                  <c:v>1.0285091278845899</c:v>
                </c:pt>
                <c:pt idx="33">
                  <c:v>1.16787590747748</c:v>
                </c:pt>
                <c:pt idx="34">
                  <c:v>1.3123803008372099</c:v>
                </c:pt>
                <c:pt idx="35">
                  <c:v>1.4588930921608101</c:v>
                </c:pt>
                <c:pt idx="36">
                  <c:v>1.6054882601867999</c:v>
                </c:pt>
                <c:pt idx="37">
                  <c:v>1.7509609155000201</c:v>
                </c:pt>
                <c:pt idx="38">
                  <c:v>1.89454785231599</c:v>
                </c:pt>
                <c:pt idx="39">
                  <c:v>2.0357638841645098</c:v>
                </c:pt>
                <c:pt idx="40">
                  <c:v>2.17430362811566</c:v>
                </c:pt>
                <c:pt idx="41">
                  <c:v>2.3099808505899602</c:v>
                </c:pt>
                <c:pt idx="42">
                  <c:v>2.4426899157920601</c:v>
                </c:pt>
                <c:pt idx="43">
                  <c:v>2.57238061038837</c:v>
                </c:pt>
                <c:pt idx="44">
                  <c:v>2.6990412944239499</c:v>
                </c:pt>
                <c:pt idx="45">
                  <c:v>2.8226873761641702</c:v>
                </c:pt>
                <c:pt idx="46">
                  <c:v>2.94335327726998</c:v>
                </c:pt>
                <c:pt idx="47">
                  <c:v>3.06108673916401</c:v>
                </c:pt>
                <c:pt idx="48">
                  <c:v>3.17594473265184</c:v>
                </c:pt>
                <c:pt idx="49">
                  <c:v>3.2879904860655902</c:v>
                </c:pt>
                <c:pt idx="50">
                  <c:v>3.3972913067883299</c:v>
                </c:pt>
                <c:pt idx="51">
                  <c:v>3.5039169738382201</c:v>
                </c:pt>
                <c:pt idx="52">
                  <c:v>3.6079385468071901</c:v>
                </c:pt>
                <c:pt idx="53">
                  <c:v>3.7094274817708799</c:v>
                </c:pt>
                <c:pt idx="54">
                  <c:v>3.8084549757065802</c:v>
                </c:pt>
                <c:pt idx="55">
                  <c:v>3.9050914823994201</c:v>
                </c:pt>
                <c:pt idx="56">
                  <c:v>3.9994063579135299</c:v>
                </c:pt>
                <c:pt idx="57">
                  <c:v>4.0914676044815002</c:v>
                </c:pt>
                <c:pt idx="58">
                  <c:v>4.1813416894572999</c:v>
                </c:pt>
                <c:pt idx="59">
                  <c:v>4.2690934216763798</c:v>
                </c:pt>
                <c:pt idx="60">
                  <c:v>4.35478587177903</c:v>
                </c:pt>
                <c:pt idx="61">
                  <c:v>4.43848032619709</c:v>
                </c:pt>
                <c:pt idx="62">
                  <c:v>4.5202362668706897</c:v>
                </c:pt>
                <c:pt idx="63">
                  <c:v>4.60011137055755</c:v>
                </c:pt>
                <c:pt idx="64">
                  <c:v>4.67816152296919</c:v>
                </c:pt>
                <c:pt idx="65">
                  <c:v>4.7544408440237298</c:v>
                </c:pt>
                <c:pt idx="66">
                  <c:v>4.82900172132058</c:v>
                </c:pt>
                <c:pt idx="67">
                  <c:v>4.9018948495761601</c:v>
                </c:pt>
                <c:pt idx="68">
                  <c:v>4.9731692742546301</c:v>
                </c:pt>
                <c:pt idx="69">
                  <c:v>5.0428724380151904</c:v>
                </c:pt>
                <c:pt idx="70">
                  <c:v>5.1110502289017701</c:v>
                </c:pt>
                <c:pt idx="71">
                  <c:v>5.1777470294413304</c:v>
                </c:pt>
                <c:pt idx="72">
                  <c:v>5.24300576600608</c:v>
                </c:pt>
                <c:pt idx="73">
                  <c:v>5.3068679579450002</c:v>
                </c:pt>
                <c:pt idx="74">
                  <c:v>5.3693737661084704</c:v>
                </c:pt>
                <c:pt idx="75">
                  <c:v>5.4305620404839798</c:v>
                </c:pt>
                <c:pt idx="76">
                  <c:v>5.4904703667349102</c:v>
                </c:pt>
                <c:pt idx="77">
                  <c:v>5.5491351114934604</c:v>
                </c:pt>
                <c:pt idx="78">
                  <c:v>5.6065914663051997</c:v>
                </c:pt>
                <c:pt idx="79">
                  <c:v>5.6628734901589999</c:v>
                </c:pt>
                <c:pt idx="80">
                  <c:v>5.71801415056518</c:v>
                </c:pt>
                <c:pt idx="81">
                  <c:v>5.7720453631667503</c:v>
                </c:pt>
                <c:pt idx="82">
                  <c:v>5.8249980298861201</c:v>
                </c:pt>
                <c:pt idx="83">
                  <c:v>5.8769020756227697</c:v>
                </c:pt>
                <c:pt idx="84">
                  <c:v>5.9277864835278002</c:v>
                </c:pt>
                <c:pt idx="85">
                  <c:v>5.9776793288882404</c:v>
                </c:pt>
                <c:pt idx="86">
                  <c:v>6.0266078116600301</c:v>
                </c:pt>
                <c:pt idx="87">
                  <c:v>6.0745982876918001</c:v>
                </c:pt>
                <c:pt idx="88">
                  <c:v>6.12167629868466</c:v>
                </c:pt>
                <c:pt idx="89">
                  <c:v>6.1678666009342296</c:v>
                </c:pt>
                <c:pt idx="90">
                  <c:v>6.2131931929021302</c:v>
                </c:pt>
                <c:pt idx="91">
                  <c:v>6.2576793416640202</c:v>
                </c:pt>
                <c:pt idx="92">
                  <c:v>6.3013476082809801</c:v>
                </c:pt>
                <c:pt idx="93">
                  <c:v>6.3442198721401901</c:v>
                </c:pt>
                <c:pt idx="94">
                  <c:v>6.3863173543096998</c:v>
                </c:pt>
                <c:pt idx="95">
                  <c:v>6.4276606399509504</c:v>
                </c:pt>
                <c:pt idx="96">
                  <c:v>6.4682696998311897</c:v>
                </c:pt>
                <c:pt idx="97">
                  <c:v>6.5081639109764504</c:v>
                </c:pt>
                <c:pt idx="98">
                  <c:v>6.5473620765041201</c:v>
                </c:pt>
                <c:pt idx="99">
                  <c:v>6.5858824446726096</c:v>
                </c:pt>
                <c:pt idx="100">
                  <c:v>6.6237427271839904</c:v>
                </c:pt>
                <c:pt idx="101">
                  <c:v>6.6609601167737704</c:v>
                </c:pt>
                <c:pt idx="102">
                  <c:v>6.6975513041205597</c:v>
                </c:pt>
                <c:pt idx="103">
                  <c:v>6.7335324941066901</c:v>
                </c:pt>
                <c:pt idx="104">
                  <c:v>6.76891942145956</c:v>
                </c:pt>
                <c:pt idx="105">
                  <c:v>6.8037273658016897</c:v>
                </c:pt>
                <c:pt idx="106">
                  <c:v>6.8379711661364802</c:v>
                </c:pt>
                <c:pt idx="107">
                  <c:v>6.8716652347949703</c:v>
                </c:pt>
                <c:pt idx="108">
                  <c:v>6.9048235708679702</c:v>
                </c:pt>
                <c:pt idx="109">
                  <c:v>6.9374597731462897</c:v>
                </c:pt>
                <c:pt idx="110">
                  <c:v>6.9695870525910602</c:v>
                </c:pt>
                <c:pt idx="111">
                  <c:v>7.0012182443547397</c:v>
                </c:pt>
                <c:pt idx="112">
                  <c:v>7.0323658193723997</c:v>
                </c:pt>
                <c:pt idx="113">
                  <c:v>7.0630418955419998</c:v>
                </c:pt>
                <c:pt idx="114">
                  <c:v>7.0932582485113196</c:v>
                </c:pt>
                <c:pt idx="115">
                  <c:v>7.1230263220882097</c:v>
                </c:pt>
                <c:pt idx="116">
                  <c:v>7.15235723829033</c:v>
                </c:pt>
                <c:pt idx="117">
                  <c:v>7.1812618070492302</c:v>
                </c:pt>
                <c:pt idx="118">
                  <c:v>7.2097505355833</c:v>
                </c:pt>
                <c:pt idx="119">
                  <c:v>7.2378336374532797</c:v>
                </c:pt>
                <c:pt idx="120">
                  <c:v>7.2655210413131099</c:v>
                </c:pt>
                <c:pt idx="121">
                  <c:v>7.2928223993685704</c:v>
                </c:pt>
                <c:pt idx="122">
                  <c:v>7.3197470955554698</c:v>
                </c:pt>
                <c:pt idx="123">
                  <c:v>7.3463042534484098</c:v>
                </c:pt>
                <c:pt idx="124">
                  <c:v>7.37250274391074</c:v>
                </c:pt>
                <c:pt idx="125">
                  <c:v>7.3983511924959</c:v>
                </c:pt>
                <c:pt idx="126">
                  <c:v>7.4238579866096499</c:v>
                </c:pt>
                <c:pt idx="127">
                  <c:v>7.4490312824423803</c:v>
                </c:pt>
                <c:pt idx="128">
                  <c:v>7.4738790116802001</c:v>
                </c:pt>
                <c:pt idx="129">
                  <c:v>7.4984088880031496</c:v>
                </c:pt>
                <c:pt idx="130">
                  <c:v>7.52262841337844</c:v>
                </c:pt>
                <c:pt idx="131">
                  <c:v>7.5465448841562601</c:v>
                </c:pt>
                <c:pt idx="132">
                  <c:v>7.5701653969754696</c:v>
                </c:pt>
                <c:pt idx="133">
                  <c:v>7.5934968544859496</c:v>
                </c:pt>
                <c:pt idx="134">
                  <c:v>7.6165459708942098</c:v>
                </c:pt>
                <c:pt idx="135">
                  <c:v>7.6393192773387497</c:v>
                </c:pt>
                <c:pt idx="136">
                  <c:v>7.6618231271008099</c:v>
                </c:pt>
                <c:pt idx="137">
                  <c:v>7.6840637006567096</c:v>
                </c:pt>
                <c:pt idx="138">
                  <c:v>7.7060470105769596</c:v>
                </c:pt>
                <c:pt idx="139">
                  <c:v>7.7277789062775497</c:v>
                </c:pt>
                <c:pt idx="140">
                  <c:v>7.74926507862848</c:v>
                </c:pt>
                <c:pt idx="141">
                  <c:v>7.7705110644244</c:v>
                </c:pt>
                <c:pt idx="142">
                  <c:v>7.7915222507218802</c:v>
                </c:pt>
                <c:pt idx="143">
                  <c:v>7.81230387904791</c:v>
                </c:pt>
                <c:pt idx="144">
                  <c:v>7.8328610494838697</c:v>
                </c:pt>
                <c:pt idx="145">
                  <c:v>7.8531987246290198</c:v>
                </c:pt>
                <c:pt idx="146">
                  <c:v>7.8733217334474697</c:v>
                </c:pt>
                <c:pt idx="147">
                  <c:v>7.8932347750025302</c:v>
                </c:pt>
                <c:pt idx="148">
                  <c:v>7.91294242208187</c:v>
                </c:pt>
                <c:pt idx="149">
                  <c:v>7.9324491247172402</c:v>
                </c:pt>
                <c:pt idx="150">
                  <c:v>7.95175921360185</c:v>
                </c:pt>
                <c:pt idx="151">
                  <c:v>7.9708769034089597</c:v>
                </c:pt>
                <c:pt idx="152">
                  <c:v>7.9898062960144802</c:v>
                </c:pt>
                <c:pt idx="153">
                  <c:v>8.0085513836268198</c:v>
                </c:pt>
                <c:pt idx="154">
                  <c:v>8.0271160518268108</c:v>
                </c:pt>
                <c:pt idx="155">
                  <c:v>8.0455040825204396</c:v>
                </c:pt>
                <c:pt idx="156">
                  <c:v>8.0637191568071298</c:v>
                </c:pt>
                <c:pt idx="157">
                  <c:v>8.0817648577662506</c:v>
                </c:pt>
                <c:pt idx="158">
                  <c:v>8.0996446731640805</c:v>
                </c:pt>
                <c:pt idx="159">
                  <c:v>8.1173619980840304</c:v>
                </c:pt>
                <c:pt idx="160">
                  <c:v>8.1349201374820996</c:v>
                </c:pt>
                <c:pt idx="161">
                  <c:v>8.1523223086700405</c:v>
                </c:pt>
                <c:pt idx="162">
                  <c:v>8.1695716437283306</c:v>
                </c:pt>
                <c:pt idx="163">
                  <c:v>8.1866711918509907</c:v>
                </c:pt>
                <c:pt idx="164">
                  <c:v>8.2036239216244002</c:v>
                </c:pt>
                <c:pt idx="165">
                  <c:v>8.2204327232420091</c:v>
                </c:pt>
                <c:pt idx="166">
                  <c:v>8.2371004106567494</c:v>
                </c:pt>
                <c:pt idx="167">
                  <c:v>8.2536297236731997</c:v>
                </c:pt>
                <c:pt idx="168">
                  <c:v>8.2700233299810808</c:v>
                </c:pt>
                <c:pt idx="169">
                  <c:v>8.2862838271318306</c:v>
                </c:pt>
                <c:pt idx="170">
                  <c:v>8.3024137444600008</c:v>
                </c:pt>
                <c:pt idx="171">
                  <c:v>8.3184155449510495</c:v>
                </c:pt>
                <c:pt idx="172">
                  <c:v>8.3342916270570395</c:v>
                </c:pt>
                <c:pt idx="173">
                  <c:v>8.3500443264617701</c:v>
                </c:pt>
                <c:pt idx="174">
                  <c:v>8.3656759177967803</c:v>
                </c:pt>
                <c:pt idx="175">
                  <c:v>8.3811886163097906</c:v>
                </c:pt>
                <c:pt idx="176">
                  <c:v>8.3965845794867207</c:v>
                </c:pt>
                <c:pt idx="177">
                  <c:v>8.4118659086286893</c:v>
                </c:pt>
                <c:pt idx="178">
                  <c:v>8.4270346503854494</c:v>
                </c:pt>
                <c:pt idx="179">
                  <c:v>8.4420927982462093</c:v>
                </c:pt>
                <c:pt idx="180">
                  <c:v>8.4570422939893497</c:v>
                </c:pt>
                <c:pt idx="181">
                  <c:v>8.4718850290919203</c:v>
                </c:pt>
                <c:pt idx="182">
                  <c:v>8.4866228461003299</c:v>
                </c:pt>
                <c:pt idx="183">
                  <c:v>8.5012575399631096</c:v>
                </c:pt>
                <c:pt idx="184">
                  <c:v>8.51579085932695</c:v>
                </c:pt>
                <c:pt idx="185">
                  <c:v>8.5302245077969605</c:v>
                </c:pt>
                <c:pt idx="186">
                  <c:v>8.5445601451623006</c:v>
                </c:pt>
                <c:pt idx="187">
                  <c:v>8.5587993885879001</c:v>
                </c:pt>
                <c:pt idx="188">
                  <c:v>8.5729438137735698</c:v>
                </c:pt>
                <c:pt idx="189">
                  <c:v>8.5869949560810799</c:v>
                </c:pt>
                <c:pt idx="190">
                  <c:v>8.6009543116302893</c:v>
                </c:pt>
                <c:pt idx="191">
                  <c:v>8.6148233383652197</c:v>
                </c:pt>
                <c:pt idx="192">
                  <c:v>8.6286034570907706</c:v>
                </c:pt>
                <c:pt idx="193">
                  <c:v>8.6422960524809493</c:v>
                </c:pt>
                <c:pt idx="194">
                  <c:v>8.6559024740595394</c:v>
                </c:pt>
                <c:pt idx="195">
                  <c:v>8.6694240371537692</c:v>
                </c:pt>
                <c:pt idx="196">
                  <c:v>8.6828620238218708</c:v>
                </c:pt>
                <c:pt idx="197">
                  <c:v>8.6962176837551901</c:v>
                </c:pt>
                <c:pt idx="198">
                  <c:v>8.7094922351556203</c:v>
                </c:pt>
                <c:pt idx="199">
                  <c:v>8.7226868655888907</c:v>
                </c:pt>
                <c:pt idx="200">
                  <c:v>8.7358027328146797</c:v>
                </c:pt>
                <c:pt idx="201">
                  <c:v>8.7488409655937804</c:v>
                </c:pt>
                <c:pt idx="202">
                  <c:v>8.7618026644733593</c:v>
                </c:pt>
                <c:pt idx="203">
                  <c:v>8.7746889025506203</c:v>
                </c:pt>
                <c:pt idx="204">
                  <c:v>8.7875007262155904</c:v>
                </c:pt>
                <c:pt idx="205">
                  <c:v>8.8002391558736797</c:v>
                </c:pt>
                <c:pt idx="206">
                  <c:v>8.8129051866483596</c:v>
                </c:pt>
                <c:pt idx="207">
                  <c:v>8.8254997890647395</c:v>
                </c:pt>
                <c:pt idx="208">
                  <c:v>8.8380239097143907</c:v>
                </c:pt>
                <c:pt idx="209">
                  <c:v>8.8504784719020897</c:v>
                </c:pt>
                <c:pt idx="210">
                  <c:v>8.8628643762747608</c:v>
                </c:pt>
                <c:pt idx="211">
                  <c:v>8.8751825014334393</c:v>
                </c:pt>
                <c:pt idx="212">
                  <c:v>8.8874337045282896</c:v>
                </c:pt>
                <c:pt idx="213">
                  <c:v>8.8996188218376098</c:v>
                </c:pt>
                <c:pt idx="214">
                  <c:v>8.91173866933085</c:v>
                </c:pt>
                <c:pt idx="215">
                  <c:v>8.9237940432163807</c:v>
                </c:pt>
                <c:pt idx="216">
                  <c:v>8.9357857204742608</c:v>
                </c:pt>
                <c:pt idx="217">
                  <c:v>8.9477144593744899</c:v>
                </c:pt>
                <c:pt idx="218">
                  <c:v>8.9595809999811191</c:v>
                </c:pt>
                <c:pt idx="219">
                  <c:v>8.9713860646426102</c:v>
                </c:pt>
                <c:pt idx="220">
                  <c:v>8.9831303584688396</c:v>
                </c:pt>
                <c:pt idx="221">
                  <c:v>8.9948145697950697</c:v>
                </c:pt>
                <c:pt idx="222">
                  <c:v>9.0064393706332808</c:v>
                </c:pt>
                <c:pt idx="223">
                  <c:v>9.0180054171112207</c:v>
                </c:pt>
                <c:pt idx="224">
                  <c:v>9.0295133498994797</c:v>
                </c:pt>
                <c:pt idx="225">
                  <c:v>9.0409637946268706</c:v>
                </c:pt>
                <c:pt idx="226">
                  <c:v>9.0523573622845994</c:v>
                </c:pt>
                <c:pt idx="227">
                  <c:v>9.0636946496193307</c:v>
                </c:pt>
                <c:pt idx="228">
                  <c:v>9.0749762395155695</c:v>
                </c:pt>
                <c:pt idx="229">
                  <c:v>9.0862027013676503</c:v>
                </c:pt>
                <c:pt idx="230">
                  <c:v>9.0973745914415804</c:v>
                </c:pt>
                <c:pt idx="231">
                  <c:v>9.1084924532270009</c:v>
                </c:pt>
                <c:pt idx="232">
                  <c:v>9.11955681777963</c:v>
                </c:pt>
                <c:pt idx="233">
                  <c:v>9.1305682040543097</c:v>
                </c:pt>
                <c:pt idx="234">
                  <c:v>9.1415271192289893</c:v>
                </c:pt>
                <c:pt idx="235">
                  <c:v>9.1524340590199902</c:v>
                </c:pt>
                <c:pt idx="236">
                  <c:v>9.1632895079885408</c:v>
                </c:pt>
                <c:pt idx="237">
                  <c:v>9.1740939398390502</c:v>
                </c:pt>
                <c:pt idx="238">
                  <c:v>9.1848478177093007</c:v>
                </c:pt>
                <c:pt idx="239">
                  <c:v>9.1955515944526294</c:v>
                </c:pt>
                <c:pt idx="240">
                  <c:v>9.2062057129125403</c:v>
                </c:pt>
                <c:pt idx="241">
                  <c:v>9.2168106061897603</c:v>
                </c:pt>
                <c:pt idx="242">
                  <c:v>9.2273666979021396</c:v>
                </c:pt>
                <c:pt idx="243">
                  <c:v>9.2378744024372992</c:v>
                </c:pt>
                <c:pt idx="244">
                  <c:v>9.2483341251986104</c:v>
                </c:pt>
                <c:pt idx="245">
                  <c:v>9.2587462628443404</c:v>
                </c:pt>
                <c:pt idx="246">
                  <c:v>9.2691112035203602</c:v>
                </c:pt>
                <c:pt idx="247">
                  <c:v>9.2794293270864898</c:v>
                </c:pt>
                <c:pt idx="248">
                  <c:v>9.2897010053367008</c:v>
                </c:pt>
                <c:pt idx="249">
                  <c:v>9.2999266022133504</c:v>
                </c:pt>
                <c:pt idx="250">
                  <c:v>9.3101064740155408</c:v>
                </c:pt>
                <c:pt idx="251">
                  <c:v>9.3202409696018709</c:v>
                </c:pt>
                <c:pt idx="252">
                  <c:v>9.3303304305876402</c:v>
                </c:pt>
                <c:pt idx="253">
                  <c:v>9.3403751915366993</c:v>
                </c:pt>
                <c:pt idx="254">
                  <c:v>9.3503755801480697</c:v>
                </c:pt>
                <c:pt idx="255">
                  <c:v>9.3603319174375308</c:v>
                </c:pt>
                <c:pt idx="256">
                  <c:v>9.3702445179142408</c:v>
                </c:pt>
                <c:pt idx="257">
                  <c:v>9.3801136897525499</c:v>
                </c:pt>
                <c:pt idx="258">
                  <c:v>9.3899397349591993</c:v>
                </c:pt>
                <c:pt idx="259">
                  <c:v>9.3997229495358798</c:v>
                </c:pt>
                <c:pt idx="260">
                  <c:v>9.40946362363748</c:v>
                </c:pt>
                <c:pt idx="261">
                  <c:v>9.4191620417259596</c:v>
                </c:pt>
                <c:pt idx="262">
                  <c:v>9.4288184827200698</c:v>
                </c:pt>
                <c:pt idx="263">
                  <c:v>9.4384332201410395</c:v>
                </c:pt>
                <c:pt idx="264">
                  <c:v>9.4480065222542091</c:v>
                </c:pt>
                <c:pt idx="265">
                  <c:v>9.45753865220696</c:v>
                </c:pt>
                <c:pt idx="266">
                  <c:v>9.4670298681627401</c:v>
                </c:pt>
                <c:pt idx="267">
                  <c:v>9.47648042343158</c:v>
                </c:pt>
                <c:pt idx="268">
                  <c:v>9.4858905665969999</c:v>
                </c:pt>
                <c:pt idx="269">
                  <c:v>9.4952605416394906</c:v>
                </c:pt>
                <c:pt idx="270">
                  <c:v>9.5045905880566295</c:v>
                </c:pt>
                <c:pt idx="271">
                  <c:v>9.5138809409799201</c:v>
                </c:pt>
                <c:pt idx="272">
                  <c:v>9.5231318312885591</c:v>
                </c:pt>
                <c:pt idx="273">
                  <c:v>9.53234348571997</c:v>
                </c:pt>
                <c:pt idx="274">
                  <c:v>9.5415161269774291</c:v>
                </c:pt>
                <c:pt idx="275">
                  <c:v>9.5506499738347799</c:v>
                </c:pt>
                <c:pt idx="276">
                  <c:v>9.5597452412382395</c:v>
                </c:pt>
                <c:pt idx="277">
                  <c:v>9.5688021404055004</c:v>
                </c:pt>
                <c:pt idx="278">
                  <c:v>9.5778208789221502</c:v>
                </c:pt>
                <c:pt idx="279">
                  <c:v>9.5868016608354001</c:v>
                </c:pt>
                <c:pt idx="280">
                  <c:v>9.5957446867453697</c:v>
                </c:pt>
                <c:pt idx="281">
                  <c:v>9.6046501538938607</c:v>
                </c:pt>
                <c:pt idx="282">
                  <c:v>9.61351825625065</c:v>
                </c:pt>
                <c:pt idx="283">
                  <c:v>9.6223491845975797</c:v>
                </c:pt>
                <c:pt idx="284">
                  <c:v>9.6311431266102794</c:v>
                </c:pt>
                <c:pt idx="285">
                  <c:v>9.6399002669376692</c:v>
                </c:pt>
                <c:pt idx="286">
                  <c:v>9.6486207872793504</c:v>
                </c:pt>
                <c:pt idx="287">
                  <c:v>9.6573048664608798</c:v>
                </c:pt>
                <c:pt idx="288">
                  <c:v>9.6659526805070204</c:v>
                </c:pt>
                <c:pt idx="289">
                  <c:v>9.67456440271296</c:v>
                </c:pt>
                <c:pt idx="290">
                  <c:v>9.6831402037136591</c:v>
                </c:pt>
                <c:pt idx="291">
                  <c:v>9.6916802515513094</c:v>
                </c:pt>
                <c:pt idx="292">
                  <c:v>9.7001847117409508</c:v>
                </c:pt>
                <c:pt idx="293">
                  <c:v>9.7086537473342691</c:v>
                </c:pt>
                <c:pt idx="294">
                  <c:v>9.7170875189817902</c:v>
                </c:pt>
                <c:pt idx="295">
                  <c:v>9.7254861849932706</c:v>
                </c:pt>
                <c:pt idx="296">
                  <c:v>9.7338499013964999</c:v>
                </c:pt>
                <c:pt idx="297">
                  <c:v>9.7421788219945409</c:v>
                </c:pt>
                <c:pt idx="298">
                  <c:v>9.7504730984213595</c:v>
                </c:pt>
                <c:pt idx="299">
                  <c:v>9.7587328801960105</c:v>
                </c:pt>
                <c:pt idx="300">
                  <c:v>9.7669583147753301</c:v>
                </c:pt>
                <c:pt idx="301">
                  <c:v>9.7751495476052099</c:v>
                </c:pt>
                <c:pt idx="302">
                  <c:v>9.7833067221704706</c:v>
                </c:pt>
                <c:pt idx="303">
                  <c:v>9.7914299800433895</c:v>
                </c:pt>
                <c:pt idx="304">
                  <c:v>9.7995194609310001</c:v>
                </c:pt>
                <c:pt idx="305">
                  <c:v>9.8075753027209505</c:v>
                </c:pt>
                <c:pt idx="306">
                  <c:v>9.81559764152626</c:v>
                </c:pt>
                <c:pt idx="307">
                  <c:v>9.8235866117288602</c:v>
                </c:pt>
                <c:pt idx="308">
                  <c:v>9.8315423460218607</c:v>
                </c:pt>
                <c:pt idx="309">
                  <c:v>9.8394649754507704</c:v>
                </c:pt>
                <c:pt idx="310">
                  <c:v>9.8473546294536103</c:v>
                </c:pt>
                <c:pt idx="311">
                  <c:v>9.8552114358998395</c:v>
                </c:pt>
                <c:pt idx="312">
                  <c:v>9.86303552112836</c:v>
                </c:pt>
                <c:pt idx="313">
                  <c:v>9.8708270099844295</c:v>
                </c:pt>
                <c:pt idx="314">
                  <c:v>9.87858602585559</c:v>
                </c:pt>
                <c:pt idx="315">
                  <c:v>9.8863126907066103</c:v>
                </c:pt>
                <c:pt idx="316">
                  <c:v>9.8940071251135393</c:v>
                </c:pt>
                <c:pt idx="317">
                  <c:v>9.90166944829679</c:v>
                </c:pt>
                <c:pt idx="318">
                  <c:v>9.90929977815337</c:v>
                </c:pt>
                <c:pt idx="319">
                  <c:v>9.9168982312882008</c:v>
                </c:pt>
                <c:pt idx="320">
                  <c:v>9.9244649230446704</c:v>
                </c:pt>
                <c:pt idx="321">
                  <c:v>9.9319999675342707</c:v>
                </c:pt>
                <c:pt idx="322">
                  <c:v>9.9395034776655304</c:v>
                </c:pt>
                <c:pt idx="323">
                  <c:v>9.9469755651720799</c:v>
                </c:pt>
                <c:pt idx="324">
                  <c:v>9.9544163406400408</c:v>
                </c:pt>
                <c:pt idx="325">
                  <c:v>9.9618259135346392</c:v>
                </c:pt>
                <c:pt idx="326">
                  <c:v>9.9692043922261302</c:v>
                </c:pt>
                <c:pt idx="327">
                  <c:v>9.9765518840149507</c:v>
                </c:pt>
                <c:pt idx="328">
                  <c:v>9.9838684951563597</c:v>
                </c:pt>
                <c:pt idx="329">
                  <c:v>9.9911543308842194</c:v>
                </c:pt>
                <c:pt idx="330">
                  <c:v>9.9984094954342808</c:v>
                </c:pt>
                <c:pt idx="331">
                  <c:v>10.005634092066799</c:v>
                </c:pt>
                <c:pt idx="332">
                  <c:v>10.0128282230885</c:v>
                </c:pt>
                <c:pt idx="333">
                  <c:v>10.019991989874301</c:v>
                </c:pt>
                <c:pt idx="334">
                  <c:v>10.0271254928875</c:v>
                </c:pt>
                <c:pt idx="335">
                  <c:v>10.0342288317007</c:v>
                </c:pt>
                <c:pt idx="336">
                  <c:v>10.0413021050153</c:v>
                </c:pt>
                <c:pt idx="337">
                  <c:v>10.0483454106809</c:v>
                </c:pt>
                <c:pt idx="338">
                  <c:v>10.0553588457137</c:v>
                </c:pt>
                <c:pt idx="339">
                  <c:v>10.062342506314801</c:v>
                </c:pt>
                <c:pt idx="340">
                  <c:v>10.0692964878883</c:v>
                </c:pt>
                <c:pt idx="341">
                  <c:v>10.0762208850579</c:v>
                </c:pt>
                <c:pt idx="342">
                  <c:v>10.083115791684399</c:v>
                </c:pt>
                <c:pt idx="343">
                  <c:v>10.0899813008814</c:v>
                </c:pt>
                <c:pt idx="344">
                  <c:v>10.096817505031799</c:v>
                </c:pt>
                <c:pt idx="345">
                  <c:v>10.1036244958027</c:v>
                </c:pt>
                <c:pt idx="346">
                  <c:v>10.1104023641611</c:v>
                </c:pt>
                <c:pt idx="347">
                  <c:v>10.117151200388101</c:v>
                </c:pt>
                <c:pt idx="348">
                  <c:v>10.1238710940932</c:v>
                </c:pt>
                <c:pt idx="349">
                  <c:v>10.1305621342287</c:v>
                </c:pt>
                <c:pt idx="350">
                  <c:v>10.137224409102499</c:v>
                </c:pt>
                <c:pt idx="351">
                  <c:v>10.143858006392099</c:v>
                </c:pt>
                <c:pt idx="352">
                  <c:v>10.150463013156701</c:v>
                </c:pt>
                <c:pt idx="353">
                  <c:v>10.1570395158501</c:v>
                </c:pt>
                <c:pt idx="354">
                  <c:v>10.1635876003329</c:v>
                </c:pt>
                <c:pt idx="355">
                  <c:v>10.1701073518841</c:v>
                </c:pt>
                <c:pt idx="356">
                  <c:v>10.176598855212699</c:v>
                </c:pt>
                <c:pt idx="357">
                  <c:v>10.1830621944691</c:v>
                </c:pt>
                <c:pt idx="358">
                  <c:v>10.1894974532558</c:v>
                </c:pt>
                <c:pt idx="359">
                  <c:v>10.195904714638299</c:v>
                </c:pt>
                <c:pt idx="360">
                  <c:v>10.202284061155201</c:v>
                </c:pt>
                <c:pt idx="361">
                  <c:v>10.208635574828399</c:v>
                </c:pt>
                <c:pt idx="362">
                  <c:v>10.2149593371729</c:v>
                </c:pt>
                <c:pt idx="363">
                  <c:v>10.2212554292067</c:v>
                </c:pt>
                <c:pt idx="364">
                  <c:v>10.227523931459499</c:v>
                </c:pt>
                <c:pt idx="365">
                  <c:v>10.2337649239821</c:v>
                </c:pt>
                <c:pt idx="366">
                  <c:v>10.239978486355501</c:v>
                </c:pt>
                <c:pt idx="367">
                  <c:v>10.246164697699101</c:v>
                </c:pt>
                <c:pt idx="368">
                  <c:v>10.252323636679099</c:v>
                </c:pt>
                <c:pt idx="369">
                  <c:v>10.2584553815171</c:v>
                </c:pt>
                <c:pt idx="370">
                  <c:v>10.2645600099974</c:v>
                </c:pt>
                <c:pt idx="371">
                  <c:v>10.2706375994753</c:v>
                </c:pt>
                <c:pt idx="372">
                  <c:v>10.276688226884501</c:v>
                </c:pt>
                <c:pt idx="373">
                  <c:v>10.2827119687442</c:v>
                </c:pt>
                <c:pt idx="374">
                  <c:v>10.288708901166601</c:v>
                </c:pt>
                <c:pt idx="375">
                  <c:v>10.294679099863499</c:v>
                </c:pt>
                <c:pt idx="376">
                  <c:v>10.3006226401536</c:v>
                </c:pt>
                <c:pt idx="377">
                  <c:v>10.306539596968699</c:v>
                </c:pt>
                <c:pt idx="378">
                  <c:v>10.3124300448602</c:v>
                </c:pt>
                <c:pt idx="379">
                  <c:v>10.318294058005501</c:v>
                </c:pt>
                <c:pt idx="380">
                  <c:v>10.3241317102142</c:v>
                </c:pt>
                <c:pt idx="381">
                  <c:v>10.3299430749337</c:v>
                </c:pt>
                <c:pt idx="382">
                  <c:v>10.335728225255499</c:v>
                </c:pt>
                <c:pt idx="383">
                  <c:v>10.341487233920599</c:v>
                </c:pt>
                <c:pt idx="384">
                  <c:v>10.3472201733247</c:v>
                </c:pt>
                <c:pt idx="385">
                  <c:v>10.3529271155244</c:v>
                </c:pt>
                <c:pt idx="386">
                  <c:v>10.358608132241599</c:v>
                </c:pt>
                <c:pt idx="387">
                  <c:v>10.364263294869</c:v>
                </c:pt>
                <c:pt idx="388">
                  <c:v>10.369892674475199</c:v>
                </c:pt>
                <c:pt idx="389">
                  <c:v>10.375496341809299</c:v>
                </c:pt>
                <c:pt idx="390">
                  <c:v>10.381074367305599</c:v>
                </c:pt>
                <c:pt idx="391">
                  <c:v>10.3866268210885</c:v>
                </c:pt>
                <c:pt idx="392">
                  <c:v>10.3921537729767</c:v>
                </c:pt>
                <c:pt idx="393">
                  <c:v>10.3976552924877</c:v>
                </c:pt>
                <c:pt idx="394">
                  <c:v>10.4031314488421</c:v>
                </c:pt>
                <c:pt idx="395">
                  <c:v>10.4085823109678</c:v>
                </c:pt>
                <c:pt idx="396">
                  <c:v>10.414007947503899</c:v>
                </c:pt>
                <c:pt idx="397">
                  <c:v>10.4194084268048</c:v>
                </c:pt>
                <c:pt idx="398">
                  <c:v>10.424783816944</c:v>
                </c:pt>
                <c:pt idx="399">
                  <c:v>10.430134185717799</c:v>
                </c:pt>
                <c:pt idx="400">
                  <c:v>10.4354596006491</c:v>
                </c:pt>
                <c:pt idx="401">
                  <c:v>10.440760128991</c:v>
                </c:pt>
                <c:pt idx="402">
                  <c:v>10.4460358377302</c:v>
                </c:pt>
                <c:pt idx="403">
                  <c:v>10.451286793590301</c:v>
                </c:pt>
                <c:pt idx="404">
                  <c:v>10.456513063035301</c:v>
                </c:pt>
                <c:pt idx="405">
                  <c:v>10.461714712273</c:v>
                </c:pt>
                <c:pt idx="406">
                  <c:v>10.4668918072576</c:v>
                </c:pt>
                <c:pt idx="407">
                  <c:v>10.4720444136934</c:v>
                </c:pt>
                <c:pt idx="408">
                  <c:v>10.4771725970375</c:v>
                </c:pt>
                <c:pt idx="409">
                  <c:v>10.482276422502601</c:v>
                </c:pt>
                <c:pt idx="410">
                  <c:v>10.4873559550604</c:v>
                </c:pt>
                <c:pt idx="411">
                  <c:v>10.4924112594438</c:v>
                </c:pt>
                <c:pt idx="412">
                  <c:v>10.4974424001499</c:v>
                </c:pt>
                <c:pt idx="413">
                  <c:v>10.502449441442799</c:v>
                </c:pt>
                <c:pt idx="414">
                  <c:v>10.5074324473558</c:v>
                </c:pt>
                <c:pt idx="415">
                  <c:v>10.5123914816945</c:v>
                </c:pt>
                <c:pt idx="416">
                  <c:v>10.517326608038699</c:v>
                </c:pt>
                <c:pt idx="417">
                  <c:v>10.522237889745201</c:v>
                </c:pt>
                <c:pt idx="418">
                  <c:v>10.5271253899502</c:v>
                </c:pt>
                <c:pt idx="419">
                  <c:v>10.531989171571301</c:v>
                </c:pt>
                <c:pt idx="420">
                  <c:v>10.536829297309801</c:v>
                </c:pt>
                <c:pt idx="421">
                  <c:v>10.541645829653399</c:v>
                </c:pt>
                <c:pt idx="422">
                  <c:v>10.546438830877699</c:v>
                </c:pt>
                <c:pt idx="423">
                  <c:v>10.551208363048501</c:v>
                </c:pt>
                <c:pt idx="424">
                  <c:v>10.5559544880243</c:v>
                </c:pt>
                <c:pt idx="425">
                  <c:v>10.5606772674575</c:v>
                </c:pt>
                <c:pt idx="426">
                  <c:v>10.5653767627972</c:v>
                </c:pt>
                <c:pt idx="427">
                  <c:v>10.570053035290501</c:v>
                </c:pt>
                <c:pt idx="428">
                  <c:v>10.5747061459845</c:v>
                </c:pt>
                <c:pt idx="429">
                  <c:v>10.5793361557284</c:v>
                </c:pt>
                <c:pt idx="430">
                  <c:v>10.5839431251751</c:v>
                </c:pt>
                <c:pt idx="431">
                  <c:v>10.588527114782799</c:v>
                </c:pt>
                <c:pt idx="432">
                  <c:v>10.5930881848171</c:v>
                </c:pt>
                <c:pt idx="433">
                  <c:v>10.5976263953523</c:v>
                </c:pt>
                <c:pt idx="434">
                  <c:v>10.602141806273</c:v>
                </c:pt>
                <c:pt idx="435">
                  <c:v>10.6066344772763</c:v>
                </c:pt>
                <c:pt idx="436">
                  <c:v>10.6111044678726</c:v>
                </c:pt>
                <c:pt idx="437">
                  <c:v>10.615551837387599</c:v>
                </c:pt>
                <c:pt idx="438">
                  <c:v>10.6199766449636</c:v>
                </c:pt>
                <c:pt idx="439">
                  <c:v>10.6243789495611</c:v>
                </c:pt>
                <c:pt idx="440">
                  <c:v>10.6287588099601</c:v>
                </c:pt>
                <c:pt idx="441">
                  <c:v>10.6331162847617</c:v>
                </c:pt>
                <c:pt idx="442">
                  <c:v>10.637451432389099</c:v>
                </c:pt>
                <c:pt idx="443">
                  <c:v>10.641764311089601</c:v>
                </c:pt>
                <c:pt idx="444">
                  <c:v>10.646054978935</c:v>
                </c:pt>
                <c:pt idx="445">
                  <c:v>10.650323493823899</c:v>
                </c:pt>
                <c:pt idx="446">
                  <c:v>10.6545699134819</c:v>
                </c:pt>
                <c:pt idx="447">
                  <c:v>10.658794295464</c:v>
                </c:pt>
                <c:pt idx="448">
                  <c:v>10.6629966971547</c:v>
                </c:pt>
                <c:pt idx="449">
                  <c:v>10.66717717577</c:v>
                </c:pt>
                <c:pt idx="450">
                  <c:v>10.6713357883581</c:v>
                </c:pt>
                <c:pt idx="451">
                  <c:v>10.6754725918007</c:v>
                </c:pt>
                <c:pt idx="452">
                  <c:v>10.679587642814299</c:v>
                </c:pt>
                <c:pt idx="453">
                  <c:v>10.6836809979509</c:v>
                </c:pt>
                <c:pt idx="454">
                  <c:v>10.6877527135993</c:v>
                </c:pt>
                <c:pt idx="455">
                  <c:v>10.691802845986199</c:v>
                </c:pt>
                <c:pt idx="456">
                  <c:v>10.695831451177201</c:v>
                </c:pt>
                <c:pt idx="457">
                  <c:v>10.6998385850776</c:v>
                </c:pt>
                <c:pt idx="458">
                  <c:v>10.7038243034337</c:v>
                </c:pt>
                <c:pt idx="459">
                  <c:v>10.7077886618337</c:v>
                </c:pt>
                <c:pt idx="460">
                  <c:v>10.7117317157084</c:v>
                </c:pt>
                <c:pt idx="461">
                  <c:v>10.7156535203325</c:v>
                </c:pt>
                <c:pt idx="462">
                  <c:v>10.7195541308253</c:v>
                </c:pt>
                <c:pt idx="463">
                  <c:v>10.7234336021516</c:v>
                </c:pt>
                <c:pt idx="464">
                  <c:v>10.727291989122699</c:v>
                </c:pt>
                <c:pt idx="465">
                  <c:v>10.731129346397299</c:v>
                </c:pt>
                <c:pt idx="466">
                  <c:v>10.734945728482099</c:v>
                </c:pt>
                <c:pt idx="467">
                  <c:v>10.738741189732799</c:v>
                </c:pt>
                <c:pt idx="468">
                  <c:v>10.7425157843552</c:v>
                </c:pt>
                <c:pt idx="469">
                  <c:v>10.746269566405401</c:v>
                </c:pt>
                <c:pt idx="470">
                  <c:v>10.7500025897911</c:v>
                </c:pt>
                <c:pt idx="471">
                  <c:v>10.753714908272199</c:v>
                </c:pt>
                <c:pt idx="472">
                  <c:v>10.7574065754616</c:v>
                </c:pt>
                <c:pt idx="473">
                  <c:v>10.7610776448261</c:v>
                </c:pt>
                <c:pt idx="474">
                  <c:v>10.764728169686601</c:v>
                </c:pt>
                <c:pt idx="475">
                  <c:v>10.7683582032196</c:v>
                </c:pt>
                <c:pt idx="476">
                  <c:v>10.7719677984573</c:v>
                </c:pt>
                <c:pt idx="477">
                  <c:v>10.775557008288599</c:v>
                </c:pt>
                <c:pt idx="478">
                  <c:v>10.7791258854599</c:v>
                </c:pt>
                <c:pt idx="479">
                  <c:v>10.7826744825754</c:v>
                </c:pt>
                <c:pt idx="480">
                  <c:v>10.786202852098199</c:v>
                </c:pt>
                <c:pt idx="481">
                  <c:v>10.7897110463506</c:v>
                </c:pt>
                <c:pt idx="482">
                  <c:v>10.7931991175149</c:v>
                </c:pt>
                <c:pt idx="483">
                  <c:v>10.7966671176342</c:v>
                </c:pt>
                <c:pt idx="484">
                  <c:v>10.8001150986128</c:v>
                </c:pt>
                <c:pt idx="485">
                  <c:v>10.803543112217</c:v>
                </c:pt>
                <c:pt idx="486">
                  <c:v>10.8069512100755</c:v>
                </c:pt>
                <c:pt idx="487">
                  <c:v>10.8103394436803</c:v>
                </c:pt>
                <c:pt idx="488">
                  <c:v>10.813707864386901</c:v>
                </c:pt>
                <c:pt idx="489">
                  <c:v>10.8170565234153</c:v>
                </c:pt>
                <c:pt idx="490">
                  <c:v>10.8203854718504</c:v>
                </c:pt>
                <c:pt idx="491">
                  <c:v>10.8236947606425</c:v>
                </c:pt>
                <c:pt idx="492">
                  <c:v>10.8269844406079</c:v>
                </c:pt>
                <c:pt idx="493">
                  <c:v>10.8302545624296</c:v>
                </c:pt>
                <c:pt idx="494">
                  <c:v>10.833505176657599</c:v>
                </c:pt>
                <c:pt idx="495">
                  <c:v>10.8367363337097</c:v>
                </c:pt>
                <c:pt idx="496">
                  <c:v>10.839948083871899</c:v>
                </c:pt>
                <c:pt idx="497">
                  <c:v>10.8431404772988</c:v>
                </c:pt>
                <c:pt idx="498">
                  <c:v>10.8463135640144</c:v>
                </c:pt>
                <c:pt idx="499">
                  <c:v>10.8494673939124</c:v>
                </c:pt>
                <c:pt idx="500">
                  <c:v>10.8526020167568</c:v>
                </c:pt>
                <c:pt idx="501">
                  <c:v>10.8557174821823</c:v>
                </c:pt>
                <c:pt idx="502">
                  <c:v>10.8588138396949</c:v>
                </c:pt>
                <c:pt idx="503">
                  <c:v>10.8618911386726</c:v>
                </c:pt>
                <c:pt idx="504">
                  <c:v>10.864949428365099</c:v>
                </c:pt>
                <c:pt idx="505">
                  <c:v>10.8679887578954</c:v>
                </c:pt>
                <c:pt idx="506">
                  <c:v>10.8710091762593</c:v>
                </c:pt>
                <c:pt idx="507">
                  <c:v>10.8740107323262</c:v>
                </c:pt>
                <c:pt idx="508">
                  <c:v>10.876993474840001</c:v>
                </c:pt>
                <c:pt idx="509">
                  <c:v>10.8799574524188</c:v>
                </c:pt>
                <c:pt idx="510">
                  <c:v>10.8829027135559</c:v>
                </c:pt>
                <c:pt idx="511">
                  <c:v>10.885829306619801</c:v>
                </c:pt>
                <c:pt idx="512">
                  <c:v>10.888737279855301</c:v>
                </c:pt>
                <c:pt idx="513">
                  <c:v>10.8916266813831</c:v>
                </c:pt>
                <c:pt idx="514">
                  <c:v>10.8944975592009</c:v>
                </c:pt>
                <c:pt idx="515">
                  <c:v>10.8973499611836</c:v>
                </c:pt>
                <c:pt idx="516">
                  <c:v>10.9001839350836</c:v>
                </c:pt>
                <c:pt idx="517">
                  <c:v>10.902999528531399</c:v>
                </c:pt>
                <c:pt idx="518">
                  <c:v>10.905796789035801</c:v>
                </c:pt>
                <c:pt idx="519">
                  <c:v>10.9085757639845</c:v>
                </c:pt>
                <c:pt idx="520">
                  <c:v>10.9113365006446</c:v>
                </c:pt>
                <c:pt idx="521">
                  <c:v>10.914079046162501</c:v>
                </c:pt>
                <c:pt idx="522">
                  <c:v>10.916803447565099</c:v>
                </c:pt>
                <c:pt idx="523">
                  <c:v>10.9195097517592</c:v>
                </c:pt>
                <c:pt idx="524">
                  <c:v>10.922198005533</c:v>
                </c:pt>
                <c:pt idx="525">
                  <c:v>10.9248682555553</c:v>
                </c:pt>
                <c:pt idx="526">
                  <c:v>10.927520548377</c:v>
                </c:pt>
                <c:pt idx="527">
                  <c:v>10.9301549304307</c:v>
                </c:pt>
                <c:pt idx="528">
                  <c:v>10.932771448031501</c:v>
                </c:pt>
                <c:pt idx="529">
                  <c:v>10.935370147376901</c:v>
                </c:pt>
                <c:pt idx="530">
                  <c:v>10.9379510745479</c:v>
                </c:pt>
                <c:pt idx="531">
                  <c:v>10.940514275508599</c:v>
                </c:pt>
                <c:pt idx="532">
                  <c:v>10.9430597961071</c:v>
                </c:pt>
                <c:pt idx="533">
                  <c:v>10.945587682075701</c:v>
                </c:pt>
                <c:pt idx="534">
                  <c:v>10.9480979790311</c:v>
                </c:pt>
                <c:pt idx="535">
                  <c:v>10.950590732475</c:v>
                </c:pt>
                <c:pt idx="536">
                  <c:v>10.953065987794099</c:v>
                </c:pt>
                <c:pt idx="537">
                  <c:v>10.9555237902609</c:v>
                </c:pt>
                <c:pt idx="538">
                  <c:v>10.9579641850339</c:v>
                </c:pt>
                <c:pt idx="539">
                  <c:v>10.960387217157599</c:v>
                </c:pt>
                <c:pt idx="540">
                  <c:v>10.9627929315632</c:v>
                </c:pt>
                <c:pt idx="541">
                  <c:v>10.965181373069001</c:v>
                </c:pt>
                <c:pt idx="542">
                  <c:v>10.9675525863804</c:v>
                </c:pt>
                <c:pt idx="543">
                  <c:v>10.969906616090601</c:v>
                </c:pt>
                <c:pt idx="544">
                  <c:v>10.9722435066804</c:v>
                </c:pt>
                <c:pt idx="545">
                  <c:v>10.974563302519201</c:v>
                </c:pt>
                <c:pt idx="546">
                  <c:v>10.976866047865</c:v>
                </c:pt>
                <c:pt idx="547">
                  <c:v>10.979151786864399</c:v>
                </c:pt>
                <c:pt idx="548">
                  <c:v>10.9814205635536</c:v>
                </c:pt>
                <c:pt idx="549">
                  <c:v>10.9836724218582</c:v>
                </c:pt>
                <c:pt idx="550">
                  <c:v>10.985907405593601</c:v>
                </c:pt>
                <c:pt idx="551">
                  <c:v>10.988125558465599</c:v>
                </c:pt>
                <c:pt idx="552">
                  <c:v>10.9903269240704</c:v>
                </c:pt>
                <c:pt idx="553">
                  <c:v>10.992511545894899</c:v>
                </c:pt>
                <c:pt idx="554">
                  <c:v>10.994679467317299</c:v>
                </c:pt>
                <c:pt idx="555">
                  <c:v>10.996830731607099</c:v>
                </c:pt>
                <c:pt idx="556">
                  <c:v>10.9989653819258</c:v>
                </c:pt>
                <c:pt idx="557">
                  <c:v>11.0010834613266</c:v>
                </c:pt>
                <c:pt idx="558">
                  <c:v>11.003185012755299</c:v>
                </c:pt>
                <c:pt idx="559">
                  <c:v>11.0052700790502</c:v>
                </c:pt>
                <c:pt idx="560">
                  <c:v>11.007338702942601</c:v>
                </c:pt>
                <c:pt idx="561">
                  <c:v>11.009390927057099</c:v>
                </c:pt>
                <c:pt idx="562">
                  <c:v>11.011426793911699</c:v>
                </c:pt>
                <c:pt idx="563">
                  <c:v>11.0134463459183</c:v>
                </c:pt>
                <c:pt idx="564">
                  <c:v>11.015449625383001</c:v>
                </c:pt>
                <c:pt idx="565">
                  <c:v>11.0174366745062</c:v>
                </c:pt>
                <c:pt idx="566">
                  <c:v>11.019407535382999</c:v>
                </c:pt>
                <c:pt idx="567">
                  <c:v>11.0213622500036</c:v>
                </c:pt>
                <c:pt idx="568">
                  <c:v>11.0233008602533</c:v>
                </c:pt>
                <c:pt idx="569">
                  <c:v>11.025223407913201</c:v>
                </c:pt>
                <c:pt idx="570">
                  <c:v>11.02712993466</c:v>
                </c:pt>
                <c:pt idx="571">
                  <c:v>11.0290204820667</c:v>
                </c:pt>
                <c:pt idx="572">
                  <c:v>11.030895091602501</c:v>
                </c:pt>
                <c:pt idx="573">
                  <c:v>11.032753804633399</c:v>
                </c:pt>
                <c:pt idx="574">
                  <c:v>11.0345966624225</c:v>
                </c:pt>
                <c:pt idx="575">
                  <c:v>11.03642370613</c:v>
                </c:pt>
                <c:pt idx="576">
                  <c:v>11.038234976813399</c:v>
                </c:pt>
                <c:pt idx="577">
                  <c:v>11.040030515428301</c:v>
                </c:pt>
                <c:pt idx="578">
                  <c:v>11.041810362828199</c:v>
                </c:pt>
                <c:pt idx="579">
                  <c:v>11.043574559765</c:v>
                </c:pt>
                <c:pt idx="580">
                  <c:v>11.045323146889199</c:v>
                </c:pt>
                <c:pt idx="581">
                  <c:v>11.0470561647499</c:v>
                </c:pt>
                <c:pt idx="582">
                  <c:v>11.0487736537958</c:v>
                </c:pt>
                <c:pt idx="583">
                  <c:v>11.050475654374599</c:v>
                </c:pt>
                <c:pt idx="584">
                  <c:v>11.0521622067337</c:v>
                </c:pt>
                <c:pt idx="585">
                  <c:v>11.0538333510207</c:v>
                </c:pt>
                <c:pt idx="586">
                  <c:v>11.055489127283099</c:v>
                </c:pt>
                <c:pt idx="587">
                  <c:v>11.057129575468901</c:v>
                </c:pt>
                <c:pt idx="588">
                  <c:v>11.058754735427</c:v>
                </c:pt>
                <c:pt idx="589">
                  <c:v>11.060364646907001</c:v>
                </c:pt>
                <c:pt idx="590">
                  <c:v>11.061959349559899</c:v>
                </c:pt>
                <c:pt idx="591">
                  <c:v>11.063538882937999</c:v>
                </c:pt>
                <c:pt idx="592">
                  <c:v>11.065103286495701</c:v>
                </c:pt>
                <c:pt idx="593">
                  <c:v>11.066652599588901</c:v>
                </c:pt>
                <c:pt idx="594">
                  <c:v>11.0681868614762</c:v>
                </c:pt>
                <c:pt idx="595">
                  <c:v>11.0697061113184</c:v>
                </c:pt>
                <c:pt idx="596">
                  <c:v>11.0712103881791</c:v>
                </c:pt>
                <c:pt idx="597">
                  <c:v>11.0726997310251</c:v>
                </c:pt>
                <c:pt idx="598">
                  <c:v>11.074174178726301</c:v>
                </c:pt>
                <c:pt idx="599">
                  <c:v>11.0756337700559</c:v>
                </c:pt>
                <c:pt idx="600">
                  <c:v>11.0770785436914</c:v>
                </c:pt>
                <c:pt idx="601">
                  <c:v>11.078508538213599</c:v>
                </c:pt>
                <c:pt idx="602">
                  <c:v>11.0799237921082</c:v>
                </c:pt>
                <c:pt idx="603">
                  <c:v>11.0813243437649</c:v>
                </c:pt>
                <c:pt idx="604">
                  <c:v>11.0827102314784</c:v>
                </c:pt>
                <c:pt idx="605">
                  <c:v>11.0840814934483</c:v>
                </c:pt>
                <c:pt idx="606">
                  <c:v>11.0854381677795</c:v>
                </c:pt>
                <c:pt idx="607">
                  <c:v>11.086780292482199</c:v>
                </c:pt>
                <c:pt idx="608">
                  <c:v>11.0881079054724</c:v>
                </c:pt>
                <c:pt idx="609">
                  <c:v>11.0894210445721</c:v>
                </c:pt>
                <c:pt idx="610">
                  <c:v>11.090719747509301</c:v>
                </c:pt>
                <c:pt idx="611">
                  <c:v>11.0920040519187</c:v>
                </c:pt>
                <c:pt idx="612">
                  <c:v>11.0932739953414</c:v>
                </c:pt>
                <c:pt idx="613">
                  <c:v>11.0945296152256</c:v>
                </c:pt>
                <c:pt idx="614">
                  <c:v>11.0957709489265</c:v>
                </c:pt>
                <c:pt idx="615">
                  <c:v>11.096998033706701</c:v>
                </c:pt>
                <c:pt idx="616">
                  <c:v>11.0982109067363</c:v>
                </c:pt>
                <c:pt idx="617">
                  <c:v>11.0994096050936</c:v>
                </c:pt>
                <c:pt idx="618">
                  <c:v>11.1005941657645</c:v>
                </c:pt>
                <c:pt idx="619">
                  <c:v>11.1017646256436</c:v>
                </c:pt>
                <c:pt idx="620">
                  <c:v>11.102921021533801</c:v>
                </c:pt>
                <c:pt idx="621">
                  <c:v>11.1040633901468</c:v>
                </c:pt>
                <c:pt idx="622">
                  <c:v>11.1051917681033</c:v>
                </c:pt>
                <c:pt idx="623">
                  <c:v>11.106306191933299</c:v>
                </c:pt>
                <c:pt idx="624">
                  <c:v>11.107406698076201</c:v>
                </c:pt>
                <c:pt idx="625">
                  <c:v>11.1084933228812</c:v>
                </c:pt>
                <c:pt idx="626">
                  <c:v>11.109566102607101</c:v>
                </c:pt>
                <c:pt idx="627">
                  <c:v>11.110625073423201</c:v>
                </c:pt>
                <c:pt idx="628">
                  <c:v>11.111670271408901</c:v>
                </c:pt>
                <c:pt idx="629">
                  <c:v>11.112701732554299</c:v>
                </c:pt>
                <c:pt idx="630">
                  <c:v>11.113719492760399</c:v>
                </c:pt>
                <c:pt idx="631">
                  <c:v>11.1147235878391</c:v>
                </c:pt>
                <c:pt idx="632">
                  <c:v>11.1157140535135</c:v>
                </c:pt>
                <c:pt idx="633">
                  <c:v>11.1166909254183</c:v>
                </c:pt>
                <c:pt idx="634">
                  <c:v>11.1176542391</c:v>
                </c:pt>
                <c:pt idx="635">
                  <c:v>11.118604030016799</c:v>
                </c:pt>
                <c:pt idx="636">
                  <c:v>11.1195403335392</c:v>
                </c:pt>
                <c:pt idx="637">
                  <c:v>11.120463184949999</c:v>
                </c:pt>
                <c:pt idx="638">
                  <c:v>11.1213726194446</c:v>
                </c:pt>
                <c:pt idx="639">
                  <c:v>11.122268672131099</c:v>
                </c:pt>
                <c:pt idx="640">
                  <c:v>11.123151378030901</c:v>
                </c:pt>
                <c:pt idx="641">
                  <c:v>11.124020772078399</c:v>
                </c:pt>
                <c:pt idx="642">
                  <c:v>11.1248768891215</c:v>
                </c:pt>
                <c:pt idx="643">
                  <c:v>11.125719763921699</c:v>
                </c:pt>
                <c:pt idx="644">
                  <c:v>11.126549431154601</c:v>
                </c:pt>
                <c:pt idx="645">
                  <c:v>11.1273659254098</c:v>
                </c:pt>
                <c:pt idx="646">
                  <c:v>11.128169281190999</c:v>
                </c:pt>
                <c:pt idx="647">
                  <c:v>11.128959532916801</c:v>
                </c:pt>
                <c:pt idx="648">
                  <c:v>11.129736714920201</c:v>
                </c:pt>
                <c:pt idx="649">
                  <c:v>11.1305008614494</c:v>
                </c:pt>
                <c:pt idx="650">
                  <c:v>11.131252006667699</c:v>
                </c:pt>
                <c:pt idx="651">
                  <c:v>11.131990184653599</c:v>
                </c:pt>
                <c:pt idx="652">
                  <c:v>11.1327154294015</c:v>
                </c:pt>
                <c:pt idx="653">
                  <c:v>11.133427774821399</c:v>
                </c:pt>
                <c:pt idx="654">
                  <c:v>11.134127254739299</c:v>
                </c:pt>
                <c:pt idx="655">
                  <c:v>11.1348139028975</c:v>
                </c:pt>
                <c:pt idx="656">
                  <c:v>11.135487752954599</c:v>
                </c:pt>
                <c:pt idx="657">
                  <c:v>11.1361488384859</c:v>
                </c:pt>
                <c:pt idx="658">
                  <c:v>11.1367971929837</c:v>
                </c:pt>
                <c:pt idx="659">
                  <c:v>11.137432849856999</c:v>
                </c:pt>
                <c:pt idx="660">
                  <c:v>11.138055842432401</c:v>
                </c:pt>
                <c:pt idx="661">
                  <c:v>11.1386662039536</c:v>
                </c:pt>
                <c:pt idx="662">
                  <c:v>11.1392639675824</c:v>
                </c:pt>
                <c:pt idx="663">
                  <c:v>11.139849166397999</c:v>
                </c:pt>
                <c:pt idx="664">
                  <c:v>11.140421833397999</c:v>
                </c:pt>
                <c:pt idx="665">
                  <c:v>11.1409820014982</c:v>
                </c:pt>
                <c:pt idx="666">
                  <c:v>11.141529703532701</c:v>
                </c:pt>
                <c:pt idx="667">
                  <c:v>11.1420649722546</c:v>
                </c:pt>
                <c:pt idx="668">
                  <c:v>11.1425878403355</c:v>
                </c:pt>
                <c:pt idx="669">
                  <c:v>11.1430983403664</c:v>
                </c:pt>
                <c:pt idx="670">
                  <c:v>11.1435965048573</c:v>
                </c:pt>
                <c:pt idx="671">
                  <c:v>11.144082366238001</c:v>
                </c:pt>
                <c:pt idx="672">
                  <c:v>11.144555956857699</c:v>
                </c:pt>
                <c:pt idx="673">
                  <c:v>11.1450173089857</c:v>
                </c:pt>
                <c:pt idx="674">
                  <c:v>11.145466454811</c:v>
                </c:pt>
                <c:pt idx="675">
                  <c:v>11.1459034264434</c:v>
                </c:pt>
                <c:pt idx="676">
                  <c:v>11.1463282559129</c:v>
                </c:pt>
                <c:pt idx="677">
                  <c:v>11.1467409751699</c:v>
                </c:pt>
                <c:pt idx="678">
                  <c:v>11.1471416160862</c:v>
                </c:pt>
                <c:pt idx="679">
                  <c:v>11.147530210454301</c:v>
                </c:pt>
                <c:pt idx="680">
                  <c:v>11.147906789988101</c:v>
                </c:pt>
                <c:pt idx="681">
                  <c:v>11.148271386322801</c:v>
                </c:pt>
                <c:pt idx="682">
                  <c:v>11.1486240310154</c:v>
                </c:pt>
                <c:pt idx="683">
                  <c:v>11.148964755544799</c:v>
                </c:pt>
                <c:pt idx="684">
                  <c:v>11.149293591311601</c:v>
                </c:pt>
                <c:pt idx="685">
                  <c:v>11.149610569638901</c:v>
                </c:pt>
                <c:pt idx="686">
                  <c:v>11.149915721772199</c:v>
                </c:pt>
                <c:pt idx="687">
                  <c:v>11.1502090788796</c:v>
                </c:pt>
                <c:pt idx="688">
                  <c:v>11.1504906720519</c:v>
                </c:pt>
                <c:pt idx="689">
                  <c:v>11.150760532303</c:v>
                </c:pt>
                <c:pt idx="690">
                  <c:v>11.151018690569799</c:v>
                </c:pt>
                <c:pt idx="691">
                  <c:v>11.1512651777128</c:v>
                </c:pt>
                <c:pt idx="692">
                  <c:v>11.151500024515901</c:v>
                </c:pt>
                <c:pt idx="693">
                  <c:v>11.1517232616869</c:v>
                </c:pt>
                <c:pt idx="694">
                  <c:v>11.1519349198574</c:v>
                </c:pt>
                <c:pt idx="695">
                  <c:v>11.1521350295831</c:v>
                </c:pt>
                <c:pt idx="696">
                  <c:v>11.1523236213442</c:v>
                </c:pt>
                <c:pt idx="697">
                  <c:v>11.152500725545099</c:v>
                </c:pt>
                <c:pt idx="698">
                  <c:v>11.152666372515201</c:v>
                </c:pt>
                <c:pt idx="699">
                  <c:v>11.152820592508601</c:v>
                </c:pt>
                <c:pt idx="700">
                  <c:v>11.1529634157044</c:v>
                </c:pt>
                <c:pt idx="701">
                  <c:v>11.153094872207101</c:v>
                </c:pt>
                <c:pt idx="702">
                  <c:v>11.1532149920466</c:v>
                </c:pt>
                <c:pt idx="703">
                  <c:v>11.153323805178299</c:v>
                </c:pt>
                <c:pt idx="704">
                  <c:v>11.1534213414834</c:v>
                </c:pt>
                <c:pt idx="705">
                  <c:v>11.1535076307691</c:v>
                </c:pt>
                <c:pt idx="706">
                  <c:v>11.153582702768899</c:v>
                </c:pt>
                <c:pt idx="707">
                  <c:v>11.1536465871425</c:v>
                </c:pt>
                <c:pt idx="708">
                  <c:v>11.153699313476199</c:v>
                </c:pt>
                <c:pt idx="709">
                  <c:v>11.153740911282799</c:v>
                </c:pt>
                <c:pt idx="710">
                  <c:v>11.1537714100022</c:v>
                </c:pt>
                <c:pt idx="711">
                  <c:v>11.153790839001299</c:v>
                </c:pt>
                <c:pt idx="712">
                  <c:v>11.1537992275743</c:v>
                </c:pt>
                <c:pt idx="713">
                  <c:v>11.1537966049427</c:v>
                </c:pt>
                <c:pt idx="714">
                  <c:v>11.1537830002557</c:v>
                </c:pt>
                <c:pt idx="715">
                  <c:v>11.153758442590201</c:v>
                </c:pt>
                <c:pt idx="716">
                  <c:v>11.1537229609512</c:v>
                </c:pt>
                <c:pt idx="717">
                  <c:v>11.1536765842717</c:v>
                </c:pt>
                <c:pt idx="718">
                  <c:v>11.153619341413</c:v>
                </c:pt>
                <c:pt idx="719">
                  <c:v>11.1535512611651</c:v>
                </c:pt>
                <c:pt idx="720">
                  <c:v>11.1534723722464</c:v>
                </c:pt>
                <c:pt idx="721">
                  <c:v>11.153382703304301</c:v>
                </c:pt>
                <c:pt idx="722">
                  <c:v>11.1532822829152</c:v>
                </c:pt>
                <c:pt idx="723">
                  <c:v>11.1531711395846</c:v>
                </c:pt>
                <c:pt idx="724">
                  <c:v>11.1530493017476</c:v>
                </c:pt>
                <c:pt idx="725">
                  <c:v>11.1529167977685</c:v>
                </c:pt>
                <c:pt idx="726">
                  <c:v>11.1527736559416</c:v>
                </c:pt>
                <c:pt idx="727">
                  <c:v>11.152619904491001</c:v>
                </c:pt>
                <c:pt idx="728">
                  <c:v>11.152455571570901</c:v>
                </c:pt>
                <c:pt idx="729">
                  <c:v>11.152280685265501</c:v>
                </c:pt>
                <c:pt idx="730">
                  <c:v>11.152095273589801</c:v>
                </c:pt>
                <c:pt idx="731">
                  <c:v>11.151899364488999</c:v>
                </c:pt>
                <c:pt idx="732">
                  <c:v>11.1516929858394</c:v>
                </c:pt>
                <c:pt idx="733">
                  <c:v>11.1514761654479</c:v>
                </c:pt>
                <c:pt idx="734">
                  <c:v>11.151248931052599</c:v>
                </c:pt>
                <c:pt idx="735">
                  <c:v>11.151011310323</c:v>
                </c:pt>
                <c:pt idx="736">
                  <c:v>11.150763330859901</c:v>
                </c:pt>
                <c:pt idx="737">
                  <c:v>11.1505050201957</c:v>
                </c:pt>
                <c:pt idx="738">
                  <c:v>11.1502364057945</c:v>
                </c:pt>
                <c:pt idx="739">
                  <c:v>11.1499575150526</c:v>
                </c:pt>
                <c:pt idx="740">
                  <c:v>11.149668375298001</c:v>
                </c:pt>
                <c:pt idx="741">
                  <c:v>11.149369013791301</c:v>
                </c:pt>
                <c:pt idx="742">
                  <c:v>11.1490594577254</c:v>
                </c:pt>
                <c:pt idx="743">
                  <c:v>11.148739734225799</c:v>
                </c:pt>
                <c:pt idx="744">
                  <c:v>11.1484098703509</c:v>
                </c:pt>
                <c:pt idx="745">
                  <c:v>11.1480698930919</c:v>
                </c:pt>
                <c:pt idx="746">
                  <c:v>11.147719829373001</c:v>
                </c:pt>
                <c:pt idx="747">
                  <c:v>11.147359706051899</c:v>
                </c:pt>
                <c:pt idx="748">
                  <c:v>11.146989549919599</c:v>
                </c:pt>
                <c:pt idx="749">
                  <c:v>11.146609387700799</c:v>
                </c:pt>
                <c:pt idx="750">
                  <c:v>11.1462192460537</c:v>
                </c:pt>
                <c:pt idx="751">
                  <c:v>11.1458191515708</c:v>
                </c:pt>
                <c:pt idx="752">
                  <c:v>11.145409130778299</c:v>
                </c:pt>
                <c:pt idx="753">
                  <c:v>11.144989210136901</c:v>
                </c:pt>
                <c:pt idx="754">
                  <c:v>11.1445594160416</c:v>
                </c:pt>
                <c:pt idx="755">
                  <c:v>11.144119774822</c:v>
                </c:pt>
                <c:pt idx="756">
                  <c:v>11.143670312742399</c:v>
                </c:pt>
                <c:pt idx="757">
                  <c:v>11.1432110560021</c:v>
                </c:pt>
                <c:pt idx="758">
                  <c:v>11.142742030735301</c:v>
                </c:pt>
                <c:pt idx="759">
                  <c:v>11.1422632630116</c:v>
                </c:pt>
                <c:pt idx="760">
                  <c:v>11.1417747788356</c:v>
                </c:pt>
                <c:pt idx="761">
                  <c:v>11.141276604147899</c:v>
                </c:pt>
                <c:pt idx="762">
                  <c:v>11.1407687648245</c:v>
                </c:pt>
                <c:pt idx="763">
                  <c:v>11.1402512866773</c:v>
                </c:pt>
                <c:pt idx="764">
                  <c:v>11.139724195454299</c:v>
                </c:pt>
                <c:pt idx="765">
                  <c:v>11.139187516839501</c:v>
                </c:pt>
                <c:pt idx="766">
                  <c:v>11.1386412764532</c:v>
                </c:pt>
                <c:pt idx="767">
                  <c:v>11.138085499852499</c:v>
                </c:pt>
                <c:pt idx="768">
                  <c:v>11.1375202125308</c:v>
                </c:pt>
                <c:pt idx="769">
                  <c:v>11.136945439918501</c:v>
                </c:pt>
                <c:pt idx="770">
                  <c:v>11.1363612073827</c:v>
                </c:pt>
                <c:pt idx="771">
                  <c:v>11.1357675402278</c:v>
                </c:pt>
                <c:pt idx="772">
                  <c:v>11.1351644636954</c:v>
                </c:pt>
                <c:pt idx="773">
                  <c:v>11.1345520029646</c:v>
                </c:pt>
                <c:pt idx="774">
                  <c:v>11.1339301831519</c:v>
                </c:pt>
                <c:pt idx="775">
                  <c:v>11.133299029311599</c:v>
                </c:pt>
                <c:pt idx="776">
                  <c:v>11.1326585664359</c:v>
                </c:pt>
                <c:pt idx="777">
                  <c:v>11.132008819455001</c:v>
                </c:pt>
                <c:pt idx="778">
                  <c:v>11.1313498132372</c:v>
                </c:pt>
                <c:pt idx="779">
                  <c:v>11.1306815725893</c:v>
                </c:pt>
                <c:pt idx="780">
                  <c:v>11.1300041222564</c:v>
                </c:pt>
                <c:pt idx="781">
                  <c:v>11.1293174869224</c:v>
                </c:pt>
                <c:pt idx="782">
                  <c:v>11.128621691209799</c:v>
                </c:pt>
                <c:pt idx="783">
                  <c:v>11.1279167596802</c:v>
                </c:pt>
                <c:pt idx="784">
                  <c:v>11.1272027168342</c:v>
                </c:pt>
                <c:pt idx="785">
                  <c:v>11.126479587111699</c:v>
                </c:pt>
                <c:pt idx="786">
                  <c:v>11.125747394891899</c:v>
                </c:pt>
                <c:pt idx="787">
                  <c:v>11.1250061644936</c:v>
                </c:pt>
                <c:pt idx="788">
                  <c:v>11.1242559201752</c:v>
                </c:pt>
                <c:pt idx="789">
                  <c:v>11.123496686135001</c:v>
                </c:pt>
                <c:pt idx="790">
                  <c:v>11.1227284865114</c:v>
                </c:pt>
                <c:pt idx="791">
                  <c:v>11.1219513453826</c:v>
                </c:pt>
                <c:pt idx="792">
                  <c:v>11.1211652867675</c:v>
                </c:pt>
                <c:pt idx="793">
                  <c:v>11.120370334624999</c:v>
                </c:pt>
                <c:pt idx="794">
                  <c:v>11.119566512854901</c:v>
                </c:pt>
                <c:pt idx="795">
                  <c:v>11.118753845297499</c:v>
                </c:pt>
                <c:pt idx="796">
                  <c:v>11.1179323557341</c:v>
                </c:pt>
                <c:pt idx="797">
                  <c:v>11.117102067886901</c:v>
                </c:pt>
                <c:pt idx="798">
                  <c:v>11.1162630054194</c:v>
                </c:pt>
                <c:pt idx="799">
                  <c:v>11.115415191936201</c:v>
                </c:pt>
                <c:pt idx="800">
                  <c:v>11.1145586509836</c:v>
                </c:pt>
                <c:pt idx="801">
                  <c:v>11.1136934060491</c:v>
                </c:pt>
                <c:pt idx="802">
                  <c:v>11.112819480562401</c:v>
                </c:pt>
                <c:pt idx="803">
                  <c:v>11.1119368978948</c:v>
                </c:pt>
                <c:pt idx="804">
                  <c:v>11.111045681359499</c:v>
                </c:pt>
                <c:pt idx="805">
                  <c:v>11.110145854212201</c:v>
                </c:pt>
                <c:pt idx="806">
                  <c:v>11.1092374396507</c:v>
                </c:pt>
                <c:pt idx="807">
                  <c:v>11.108320460815101</c:v>
                </c:pt>
                <c:pt idx="808">
                  <c:v>11.107394940788501</c:v>
                </c:pt>
                <c:pt idx="809">
                  <c:v>11.1064609025963</c:v>
                </c:pt>
                <c:pt idx="810">
                  <c:v>11.105518369206999</c:v>
                </c:pt>
                <c:pt idx="811">
                  <c:v>11.104567363532199</c:v>
                </c:pt>
                <c:pt idx="812">
                  <c:v>11.1036079084263</c:v>
                </c:pt>
                <c:pt idx="813">
                  <c:v>11.1026400266874</c:v>
                </c:pt>
                <c:pt idx="814">
                  <c:v>11.101663741056701</c:v>
                </c:pt>
                <c:pt idx="815">
                  <c:v>11.1006790742191</c:v>
                </c:pt>
                <c:pt idx="816">
                  <c:v>11.099686048803401</c:v>
                </c:pt>
                <c:pt idx="817">
                  <c:v>11.0986846873818</c:v>
                </c:pt>
                <c:pt idx="818">
                  <c:v>11.097675012471001</c:v>
                </c:pt>
                <c:pt idx="819">
                  <c:v>11.0966570465314</c:v>
                </c:pt>
                <c:pt idx="820">
                  <c:v>11.095630811968</c:v>
                </c:pt>
                <c:pt idx="821">
                  <c:v>11.0945963311299</c:v>
                </c:pt>
                <c:pt idx="822">
                  <c:v>11.0935536263109</c:v>
                </c:pt>
                <c:pt idx="823">
                  <c:v>11.092502719749501</c:v>
                </c:pt>
                <c:pt idx="824">
                  <c:v>11.091443633628799</c:v>
                </c:pt>
                <c:pt idx="825">
                  <c:v>11.090376390077299</c:v>
                </c:pt>
                <c:pt idx="826">
                  <c:v>11.089301011168001</c:v>
                </c:pt>
                <c:pt idx="827">
                  <c:v>11.0882175189195</c:v>
                </c:pt>
                <c:pt idx="828">
                  <c:v>11.087125935295701</c:v>
                </c:pt>
                <c:pt idx="829">
                  <c:v>11.0860262822058</c:v>
                </c:pt>
                <c:pt idx="830">
                  <c:v>11.084918581504899</c:v>
                </c:pt>
                <c:pt idx="831">
                  <c:v>11.083802854993699</c:v>
                </c:pt>
                <c:pt idx="832">
                  <c:v>11.0826791244187</c:v>
                </c:pt>
                <c:pt idx="833">
                  <c:v>11.0815474114726</c:v>
                </c:pt>
                <c:pt idx="834">
                  <c:v>11.080407737794101</c:v>
                </c:pt>
                <c:pt idx="835">
                  <c:v>11.0792601249684</c:v>
                </c:pt>
                <c:pt idx="836">
                  <c:v>11.078104594526801</c:v>
                </c:pt>
                <c:pt idx="837">
                  <c:v>11.076941167947499</c:v>
                </c:pt>
                <c:pt idx="838">
                  <c:v>11.075769866655101</c:v>
                </c:pt>
                <c:pt idx="839">
                  <c:v>11.0745907120211</c:v>
                </c:pt>
                <c:pt idx="840">
                  <c:v>11.0734037253642</c:v>
                </c:pt>
                <c:pt idx="841">
                  <c:v>11.072208927949699</c:v>
                </c:pt>
                <c:pt idx="842">
                  <c:v>11.0710063409905</c:v>
                </c:pt>
                <c:pt idx="843">
                  <c:v>11.069795985646699</c:v>
                </c:pt>
                <c:pt idx="844">
                  <c:v>11.0685778830257</c:v>
                </c:pt>
                <c:pt idx="845">
                  <c:v>11.0673520541829</c:v>
                </c:pt>
                <c:pt idx="846">
                  <c:v>11.066118520121099</c:v>
                </c:pt>
                <c:pt idx="847">
                  <c:v>11.064877301790901</c:v>
                </c:pt>
                <c:pt idx="848">
                  <c:v>11.0636284200913</c:v>
                </c:pt>
                <c:pt idx="849">
                  <c:v>11.0623718958688</c:v>
                </c:pt>
                <c:pt idx="850">
                  <c:v>11.061107749918801</c:v>
                </c:pt>
                <c:pt idx="851">
                  <c:v>11.0598360029845</c:v>
                </c:pt>
                <c:pt idx="852">
                  <c:v>11.058556675758</c:v>
                </c:pt>
                <c:pt idx="853">
                  <c:v>11.057269788879699</c:v>
                </c:pt>
                <c:pt idx="854">
                  <c:v>11.055975362939</c:v>
                </c:pt>
                <c:pt idx="855">
                  <c:v>11.054673418474099</c:v>
                </c:pt>
                <c:pt idx="856">
                  <c:v>11.053363975972101</c:v>
                </c:pt>
                <c:pt idx="857">
                  <c:v>11.0520470558694</c:v>
                </c:pt>
                <c:pt idx="858">
                  <c:v>11.0507226785515</c:v>
                </c:pt>
                <c:pt idx="859">
                  <c:v>11.049390864353301</c:v>
                </c:pt>
                <c:pt idx="860">
                  <c:v>11.048051633559201</c:v>
                </c:pt>
                <c:pt idx="861">
                  <c:v>11.0467050064034</c:v>
                </c:pt>
                <c:pt idx="862">
                  <c:v>11.0453510030696</c:v>
                </c:pt>
                <c:pt idx="863">
                  <c:v>11.0439896436915</c:v>
                </c:pt>
                <c:pt idx="864">
                  <c:v>11.042620948352701</c:v>
                </c:pt>
                <c:pt idx="865">
                  <c:v>11.0412449370872</c:v>
                </c:pt>
                <c:pt idx="866">
                  <c:v>11.0398616298788</c:v>
                </c:pt>
                <c:pt idx="867">
                  <c:v>11.038471046662099</c:v>
                </c:pt>
                <c:pt idx="868">
                  <c:v>11.0370732073219</c:v>
                </c:pt>
                <c:pt idx="869">
                  <c:v>11.035668131693701</c:v>
                </c:pt>
                <c:pt idx="870">
                  <c:v>11.0342558395637</c:v>
                </c:pt>
                <c:pt idx="871">
                  <c:v>11.032836350669101</c:v>
                </c:pt>
                <c:pt idx="872">
                  <c:v>11.031409684698</c:v>
                </c:pt>
                <c:pt idx="873">
                  <c:v>11.0299758612893</c:v>
                </c:pt>
                <c:pt idx="874">
                  <c:v>11.0285349000337</c:v>
                </c:pt>
                <c:pt idx="875">
                  <c:v>11.0270868204727</c:v>
                </c:pt>
                <c:pt idx="876">
                  <c:v>11.0256316420995</c:v>
                </c:pt>
                <c:pt idx="877">
                  <c:v>11.024169384358901</c:v>
                </c:pt>
                <c:pt idx="878">
                  <c:v>11.0227000666473</c:v>
                </c:pt>
                <c:pt idx="879">
                  <c:v>11.021223708313</c:v>
                </c:pt>
                <c:pt idx="880">
                  <c:v>11.0197403286562</c:v>
                </c:pt>
                <c:pt idx="881">
                  <c:v>11.0182499469291</c:v>
                </c:pt>
                <c:pt idx="882">
                  <c:v>11.0167525823361</c:v>
                </c:pt>
                <c:pt idx="883">
                  <c:v>11.015248254033899</c:v>
                </c:pt>
                <c:pt idx="884">
                  <c:v>11.013736981131601</c:v>
                </c:pt>
                <c:pt idx="885">
                  <c:v>11.012218782690899</c:v>
                </c:pt>
                <c:pt idx="886">
                  <c:v>11.010693677726</c:v>
                </c:pt>
                <c:pt idx="887">
                  <c:v>11.009161685204001</c:v>
                </c:pt>
                <c:pt idx="888">
                  <c:v>11.0076228240447</c:v>
                </c:pt>
                <c:pt idx="889">
                  <c:v>11.006077113121</c:v>
                </c:pt>
                <c:pt idx="890">
                  <c:v>11.004524571258999</c:v>
                </c:pt>
                <c:pt idx="891">
                  <c:v>11.002965217237801</c:v>
                </c:pt>
                <c:pt idx="892">
                  <c:v>11.001399069790001</c:v>
                </c:pt>
                <c:pt idx="893">
                  <c:v>10.999826147601601</c:v>
                </c:pt>
                <c:pt idx="894">
                  <c:v>10.9982464693122</c:v>
                </c:pt>
                <c:pt idx="895">
                  <c:v>10.996660053515001</c:v>
                </c:pt>
                <c:pt idx="896">
                  <c:v>10.9950669187571</c:v>
                </c:pt>
                <c:pt idx="897">
                  <c:v>10.9934670835394</c:v>
                </c:pt>
                <c:pt idx="898">
                  <c:v>10.9918605663169</c:v>
                </c:pt>
                <c:pt idx="899">
                  <c:v>10.9902473854987</c:v>
                </c:pt>
                <c:pt idx="900">
                  <c:v>10.988627559448201</c:v>
                </c:pt>
                <c:pt idx="901">
                  <c:v>10.987001106483101</c:v>
                </c:pt>
                <c:pt idx="902">
                  <c:v>10.985368044875701</c:v>
                </c:pt>
                <c:pt idx="903">
                  <c:v>10.983728392852599</c:v>
                </c:pt>
                <c:pt idx="904">
                  <c:v>10.982082168595401</c:v>
                </c:pt>
                <c:pt idx="905">
                  <c:v>10.9804293902403</c:v>
                </c:pt>
                <c:pt idx="906">
                  <c:v>10.9787700758787</c:v>
                </c:pt>
                <c:pt idx="907">
                  <c:v>10.977104243556701</c:v>
                </c:pt>
                <c:pt idx="908">
                  <c:v>10.975431911275701</c:v>
                </c:pt>
                <c:pt idx="909">
                  <c:v>10.9737530969924</c:v>
                </c:pt>
                <c:pt idx="910">
                  <c:v>10.9720678186188</c:v>
                </c:pt>
                <c:pt idx="911">
                  <c:v>10.9703760940225</c:v>
                </c:pt>
                <c:pt idx="912">
                  <c:v>10.968677941026399</c:v>
                </c:pt>
                <c:pt idx="913">
                  <c:v>10.9669733774093</c:v>
                </c:pt>
                <c:pt idx="914">
                  <c:v>10.9652624209058</c:v>
                </c:pt>
                <c:pt idx="915">
                  <c:v>10.9635450892065</c:v>
                </c:pt>
                <c:pt idx="916">
                  <c:v>10.961821399957699</c:v>
                </c:pt>
                <c:pt idx="917">
                  <c:v>10.9600913707622</c:v>
                </c:pt>
                <c:pt idx="918">
                  <c:v>10.958355019178899</c:v>
                </c:pt>
                <c:pt idx="919">
                  <c:v>10.956612362722799</c:v>
                </c:pt>
                <c:pt idx="920">
                  <c:v>10.9548634188658</c:v>
                </c:pt>
                <c:pt idx="921">
                  <c:v>10.9531082050361</c:v>
                </c:pt>
                <c:pt idx="922">
                  <c:v>10.951346738618501</c:v>
                </c:pt>
                <c:pt idx="923">
                  <c:v>10.949579036954701</c:v>
                </c:pt>
                <c:pt idx="924">
                  <c:v>10.9478051173434</c:v>
                </c:pt>
                <c:pt idx="925">
                  <c:v>10.94602499704</c:v>
                </c:pt>
                <c:pt idx="926">
                  <c:v>10.9442386932572</c:v>
                </c:pt>
                <c:pt idx="927">
                  <c:v>10.9424462231649</c:v>
                </c:pt>
                <c:pt idx="928">
                  <c:v>10.9406476038902</c:v>
                </c:pt>
                <c:pt idx="929">
                  <c:v>10.938842852517601</c:v>
                </c:pt>
                <c:pt idx="930">
                  <c:v>10.9370319860893</c:v>
                </c:pt>
                <c:pt idx="931">
                  <c:v>10.9352150216049</c:v>
                </c:pt>
                <c:pt idx="932">
                  <c:v>10.9333919760219</c:v>
                </c:pt>
                <c:pt idx="933">
                  <c:v>10.931562866255501</c:v>
                </c:pt>
                <c:pt idx="934">
                  <c:v>10.9297277091789</c:v>
                </c:pt>
                <c:pt idx="935">
                  <c:v>10.9278865216233</c:v>
                </c:pt>
                <c:pt idx="936">
                  <c:v>10.9260393203782</c:v>
                </c:pt>
                <c:pt idx="937">
                  <c:v>10.924186122190999</c:v>
                </c:pt>
                <c:pt idx="938">
                  <c:v>10.9223269437678</c:v>
                </c:pt>
                <c:pt idx="939">
                  <c:v>10.920461801773</c:v>
                </c:pt>
                <c:pt idx="940">
                  <c:v>10.9185907128295</c:v>
                </c:pt>
                <c:pt idx="941">
                  <c:v>10.916713693519</c:v>
                </c:pt>
                <c:pt idx="942">
                  <c:v>10.9148307603818</c:v>
                </c:pt>
                <c:pt idx="943">
                  <c:v>10.912941929917199</c:v>
                </c:pt>
                <c:pt idx="944">
                  <c:v>10.911047218583301</c:v>
                </c:pt>
                <c:pt idx="945">
                  <c:v>10.909146642797401</c:v>
                </c:pt>
                <c:pt idx="946">
                  <c:v>10.9072402189359</c:v>
                </c:pt>
                <c:pt idx="947">
                  <c:v>10.9053279633345</c:v>
                </c:pt>
                <c:pt idx="948">
                  <c:v>10.903409892288201</c:v>
                </c:pt>
                <c:pt idx="949">
                  <c:v>10.9014860220516</c:v>
                </c:pt>
                <c:pt idx="950">
                  <c:v>10.8995563688387</c:v>
                </c:pt>
                <c:pt idx="951">
                  <c:v>10.897620948823199</c:v>
                </c:pt>
                <c:pt idx="952">
                  <c:v>10.8956797781387</c:v>
                </c:pt>
                <c:pt idx="953">
                  <c:v>10.893732872878401</c:v>
                </c:pt>
                <c:pt idx="954">
                  <c:v>10.891780249095801</c:v>
                </c:pt>
                <c:pt idx="955">
                  <c:v>10.889821922804099</c:v>
                </c:pt>
                <c:pt idx="956">
                  <c:v>10.887857909977001</c:v>
                </c:pt>
                <c:pt idx="957">
                  <c:v>10.885888226548101</c:v>
                </c:pt>
                <c:pt idx="958">
                  <c:v>10.8839128884118</c:v>
                </c:pt>
                <c:pt idx="959">
                  <c:v>10.8819319114225</c:v>
                </c:pt>
                <c:pt idx="960">
                  <c:v>10.879945311395501</c:v>
                </c:pt>
                <c:pt idx="961">
                  <c:v>10.877953104106499</c:v>
                </c:pt>
                <c:pt idx="962">
                  <c:v>10.875955305292001</c:v>
                </c:pt>
                <c:pt idx="963">
                  <c:v>10.8739519306495</c:v>
                </c:pt>
                <c:pt idx="964">
                  <c:v>10.8719429958373</c:v>
                </c:pt>
                <c:pt idx="965">
                  <c:v>10.869928516474801</c:v>
                </c:pt>
                <c:pt idx="966">
                  <c:v>10.867908508142399</c:v>
                </c:pt>
                <c:pt idx="967">
                  <c:v>10.8658829863819</c:v>
                </c:pt>
                <c:pt idx="968">
                  <c:v>10.863851966696201</c:v>
                </c:pt>
                <c:pt idx="969">
                  <c:v>10.861815464549901</c:v>
                </c:pt>
                <c:pt idx="970">
                  <c:v>10.859773495369</c:v>
                </c:pt>
                <c:pt idx="971">
                  <c:v>10.857726074540899</c:v>
                </c:pt>
                <c:pt idx="972">
                  <c:v>10.8556732174151</c:v>
                </c:pt>
                <c:pt idx="973">
                  <c:v>10.853614939302499</c:v>
                </c:pt>
                <c:pt idx="974">
                  <c:v>10.851551255476201</c:v>
                </c:pt>
                <c:pt idx="975">
                  <c:v>10.8494821811711</c:v>
                </c:pt>
                <c:pt idx="976">
                  <c:v>10.8474077315842</c:v>
                </c:pt>
                <c:pt idx="977">
                  <c:v>10.8453279218748</c:v>
                </c:pt>
                <c:pt idx="978">
                  <c:v>10.8432427671643</c:v>
                </c:pt>
                <c:pt idx="979">
                  <c:v>10.8411522825366</c:v>
                </c:pt>
                <c:pt idx="980">
                  <c:v>10.839056483038</c:v>
                </c:pt>
                <c:pt idx="981">
                  <c:v>10.8369553836772</c:v>
                </c:pt>
                <c:pt idx="982">
                  <c:v>10.8348489994258</c:v>
                </c:pt>
                <c:pt idx="983">
                  <c:v>10.8327373452179</c:v>
                </c:pt>
                <c:pt idx="984">
                  <c:v>10.8306204359506</c:v>
                </c:pt>
                <c:pt idx="985">
                  <c:v>10.828498286483899</c:v>
                </c:pt>
                <c:pt idx="986">
                  <c:v>10.8263709116406</c:v>
                </c:pt>
                <c:pt idx="987">
                  <c:v>10.8242383262068</c:v>
                </c:pt>
                <c:pt idx="988">
                  <c:v>10.8221005449317</c:v>
                </c:pt>
                <c:pt idx="989">
                  <c:v>10.819957582527801</c:v>
                </c:pt>
                <c:pt idx="990">
                  <c:v>10.817809453671099</c:v>
                </c:pt>
                <c:pt idx="991">
                  <c:v>10.815656173000701</c:v>
                </c:pt>
                <c:pt idx="992">
                  <c:v>10.8134977551197</c:v>
                </c:pt>
                <c:pt idx="993">
                  <c:v>10.811334214594501</c:v>
                </c:pt>
                <c:pt idx="994">
                  <c:v>10.8091655659554</c:v>
                </c:pt>
                <c:pt idx="995">
                  <c:v>10.8069918236964</c:v>
                </c:pt>
                <c:pt idx="996">
                  <c:v>10.8048130022755</c:v>
                </c:pt>
                <c:pt idx="997">
                  <c:v>10.8026291161147</c:v>
                </c:pt>
                <c:pt idx="998">
                  <c:v>10.800440179600001</c:v>
                </c:pt>
                <c:pt idx="999">
                  <c:v>10.7982462070817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2C-4F04-A094-96D8205B7D8A}"/>
            </c:ext>
          </c:extLst>
        </c:ser>
        <c:ser>
          <c:idx val="2"/>
          <c:order val="1"/>
          <c:tx>
            <c:strRef>
              <c:f>'[Auto-Reg Data.xlsx]Iter 28'!$E$1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28'!$G$3:$G$1002</c:f>
              <c:numCache>
                <c:formatCode>#,##0.000</c:formatCode>
                <c:ptCount val="1000"/>
                <c:pt idx="0">
                  <c:v>5.8648824540553202</c:v>
                </c:pt>
                <c:pt idx="1">
                  <c:v>5.5540899230795899</c:v>
                </c:pt>
                <c:pt idx="2">
                  <c:v>3.9096827413343198</c:v>
                </c:pt>
                <c:pt idx="3">
                  <c:v>2.2618852185826501</c:v>
                </c:pt>
                <c:pt idx="4">
                  <c:v>1.0290529414760901</c:v>
                </c:pt>
                <c:pt idx="5">
                  <c:v>0.85668738886890095</c:v>
                </c:pt>
                <c:pt idx="6">
                  <c:v>1.46801217668952</c:v>
                </c:pt>
                <c:pt idx="7">
                  <c:v>2.0263973590123601</c:v>
                </c:pt>
                <c:pt idx="8">
                  <c:v>2.43739559541718</c:v>
                </c:pt>
                <c:pt idx="9">
                  <c:v>2.7139411695429398</c:v>
                </c:pt>
                <c:pt idx="10">
                  <c:v>2.8790871688329398</c:v>
                </c:pt>
                <c:pt idx="11">
                  <c:v>2.9544829537905599</c:v>
                </c:pt>
                <c:pt idx="12">
                  <c:v>2.95860418821729</c:v>
                </c:pt>
                <c:pt idx="13">
                  <c:v>2.9067680724613401</c:v>
                </c:pt>
                <c:pt idx="14">
                  <c:v>2.8115308047989198</c:v>
                </c:pt>
                <c:pt idx="15">
                  <c:v>2.6831379236351802</c:v>
                </c:pt>
                <c:pt idx="16">
                  <c:v>2.5299419705895998</c:v>
                </c:pt>
                <c:pt idx="17">
                  <c:v>2.35876952033089</c:v>
                </c:pt>
                <c:pt idx="18">
                  <c:v>2.1752412172115601</c:v>
                </c:pt>
                <c:pt idx="19">
                  <c:v>1.98405695133162</c:v>
                </c:pt>
                <c:pt idx="20">
                  <c:v>1.78926409491452</c:v>
                </c:pt>
                <c:pt idx="21">
                  <c:v>1.5945346143719501</c:v>
                </c:pt>
                <c:pt idx="22">
                  <c:v>1.4034909051144899</c:v>
                </c:pt>
                <c:pt idx="23">
                  <c:v>1.2201445040796099</c:v>
                </c:pt>
                <c:pt idx="24">
                  <c:v>1.04954435112532</c:v>
                </c:pt>
                <c:pt idx="25">
                  <c:v>0.89872674285051202</c:v>
                </c:pt>
                <c:pt idx="26">
                  <c:v>0.77779165474997403</c:v>
                </c:pt>
                <c:pt idx="27">
                  <c:v>0.69979878179919397</c:v>
                </c:pt>
                <c:pt idx="28">
                  <c:v>0.67643168704309797</c:v>
                </c:pt>
                <c:pt idx="29">
                  <c:v>0.70960508343606699</c:v>
                </c:pt>
                <c:pt idx="30">
                  <c:v>0.78894898322356299</c:v>
                </c:pt>
                <c:pt idx="31">
                  <c:v>0.89942102659736001</c:v>
                </c:pt>
                <c:pt idx="32">
                  <c:v>1.0285091278845899</c:v>
                </c:pt>
                <c:pt idx="33">
                  <c:v>1.16787590747748</c:v>
                </c:pt>
                <c:pt idx="34">
                  <c:v>1.3123803008372099</c:v>
                </c:pt>
                <c:pt idx="35">
                  <c:v>1.4588930921608101</c:v>
                </c:pt>
                <c:pt idx="36">
                  <c:v>1.6054882601867999</c:v>
                </c:pt>
                <c:pt idx="37">
                  <c:v>1.7509609155000201</c:v>
                </c:pt>
                <c:pt idx="38">
                  <c:v>1.89454785231599</c:v>
                </c:pt>
                <c:pt idx="39">
                  <c:v>2.0357638841645098</c:v>
                </c:pt>
                <c:pt idx="40">
                  <c:v>2.17430362811566</c:v>
                </c:pt>
                <c:pt idx="41">
                  <c:v>2.3099808505899602</c:v>
                </c:pt>
                <c:pt idx="42">
                  <c:v>2.4426899157920601</c:v>
                </c:pt>
                <c:pt idx="43">
                  <c:v>2.57238061038837</c:v>
                </c:pt>
                <c:pt idx="44">
                  <c:v>2.6990412944239499</c:v>
                </c:pt>
                <c:pt idx="45">
                  <c:v>2.8226873761641702</c:v>
                </c:pt>
                <c:pt idx="46">
                  <c:v>2.94335327726998</c:v>
                </c:pt>
                <c:pt idx="47">
                  <c:v>3.06108673916401</c:v>
                </c:pt>
                <c:pt idx="48">
                  <c:v>3.17594473265184</c:v>
                </c:pt>
                <c:pt idx="49">
                  <c:v>3.2879904860655902</c:v>
                </c:pt>
                <c:pt idx="50">
                  <c:v>3.3972913067883299</c:v>
                </c:pt>
                <c:pt idx="51">
                  <c:v>3.5039169738382201</c:v>
                </c:pt>
                <c:pt idx="52">
                  <c:v>3.6079385468071901</c:v>
                </c:pt>
                <c:pt idx="53">
                  <c:v>3.7094274817708799</c:v>
                </c:pt>
                <c:pt idx="54">
                  <c:v>3.8084549757065802</c:v>
                </c:pt>
                <c:pt idx="55">
                  <c:v>3.9050914823994201</c:v>
                </c:pt>
                <c:pt idx="56">
                  <c:v>3.9994063579135299</c:v>
                </c:pt>
                <c:pt idx="57">
                  <c:v>4.0914676044815002</c:v>
                </c:pt>
                <c:pt idx="58">
                  <c:v>4.1813416894572999</c:v>
                </c:pt>
                <c:pt idx="59">
                  <c:v>4.2690934216763798</c:v>
                </c:pt>
                <c:pt idx="60">
                  <c:v>4.35478587177903</c:v>
                </c:pt>
                <c:pt idx="61">
                  <c:v>4.43848032619709</c:v>
                </c:pt>
                <c:pt idx="62">
                  <c:v>4.5202362668706897</c:v>
                </c:pt>
                <c:pt idx="63">
                  <c:v>4.60011137055755</c:v>
                </c:pt>
                <c:pt idx="64">
                  <c:v>4.67816152296919</c:v>
                </c:pt>
                <c:pt idx="65">
                  <c:v>4.7544408440237298</c:v>
                </c:pt>
                <c:pt idx="66">
                  <c:v>4.82900172132058</c:v>
                </c:pt>
                <c:pt idx="67">
                  <c:v>4.9018948495761601</c:v>
                </c:pt>
                <c:pt idx="68">
                  <c:v>4.9731692742546301</c:v>
                </c:pt>
                <c:pt idx="69">
                  <c:v>5.0428724380151904</c:v>
                </c:pt>
                <c:pt idx="70">
                  <c:v>5.1110502289017701</c:v>
                </c:pt>
                <c:pt idx="71">
                  <c:v>5.1777470294413304</c:v>
                </c:pt>
                <c:pt idx="72">
                  <c:v>5.24300576600608</c:v>
                </c:pt>
                <c:pt idx="73">
                  <c:v>5.3068679579450002</c:v>
                </c:pt>
                <c:pt idx="74">
                  <c:v>5.3693737661084704</c:v>
                </c:pt>
                <c:pt idx="75">
                  <c:v>5.4305620404839798</c:v>
                </c:pt>
                <c:pt idx="76">
                  <c:v>5.4904703667349102</c:v>
                </c:pt>
                <c:pt idx="77">
                  <c:v>5.5491351114934604</c:v>
                </c:pt>
                <c:pt idx="78">
                  <c:v>5.6065914663051997</c:v>
                </c:pt>
                <c:pt idx="79">
                  <c:v>5.6628734901589999</c:v>
                </c:pt>
                <c:pt idx="80">
                  <c:v>5.71801415056518</c:v>
                </c:pt>
                <c:pt idx="81">
                  <c:v>5.7720453631667503</c:v>
                </c:pt>
                <c:pt idx="82">
                  <c:v>5.8249980298861201</c:v>
                </c:pt>
                <c:pt idx="83">
                  <c:v>5.8769020756227697</c:v>
                </c:pt>
                <c:pt idx="84">
                  <c:v>5.9277864835278002</c:v>
                </c:pt>
                <c:pt idx="85">
                  <c:v>5.9776793288882404</c:v>
                </c:pt>
                <c:pt idx="86">
                  <c:v>6.0266078116600301</c:v>
                </c:pt>
                <c:pt idx="87">
                  <c:v>6.0745982876918001</c:v>
                </c:pt>
                <c:pt idx="88">
                  <c:v>6.12167629868466</c:v>
                </c:pt>
                <c:pt idx="89">
                  <c:v>6.1678666009342296</c:v>
                </c:pt>
                <c:pt idx="90">
                  <c:v>6.2131931929021302</c:v>
                </c:pt>
                <c:pt idx="91">
                  <c:v>6.2576793416640202</c:v>
                </c:pt>
                <c:pt idx="92">
                  <c:v>6.3013476082809801</c:v>
                </c:pt>
                <c:pt idx="93">
                  <c:v>6.3442198721401901</c:v>
                </c:pt>
                <c:pt idx="94">
                  <c:v>6.3863173543096998</c:v>
                </c:pt>
                <c:pt idx="95">
                  <c:v>6.4276606399509504</c:v>
                </c:pt>
                <c:pt idx="96">
                  <c:v>6.4682696998311897</c:v>
                </c:pt>
                <c:pt idx="97">
                  <c:v>6.5081639109764504</c:v>
                </c:pt>
                <c:pt idx="98">
                  <c:v>6.5473620765041201</c:v>
                </c:pt>
                <c:pt idx="99">
                  <c:v>6.5858824446726096</c:v>
                </c:pt>
                <c:pt idx="100">
                  <c:v>6.6237427271839904</c:v>
                </c:pt>
                <c:pt idx="101">
                  <c:v>6.6609601167737704</c:v>
                </c:pt>
                <c:pt idx="102">
                  <c:v>6.6975513041205597</c:v>
                </c:pt>
                <c:pt idx="103">
                  <c:v>6.7335324941066901</c:v>
                </c:pt>
                <c:pt idx="104">
                  <c:v>6.76891942145956</c:v>
                </c:pt>
                <c:pt idx="105">
                  <c:v>6.8037273658016897</c:v>
                </c:pt>
                <c:pt idx="106">
                  <c:v>6.8379711661364802</c:v>
                </c:pt>
                <c:pt idx="107">
                  <c:v>6.8716652347949703</c:v>
                </c:pt>
                <c:pt idx="108">
                  <c:v>6.9048235708679702</c:v>
                </c:pt>
                <c:pt idx="109">
                  <c:v>6.9374597731462897</c:v>
                </c:pt>
                <c:pt idx="110">
                  <c:v>6.9695870525910602</c:v>
                </c:pt>
                <c:pt idx="111">
                  <c:v>7.0012182443547397</c:v>
                </c:pt>
                <c:pt idx="112">
                  <c:v>7.0323658193723997</c:v>
                </c:pt>
                <c:pt idx="113">
                  <c:v>7.0630418955419998</c:v>
                </c:pt>
                <c:pt idx="114">
                  <c:v>7.0932582485113196</c:v>
                </c:pt>
                <c:pt idx="115">
                  <c:v>7.1230263220882097</c:v>
                </c:pt>
                <c:pt idx="116">
                  <c:v>7.15235723829033</c:v>
                </c:pt>
                <c:pt idx="117">
                  <c:v>7.1812618070492302</c:v>
                </c:pt>
                <c:pt idx="118">
                  <c:v>7.2097505355833</c:v>
                </c:pt>
                <c:pt idx="119">
                  <c:v>7.2378336374532797</c:v>
                </c:pt>
                <c:pt idx="120">
                  <c:v>7.2655210413131099</c:v>
                </c:pt>
                <c:pt idx="121">
                  <c:v>7.2928223993685704</c:v>
                </c:pt>
                <c:pt idx="122">
                  <c:v>7.3197470955554698</c:v>
                </c:pt>
                <c:pt idx="123">
                  <c:v>7.3463042534484098</c:v>
                </c:pt>
                <c:pt idx="124">
                  <c:v>7.37250274391074</c:v>
                </c:pt>
                <c:pt idx="125">
                  <c:v>7.3983511924959</c:v>
                </c:pt>
                <c:pt idx="126">
                  <c:v>7.4238579866096499</c:v>
                </c:pt>
                <c:pt idx="127">
                  <c:v>7.4490312824423803</c:v>
                </c:pt>
                <c:pt idx="128">
                  <c:v>7.4738790116802001</c:v>
                </c:pt>
                <c:pt idx="129">
                  <c:v>7.4984088880031496</c:v>
                </c:pt>
                <c:pt idx="130">
                  <c:v>7.52262841337844</c:v>
                </c:pt>
                <c:pt idx="131">
                  <c:v>7.5465448841562601</c:v>
                </c:pt>
                <c:pt idx="132">
                  <c:v>7.5701653969754696</c:v>
                </c:pt>
                <c:pt idx="133">
                  <c:v>7.5934968544859496</c:v>
                </c:pt>
                <c:pt idx="134">
                  <c:v>7.6165459708942098</c:v>
                </c:pt>
                <c:pt idx="135">
                  <c:v>7.6393192773387497</c:v>
                </c:pt>
                <c:pt idx="136">
                  <c:v>7.6618231271008099</c:v>
                </c:pt>
                <c:pt idx="137">
                  <c:v>7.6840637006567096</c:v>
                </c:pt>
                <c:pt idx="138">
                  <c:v>7.7060470105769596</c:v>
                </c:pt>
                <c:pt idx="139">
                  <c:v>7.7277789062775497</c:v>
                </c:pt>
                <c:pt idx="140">
                  <c:v>7.74926507862848</c:v>
                </c:pt>
                <c:pt idx="141">
                  <c:v>7.7705110644244</c:v>
                </c:pt>
                <c:pt idx="142">
                  <c:v>7.7915222507218802</c:v>
                </c:pt>
                <c:pt idx="143">
                  <c:v>7.81230387904791</c:v>
                </c:pt>
                <c:pt idx="144">
                  <c:v>7.8328610494838697</c:v>
                </c:pt>
                <c:pt idx="145">
                  <c:v>7.8531987246290198</c:v>
                </c:pt>
                <c:pt idx="146">
                  <c:v>7.8733217334474697</c:v>
                </c:pt>
                <c:pt idx="147">
                  <c:v>7.8932347750025302</c:v>
                </c:pt>
                <c:pt idx="148">
                  <c:v>7.91294242208187</c:v>
                </c:pt>
                <c:pt idx="149">
                  <c:v>7.9324491247172402</c:v>
                </c:pt>
                <c:pt idx="150">
                  <c:v>7.95175921360185</c:v>
                </c:pt>
                <c:pt idx="151">
                  <c:v>7.9708769034089597</c:v>
                </c:pt>
                <c:pt idx="152">
                  <c:v>7.9898062960144802</c:v>
                </c:pt>
                <c:pt idx="153">
                  <c:v>8.0085513836268198</c:v>
                </c:pt>
                <c:pt idx="154">
                  <c:v>8.0271160518268108</c:v>
                </c:pt>
                <c:pt idx="155">
                  <c:v>8.0455040825204396</c:v>
                </c:pt>
                <c:pt idx="156">
                  <c:v>8.0637191568071298</c:v>
                </c:pt>
                <c:pt idx="157">
                  <c:v>8.0817648577662506</c:v>
                </c:pt>
                <c:pt idx="158">
                  <c:v>8.0996446731640805</c:v>
                </c:pt>
                <c:pt idx="159">
                  <c:v>8.1173619980840304</c:v>
                </c:pt>
                <c:pt idx="160">
                  <c:v>8.1349201374820996</c:v>
                </c:pt>
                <c:pt idx="161">
                  <c:v>8.1523223086700405</c:v>
                </c:pt>
                <c:pt idx="162">
                  <c:v>8.1695716437283306</c:v>
                </c:pt>
                <c:pt idx="163">
                  <c:v>8.1866711918509907</c:v>
                </c:pt>
                <c:pt idx="164">
                  <c:v>8.2036239216244002</c:v>
                </c:pt>
                <c:pt idx="165">
                  <c:v>8.2204327232420091</c:v>
                </c:pt>
                <c:pt idx="166">
                  <c:v>8.2371004106567494</c:v>
                </c:pt>
                <c:pt idx="167">
                  <c:v>8.2536297236731997</c:v>
                </c:pt>
                <c:pt idx="168">
                  <c:v>8.2700233299810808</c:v>
                </c:pt>
                <c:pt idx="169">
                  <c:v>8.2862838271318306</c:v>
                </c:pt>
                <c:pt idx="170">
                  <c:v>8.3024137444600008</c:v>
                </c:pt>
                <c:pt idx="171">
                  <c:v>8.3184155449510495</c:v>
                </c:pt>
                <c:pt idx="172">
                  <c:v>8.3342916270570395</c:v>
                </c:pt>
                <c:pt idx="173">
                  <c:v>8.3500443264617701</c:v>
                </c:pt>
                <c:pt idx="174">
                  <c:v>8.3656759177967803</c:v>
                </c:pt>
                <c:pt idx="175">
                  <c:v>8.3811886163097906</c:v>
                </c:pt>
                <c:pt idx="176">
                  <c:v>8.3965845794867207</c:v>
                </c:pt>
                <c:pt idx="177">
                  <c:v>8.4118659086286893</c:v>
                </c:pt>
                <c:pt idx="178">
                  <c:v>8.4270346503854494</c:v>
                </c:pt>
                <c:pt idx="179">
                  <c:v>8.4420927982462093</c:v>
                </c:pt>
                <c:pt idx="180">
                  <c:v>8.4570422939893497</c:v>
                </c:pt>
                <c:pt idx="181">
                  <c:v>8.4718850290919203</c:v>
                </c:pt>
                <c:pt idx="182">
                  <c:v>8.4866228461003299</c:v>
                </c:pt>
                <c:pt idx="183">
                  <c:v>8.5012575399631096</c:v>
                </c:pt>
                <c:pt idx="184">
                  <c:v>8.51579085932695</c:v>
                </c:pt>
                <c:pt idx="185">
                  <c:v>8.5302245077969605</c:v>
                </c:pt>
                <c:pt idx="186">
                  <c:v>8.5445601451623006</c:v>
                </c:pt>
                <c:pt idx="187">
                  <c:v>8.5587993885879001</c:v>
                </c:pt>
                <c:pt idx="188">
                  <c:v>8.5729438137735698</c:v>
                </c:pt>
                <c:pt idx="189">
                  <c:v>8.5869949560810799</c:v>
                </c:pt>
                <c:pt idx="190">
                  <c:v>8.6009543116302893</c:v>
                </c:pt>
                <c:pt idx="191">
                  <c:v>8.6148233383652197</c:v>
                </c:pt>
                <c:pt idx="192">
                  <c:v>8.6286034570907706</c:v>
                </c:pt>
                <c:pt idx="193">
                  <c:v>8.6422960524809493</c:v>
                </c:pt>
                <c:pt idx="194">
                  <c:v>8.6559024740595394</c:v>
                </c:pt>
                <c:pt idx="195">
                  <c:v>8.6694240371537692</c:v>
                </c:pt>
                <c:pt idx="196">
                  <c:v>8.6828620238218708</c:v>
                </c:pt>
                <c:pt idx="197">
                  <c:v>8.6962176837551901</c:v>
                </c:pt>
                <c:pt idx="198">
                  <c:v>8.7094922351556203</c:v>
                </c:pt>
                <c:pt idx="199">
                  <c:v>8.7226868655888907</c:v>
                </c:pt>
                <c:pt idx="200">
                  <c:v>8.7358027328146797</c:v>
                </c:pt>
                <c:pt idx="201">
                  <c:v>8.7488409655937804</c:v>
                </c:pt>
                <c:pt idx="202">
                  <c:v>8.7618026644733593</c:v>
                </c:pt>
                <c:pt idx="203">
                  <c:v>8.7746889025506203</c:v>
                </c:pt>
                <c:pt idx="204">
                  <c:v>8.7875007262155904</c:v>
                </c:pt>
                <c:pt idx="205">
                  <c:v>8.8002391558736797</c:v>
                </c:pt>
                <c:pt idx="206">
                  <c:v>8.8129051866483596</c:v>
                </c:pt>
                <c:pt idx="207">
                  <c:v>8.8254997890647395</c:v>
                </c:pt>
                <c:pt idx="208">
                  <c:v>8.8380239097143907</c:v>
                </c:pt>
                <c:pt idx="209">
                  <c:v>8.8504784719020897</c:v>
                </c:pt>
                <c:pt idx="210">
                  <c:v>8.8628643762747608</c:v>
                </c:pt>
                <c:pt idx="211">
                  <c:v>8.8751825014334393</c:v>
                </c:pt>
                <c:pt idx="212">
                  <c:v>8.8874337045282896</c:v>
                </c:pt>
                <c:pt idx="213">
                  <c:v>8.8996188218376098</c:v>
                </c:pt>
                <c:pt idx="214">
                  <c:v>8.91173866933085</c:v>
                </c:pt>
                <c:pt idx="215">
                  <c:v>8.9237940432163807</c:v>
                </c:pt>
                <c:pt idx="216">
                  <c:v>8.9357857204742608</c:v>
                </c:pt>
                <c:pt idx="217">
                  <c:v>8.9477144593744899</c:v>
                </c:pt>
                <c:pt idx="218">
                  <c:v>8.9595809999811191</c:v>
                </c:pt>
                <c:pt idx="219">
                  <c:v>8.9713860646426102</c:v>
                </c:pt>
                <c:pt idx="220">
                  <c:v>8.9831303584688396</c:v>
                </c:pt>
                <c:pt idx="221">
                  <c:v>8.9948145697950697</c:v>
                </c:pt>
                <c:pt idx="222">
                  <c:v>9.0064393706332808</c:v>
                </c:pt>
                <c:pt idx="223">
                  <c:v>9.0180054171112207</c:v>
                </c:pt>
                <c:pt idx="224">
                  <c:v>9.0295133498994797</c:v>
                </c:pt>
                <c:pt idx="225">
                  <c:v>9.0409637946268706</c:v>
                </c:pt>
                <c:pt idx="226">
                  <c:v>9.0523573622845994</c:v>
                </c:pt>
                <c:pt idx="227">
                  <c:v>9.0636946496193307</c:v>
                </c:pt>
                <c:pt idx="228">
                  <c:v>9.0749762395155695</c:v>
                </c:pt>
                <c:pt idx="229">
                  <c:v>9.0862027013676503</c:v>
                </c:pt>
                <c:pt idx="230">
                  <c:v>9.0973745914415804</c:v>
                </c:pt>
                <c:pt idx="231">
                  <c:v>9.1084924532270009</c:v>
                </c:pt>
                <c:pt idx="232">
                  <c:v>9.11955681777963</c:v>
                </c:pt>
                <c:pt idx="233">
                  <c:v>9.1305682040543097</c:v>
                </c:pt>
                <c:pt idx="234">
                  <c:v>9.1415271192289893</c:v>
                </c:pt>
                <c:pt idx="235">
                  <c:v>9.1524340590199902</c:v>
                </c:pt>
                <c:pt idx="236">
                  <c:v>9.1632895079885408</c:v>
                </c:pt>
                <c:pt idx="237">
                  <c:v>9.1740939398390502</c:v>
                </c:pt>
                <c:pt idx="238">
                  <c:v>9.1848478177093007</c:v>
                </c:pt>
                <c:pt idx="239">
                  <c:v>9.1955515944526294</c:v>
                </c:pt>
                <c:pt idx="240">
                  <c:v>9.2062057129125403</c:v>
                </c:pt>
                <c:pt idx="241">
                  <c:v>9.2168106061897603</c:v>
                </c:pt>
                <c:pt idx="242">
                  <c:v>9.2273666979021396</c:v>
                </c:pt>
                <c:pt idx="243">
                  <c:v>9.2378744024372992</c:v>
                </c:pt>
                <c:pt idx="244">
                  <c:v>9.2483341251986104</c:v>
                </c:pt>
                <c:pt idx="245">
                  <c:v>9.2587462628443404</c:v>
                </c:pt>
                <c:pt idx="246">
                  <c:v>9.2691112035203602</c:v>
                </c:pt>
                <c:pt idx="247">
                  <c:v>9.2794293270864898</c:v>
                </c:pt>
                <c:pt idx="248">
                  <c:v>9.2897010053367008</c:v>
                </c:pt>
                <c:pt idx="249">
                  <c:v>9.2999266022133504</c:v>
                </c:pt>
                <c:pt idx="250">
                  <c:v>9.3101064740155408</c:v>
                </c:pt>
                <c:pt idx="251">
                  <c:v>9.3202409696018709</c:v>
                </c:pt>
                <c:pt idx="252">
                  <c:v>9.3303304305876402</c:v>
                </c:pt>
                <c:pt idx="253">
                  <c:v>9.3403751915366993</c:v>
                </c:pt>
                <c:pt idx="254">
                  <c:v>9.3503755801480697</c:v>
                </c:pt>
                <c:pt idx="255">
                  <c:v>9.3603319174375308</c:v>
                </c:pt>
                <c:pt idx="256">
                  <c:v>9.3702445179142408</c:v>
                </c:pt>
                <c:pt idx="257">
                  <c:v>9.3801136897525499</c:v>
                </c:pt>
                <c:pt idx="258">
                  <c:v>9.3899397349591993</c:v>
                </c:pt>
                <c:pt idx="259">
                  <c:v>9.3997229495358798</c:v>
                </c:pt>
                <c:pt idx="260">
                  <c:v>9.40946362363748</c:v>
                </c:pt>
                <c:pt idx="261">
                  <c:v>9.4191620417259596</c:v>
                </c:pt>
                <c:pt idx="262">
                  <c:v>9.4288184827200698</c:v>
                </c:pt>
                <c:pt idx="263">
                  <c:v>9.4384332201410395</c:v>
                </c:pt>
                <c:pt idx="264">
                  <c:v>9.4480065222542091</c:v>
                </c:pt>
                <c:pt idx="265">
                  <c:v>9.45753865220696</c:v>
                </c:pt>
                <c:pt idx="266">
                  <c:v>9.4670298681627401</c:v>
                </c:pt>
                <c:pt idx="267">
                  <c:v>9.47648042343158</c:v>
                </c:pt>
                <c:pt idx="268">
                  <c:v>9.4858905665969999</c:v>
                </c:pt>
                <c:pt idx="269">
                  <c:v>9.4952605416394906</c:v>
                </c:pt>
                <c:pt idx="270">
                  <c:v>9.5045905880566295</c:v>
                </c:pt>
                <c:pt idx="271">
                  <c:v>9.5138809409799201</c:v>
                </c:pt>
                <c:pt idx="272">
                  <c:v>9.5231318312885591</c:v>
                </c:pt>
                <c:pt idx="273">
                  <c:v>9.53234348571997</c:v>
                </c:pt>
                <c:pt idx="274">
                  <c:v>9.5415161269774291</c:v>
                </c:pt>
                <c:pt idx="275">
                  <c:v>9.5506499738347799</c:v>
                </c:pt>
                <c:pt idx="276">
                  <c:v>9.5597452412382395</c:v>
                </c:pt>
                <c:pt idx="277">
                  <c:v>9.5688021404055004</c:v>
                </c:pt>
                <c:pt idx="278">
                  <c:v>9.5778208789221502</c:v>
                </c:pt>
                <c:pt idx="279">
                  <c:v>9.5868016608354001</c:v>
                </c:pt>
                <c:pt idx="280">
                  <c:v>9.5957446867453697</c:v>
                </c:pt>
                <c:pt idx="281">
                  <c:v>9.6046501538938607</c:v>
                </c:pt>
                <c:pt idx="282">
                  <c:v>9.61351825625065</c:v>
                </c:pt>
                <c:pt idx="283">
                  <c:v>9.6223491845975797</c:v>
                </c:pt>
                <c:pt idx="284">
                  <c:v>9.6311431266102794</c:v>
                </c:pt>
                <c:pt idx="285">
                  <c:v>9.6399002669376692</c:v>
                </c:pt>
                <c:pt idx="286">
                  <c:v>9.6486207872793504</c:v>
                </c:pt>
                <c:pt idx="287">
                  <c:v>9.6573048664608798</c:v>
                </c:pt>
                <c:pt idx="288">
                  <c:v>9.6659526805070204</c:v>
                </c:pt>
                <c:pt idx="289">
                  <c:v>9.67456440271296</c:v>
                </c:pt>
                <c:pt idx="290">
                  <c:v>9.6831402037136591</c:v>
                </c:pt>
                <c:pt idx="291">
                  <c:v>9.6916802515513094</c:v>
                </c:pt>
                <c:pt idx="292">
                  <c:v>9.7001847117409508</c:v>
                </c:pt>
                <c:pt idx="293">
                  <c:v>9.7086537473342691</c:v>
                </c:pt>
                <c:pt idx="294">
                  <c:v>9.7170875189817902</c:v>
                </c:pt>
                <c:pt idx="295">
                  <c:v>9.7254861849932706</c:v>
                </c:pt>
                <c:pt idx="296">
                  <c:v>9.7338499013964999</c:v>
                </c:pt>
                <c:pt idx="297">
                  <c:v>9.7421788219945409</c:v>
                </c:pt>
                <c:pt idx="298">
                  <c:v>9.7504730984213595</c:v>
                </c:pt>
                <c:pt idx="299">
                  <c:v>9.7587328801960105</c:v>
                </c:pt>
                <c:pt idx="300">
                  <c:v>9.7669583147753301</c:v>
                </c:pt>
                <c:pt idx="301">
                  <c:v>9.7751495476052099</c:v>
                </c:pt>
                <c:pt idx="302">
                  <c:v>9.7833067221704706</c:v>
                </c:pt>
                <c:pt idx="303">
                  <c:v>9.7914299800433895</c:v>
                </c:pt>
                <c:pt idx="304">
                  <c:v>9.7995194609310001</c:v>
                </c:pt>
                <c:pt idx="305">
                  <c:v>9.8075753027209505</c:v>
                </c:pt>
                <c:pt idx="306">
                  <c:v>9.81559764152626</c:v>
                </c:pt>
                <c:pt idx="307">
                  <c:v>9.8235866117288602</c:v>
                </c:pt>
                <c:pt idx="308">
                  <c:v>9.8315423460218607</c:v>
                </c:pt>
                <c:pt idx="309">
                  <c:v>9.8394649754507704</c:v>
                </c:pt>
                <c:pt idx="310">
                  <c:v>9.8473546294536103</c:v>
                </c:pt>
                <c:pt idx="311">
                  <c:v>9.8552114358998395</c:v>
                </c:pt>
                <c:pt idx="312">
                  <c:v>9.86303552112836</c:v>
                </c:pt>
                <c:pt idx="313">
                  <c:v>9.8708270099844295</c:v>
                </c:pt>
                <c:pt idx="314">
                  <c:v>9.87858602585559</c:v>
                </c:pt>
                <c:pt idx="315">
                  <c:v>9.8863126907066103</c:v>
                </c:pt>
                <c:pt idx="316">
                  <c:v>9.8940071251135393</c:v>
                </c:pt>
                <c:pt idx="317">
                  <c:v>9.90166944829679</c:v>
                </c:pt>
                <c:pt idx="318">
                  <c:v>9.90929977815337</c:v>
                </c:pt>
                <c:pt idx="319">
                  <c:v>9.9168982312882008</c:v>
                </c:pt>
                <c:pt idx="320">
                  <c:v>9.9244649230446704</c:v>
                </c:pt>
                <c:pt idx="321">
                  <c:v>9.9319999675342707</c:v>
                </c:pt>
                <c:pt idx="322">
                  <c:v>9.9395034776655304</c:v>
                </c:pt>
                <c:pt idx="323">
                  <c:v>9.9469755651720799</c:v>
                </c:pt>
                <c:pt idx="324">
                  <c:v>9.9544163406400408</c:v>
                </c:pt>
                <c:pt idx="325">
                  <c:v>9.9618259135346392</c:v>
                </c:pt>
                <c:pt idx="326">
                  <c:v>9.9692043922261302</c:v>
                </c:pt>
                <c:pt idx="327">
                  <c:v>9.9765518840149507</c:v>
                </c:pt>
                <c:pt idx="328">
                  <c:v>9.9838684951563597</c:v>
                </c:pt>
                <c:pt idx="329">
                  <c:v>9.9911543308842194</c:v>
                </c:pt>
                <c:pt idx="330">
                  <c:v>9.9984094954342808</c:v>
                </c:pt>
                <c:pt idx="331">
                  <c:v>10.005634092066799</c:v>
                </c:pt>
                <c:pt idx="332">
                  <c:v>10.0128282230885</c:v>
                </c:pt>
                <c:pt idx="333">
                  <c:v>10.019991989874301</c:v>
                </c:pt>
                <c:pt idx="334">
                  <c:v>10.0271254928875</c:v>
                </c:pt>
                <c:pt idx="335">
                  <c:v>10.0342288317007</c:v>
                </c:pt>
                <c:pt idx="336">
                  <c:v>10.0413021050153</c:v>
                </c:pt>
                <c:pt idx="337">
                  <c:v>10.0483454106809</c:v>
                </c:pt>
                <c:pt idx="338">
                  <c:v>10.0553588457137</c:v>
                </c:pt>
                <c:pt idx="339">
                  <c:v>10.062342506314801</c:v>
                </c:pt>
                <c:pt idx="340">
                  <c:v>10.0692964878883</c:v>
                </c:pt>
                <c:pt idx="341">
                  <c:v>10.0762208850579</c:v>
                </c:pt>
                <c:pt idx="342">
                  <c:v>10.083115791684399</c:v>
                </c:pt>
                <c:pt idx="343">
                  <c:v>10.0899813008814</c:v>
                </c:pt>
                <c:pt idx="344">
                  <c:v>10.096817505031799</c:v>
                </c:pt>
                <c:pt idx="345">
                  <c:v>10.1036244958027</c:v>
                </c:pt>
                <c:pt idx="346">
                  <c:v>10.1104023641611</c:v>
                </c:pt>
                <c:pt idx="347">
                  <c:v>10.117151200388101</c:v>
                </c:pt>
                <c:pt idx="348">
                  <c:v>10.1238710940932</c:v>
                </c:pt>
                <c:pt idx="349">
                  <c:v>10.1305621342287</c:v>
                </c:pt>
                <c:pt idx="350">
                  <c:v>10.137224409102499</c:v>
                </c:pt>
                <c:pt idx="351">
                  <c:v>10.143858006392099</c:v>
                </c:pt>
                <c:pt idx="352">
                  <c:v>10.150463013156701</c:v>
                </c:pt>
                <c:pt idx="353">
                  <c:v>10.1570395158501</c:v>
                </c:pt>
                <c:pt idx="354">
                  <c:v>10.1635876003329</c:v>
                </c:pt>
                <c:pt idx="355">
                  <c:v>10.1701073518841</c:v>
                </c:pt>
                <c:pt idx="356">
                  <c:v>10.176598855212699</c:v>
                </c:pt>
                <c:pt idx="357">
                  <c:v>10.1830621944691</c:v>
                </c:pt>
                <c:pt idx="358">
                  <c:v>10.1894974532558</c:v>
                </c:pt>
                <c:pt idx="359">
                  <c:v>10.195904714638299</c:v>
                </c:pt>
                <c:pt idx="360">
                  <c:v>10.202284061155201</c:v>
                </c:pt>
                <c:pt idx="361">
                  <c:v>10.208635574828399</c:v>
                </c:pt>
                <c:pt idx="362">
                  <c:v>10.2149593371729</c:v>
                </c:pt>
                <c:pt idx="363">
                  <c:v>10.2212554292067</c:v>
                </c:pt>
                <c:pt idx="364">
                  <c:v>10.227523931459499</c:v>
                </c:pt>
                <c:pt idx="365">
                  <c:v>10.2337649239821</c:v>
                </c:pt>
                <c:pt idx="366">
                  <c:v>10.239978486355501</c:v>
                </c:pt>
                <c:pt idx="367">
                  <c:v>10.246164697699101</c:v>
                </c:pt>
                <c:pt idx="368">
                  <c:v>10.252323636679099</c:v>
                </c:pt>
                <c:pt idx="369">
                  <c:v>10.2584553815171</c:v>
                </c:pt>
                <c:pt idx="370">
                  <c:v>10.2645600099974</c:v>
                </c:pt>
                <c:pt idx="371">
                  <c:v>10.2706375994753</c:v>
                </c:pt>
                <c:pt idx="372">
                  <c:v>10.276688226884501</c:v>
                </c:pt>
                <c:pt idx="373">
                  <c:v>10.2827119687442</c:v>
                </c:pt>
                <c:pt idx="374">
                  <c:v>10.288708901166601</c:v>
                </c:pt>
                <c:pt idx="375">
                  <c:v>10.294679099863499</c:v>
                </c:pt>
                <c:pt idx="376">
                  <c:v>10.3006226401536</c:v>
                </c:pt>
                <c:pt idx="377">
                  <c:v>10.306539596968699</c:v>
                </c:pt>
                <c:pt idx="378">
                  <c:v>10.3124300448602</c:v>
                </c:pt>
                <c:pt idx="379">
                  <c:v>10.318294058005501</c:v>
                </c:pt>
                <c:pt idx="380">
                  <c:v>10.3241317102142</c:v>
                </c:pt>
                <c:pt idx="381">
                  <c:v>10.3299430749337</c:v>
                </c:pt>
                <c:pt idx="382">
                  <c:v>10.335728225255499</c:v>
                </c:pt>
                <c:pt idx="383">
                  <c:v>10.341487233920599</c:v>
                </c:pt>
                <c:pt idx="384">
                  <c:v>10.3472201733247</c:v>
                </c:pt>
                <c:pt idx="385">
                  <c:v>10.3529271155244</c:v>
                </c:pt>
                <c:pt idx="386">
                  <c:v>10.358608132241599</c:v>
                </c:pt>
                <c:pt idx="387">
                  <c:v>10.364263294869</c:v>
                </c:pt>
                <c:pt idx="388">
                  <c:v>10.369892674475199</c:v>
                </c:pt>
                <c:pt idx="389">
                  <c:v>10.375496341809299</c:v>
                </c:pt>
                <c:pt idx="390">
                  <c:v>10.381074367305599</c:v>
                </c:pt>
                <c:pt idx="391">
                  <c:v>10.3866268210885</c:v>
                </c:pt>
                <c:pt idx="392">
                  <c:v>10.3921537729767</c:v>
                </c:pt>
                <c:pt idx="393">
                  <c:v>10.3976552924877</c:v>
                </c:pt>
                <c:pt idx="394">
                  <c:v>10.4031314488421</c:v>
                </c:pt>
                <c:pt idx="395">
                  <c:v>10.4085823109678</c:v>
                </c:pt>
                <c:pt idx="396">
                  <c:v>10.414007947503899</c:v>
                </c:pt>
                <c:pt idx="397">
                  <c:v>10.4194084268048</c:v>
                </c:pt>
                <c:pt idx="398">
                  <c:v>10.424783816944</c:v>
                </c:pt>
                <c:pt idx="399">
                  <c:v>10.430134185717799</c:v>
                </c:pt>
                <c:pt idx="400">
                  <c:v>10.4354596006491</c:v>
                </c:pt>
                <c:pt idx="401">
                  <c:v>10.440760128991</c:v>
                </c:pt>
                <c:pt idx="402">
                  <c:v>10.4460358377302</c:v>
                </c:pt>
                <c:pt idx="403">
                  <c:v>10.451286793590301</c:v>
                </c:pt>
                <c:pt idx="404">
                  <c:v>10.456513063035301</c:v>
                </c:pt>
                <c:pt idx="405">
                  <c:v>10.461714712273</c:v>
                </c:pt>
                <c:pt idx="406">
                  <c:v>10.4668918072576</c:v>
                </c:pt>
                <c:pt idx="407">
                  <c:v>10.4720444136934</c:v>
                </c:pt>
                <c:pt idx="408">
                  <c:v>10.4771725970375</c:v>
                </c:pt>
                <c:pt idx="409">
                  <c:v>10.482276422502601</c:v>
                </c:pt>
                <c:pt idx="410">
                  <c:v>10.4873559550604</c:v>
                </c:pt>
                <c:pt idx="411">
                  <c:v>10.4924112594438</c:v>
                </c:pt>
                <c:pt idx="412">
                  <c:v>10.4974424001499</c:v>
                </c:pt>
                <c:pt idx="413">
                  <c:v>10.502449441442799</c:v>
                </c:pt>
                <c:pt idx="414">
                  <c:v>10.5074324473558</c:v>
                </c:pt>
                <c:pt idx="415">
                  <c:v>10.5123914816945</c:v>
                </c:pt>
                <c:pt idx="416">
                  <c:v>10.517326608038699</c:v>
                </c:pt>
                <c:pt idx="417">
                  <c:v>10.522237889745201</c:v>
                </c:pt>
                <c:pt idx="418">
                  <c:v>10.5271253899502</c:v>
                </c:pt>
                <c:pt idx="419">
                  <c:v>10.531989171571301</c:v>
                </c:pt>
                <c:pt idx="420">
                  <c:v>10.536829297309801</c:v>
                </c:pt>
                <c:pt idx="421">
                  <c:v>10.541645829653399</c:v>
                </c:pt>
                <c:pt idx="422">
                  <c:v>10.546438830877699</c:v>
                </c:pt>
                <c:pt idx="423">
                  <c:v>10.551208363048501</c:v>
                </c:pt>
                <c:pt idx="424">
                  <c:v>10.5559544880243</c:v>
                </c:pt>
                <c:pt idx="425">
                  <c:v>10.5606772674575</c:v>
                </c:pt>
                <c:pt idx="426">
                  <c:v>10.5653767627972</c:v>
                </c:pt>
                <c:pt idx="427">
                  <c:v>10.570053035290501</c:v>
                </c:pt>
                <c:pt idx="428">
                  <c:v>10.5747061459845</c:v>
                </c:pt>
                <c:pt idx="429">
                  <c:v>10.5793361557284</c:v>
                </c:pt>
                <c:pt idx="430">
                  <c:v>10.5839431251751</c:v>
                </c:pt>
                <c:pt idx="431">
                  <c:v>10.588527114782799</c:v>
                </c:pt>
                <c:pt idx="432">
                  <c:v>10.5930881848171</c:v>
                </c:pt>
                <c:pt idx="433">
                  <c:v>10.5976263953523</c:v>
                </c:pt>
                <c:pt idx="434">
                  <c:v>10.602141806273</c:v>
                </c:pt>
                <c:pt idx="435">
                  <c:v>10.6066344772763</c:v>
                </c:pt>
                <c:pt idx="436">
                  <c:v>10.6111044678726</c:v>
                </c:pt>
                <c:pt idx="437">
                  <c:v>10.615551837387599</c:v>
                </c:pt>
                <c:pt idx="438">
                  <c:v>10.6199766449636</c:v>
                </c:pt>
                <c:pt idx="439">
                  <c:v>10.6243789495611</c:v>
                </c:pt>
                <c:pt idx="440">
                  <c:v>10.6287588099601</c:v>
                </c:pt>
                <c:pt idx="441">
                  <c:v>10.6331162847617</c:v>
                </c:pt>
                <c:pt idx="442">
                  <c:v>10.637451432389099</c:v>
                </c:pt>
                <c:pt idx="443">
                  <c:v>10.641764311089601</c:v>
                </c:pt>
                <c:pt idx="444">
                  <c:v>10.646054978935</c:v>
                </c:pt>
                <c:pt idx="445">
                  <c:v>10.650323493823899</c:v>
                </c:pt>
                <c:pt idx="446">
                  <c:v>10.6545699134819</c:v>
                </c:pt>
                <c:pt idx="447">
                  <c:v>10.658794295464</c:v>
                </c:pt>
                <c:pt idx="448">
                  <c:v>10.6629966971547</c:v>
                </c:pt>
                <c:pt idx="449">
                  <c:v>10.66717717577</c:v>
                </c:pt>
                <c:pt idx="450">
                  <c:v>10.6713357883581</c:v>
                </c:pt>
                <c:pt idx="451">
                  <c:v>10.6754725918007</c:v>
                </c:pt>
                <c:pt idx="452">
                  <c:v>10.679587642814299</c:v>
                </c:pt>
                <c:pt idx="453">
                  <c:v>10.6836809979509</c:v>
                </c:pt>
                <c:pt idx="454">
                  <c:v>10.6877527135993</c:v>
                </c:pt>
                <c:pt idx="455">
                  <c:v>10.691802845986199</c:v>
                </c:pt>
                <c:pt idx="456">
                  <c:v>10.695831451177201</c:v>
                </c:pt>
                <c:pt idx="457">
                  <c:v>10.6998385850776</c:v>
                </c:pt>
                <c:pt idx="458">
                  <c:v>10.7038243034337</c:v>
                </c:pt>
                <c:pt idx="459">
                  <c:v>10.7077886618337</c:v>
                </c:pt>
                <c:pt idx="460">
                  <c:v>10.7117317157084</c:v>
                </c:pt>
                <c:pt idx="461">
                  <c:v>10.7156535203325</c:v>
                </c:pt>
                <c:pt idx="462">
                  <c:v>10.7195541308253</c:v>
                </c:pt>
                <c:pt idx="463">
                  <c:v>10.7234336021516</c:v>
                </c:pt>
                <c:pt idx="464">
                  <c:v>10.727291989122699</c:v>
                </c:pt>
                <c:pt idx="465">
                  <c:v>10.731129346397299</c:v>
                </c:pt>
                <c:pt idx="466">
                  <c:v>10.734945728482099</c:v>
                </c:pt>
                <c:pt idx="467">
                  <c:v>10.738741189732799</c:v>
                </c:pt>
                <c:pt idx="468">
                  <c:v>10.7425157843552</c:v>
                </c:pt>
                <c:pt idx="469">
                  <c:v>10.746269566405401</c:v>
                </c:pt>
                <c:pt idx="470">
                  <c:v>10.7500025897911</c:v>
                </c:pt>
                <c:pt idx="471">
                  <c:v>10.753714908272199</c:v>
                </c:pt>
                <c:pt idx="472">
                  <c:v>10.7574065754616</c:v>
                </c:pt>
                <c:pt idx="473">
                  <c:v>10.7610776448261</c:v>
                </c:pt>
                <c:pt idx="474">
                  <c:v>10.764728169686601</c:v>
                </c:pt>
                <c:pt idx="475">
                  <c:v>10.7683582032196</c:v>
                </c:pt>
                <c:pt idx="476">
                  <c:v>10.7719677984573</c:v>
                </c:pt>
                <c:pt idx="477">
                  <c:v>10.775557008288599</c:v>
                </c:pt>
                <c:pt idx="478">
                  <c:v>10.7791258854599</c:v>
                </c:pt>
                <c:pt idx="479">
                  <c:v>10.7826744825754</c:v>
                </c:pt>
                <c:pt idx="480">
                  <c:v>10.786202852098199</c:v>
                </c:pt>
                <c:pt idx="481">
                  <c:v>10.7897110463506</c:v>
                </c:pt>
                <c:pt idx="482">
                  <c:v>10.7931991175149</c:v>
                </c:pt>
                <c:pt idx="483">
                  <c:v>10.7966671176342</c:v>
                </c:pt>
                <c:pt idx="484">
                  <c:v>10.8001150986128</c:v>
                </c:pt>
                <c:pt idx="485">
                  <c:v>10.803543112217</c:v>
                </c:pt>
                <c:pt idx="486">
                  <c:v>10.8069512100755</c:v>
                </c:pt>
                <c:pt idx="487">
                  <c:v>10.8103394436803</c:v>
                </c:pt>
                <c:pt idx="488">
                  <c:v>10.813707864386901</c:v>
                </c:pt>
                <c:pt idx="489">
                  <c:v>10.8170565234153</c:v>
                </c:pt>
                <c:pt idx="490">
                  <c:v>10.8203854718504</c:v>
                </c:pt>
                <c:pt idx="491">
                  <c:v>10.8236947606425</c:v>
                </c:pt>
                <c:pt idx="492">
                  <c:v>10.8269844406079</c:v>
                </c:pt>
                <c:pt idx="493">
                  <c:v>10.8302545624296</c:v>
                </c:pt>
                <c:pt idx="494">
                  <c:v>10.833505176657599</c:v>
                </c:pt>
                <c:pt idx="495">
                  <c:v>10.8367363337097</c:v>
                </c:pt>
                <c:pt idx="496">
                  <c:v>10.839948083871899</c:v>
                </c:pt>
                <c:pt idx="497">
                  <c:v>10.8431404772988</c:v>
                </c:pt>
                <c:pt idx="498">
                  <c:v>10.8463135640144</c:v>
                </c:pt>
                <c:pt idx="499">
                  <c:v>10.8494673939124</c:v>
                </c:pt>
                <c:pt idx="500">
                  <c:v>10.8526020167568</c:v>
                </c:pt>
                <c:pt idx="501">
                  <c:v>10.8557174821823</c:v>
                </c:pt>
                <c:pt idx="502">
                  <c:v>10.8588138396949</c:v>
                </c:pt>
                <c:pt idx="503">
                  <c:v>10.8618911386726</c:v>
                </c:pt>
                <c:pt idx="504">
                  <c:v>10.864949428365099</c:v>
                </c:pt>
                <c:pt idx="505">
                  <c:v>10.8679887578954</c:v>
                </c:pt>
                <c:pt idx="506">
                  <c:v>10.8710091762593</c:v>
                </c:pt>
                <c:pt idx="507">
                  <c:v>10.8740107323262</c:v>
                </c:pt>
                <c:pt idx="508">
                  <c:v>10.876993474840001</c:v>
                </c:pt>
                <c:pt idx="509">
                  <c:v>10.8799574524188</c:v>
                </c:pt>
                <c:pt idx="510">
                  <c:v>10.8829027135559</c:v>
                </c:pt>
                <c:pt idx="511">
                  <c:v>10.885829306619801</c:v>
                </c:pt>
                <c:pt idx="512">
                  <c:v>10.888737279855301</c:v>
                </c:pt>
                <c:pt idx="513">
                  <c:v>10.8916266813831</c:v>
                </c:pt>
                <c:pt idx="514">
                  <c:v>10.8944975592009</c:v>
                </c:pt>
                <c:pt idx="515">
                  <c:v>10.8973499611836</c:v>
                </c:pt>
                <c:pt idx="516">
                  <c:v>10.9001839350836</c:v>
                </c:pt>
                <c:pt idx="517">
                  <c:v>10.902999528531399</c:v>
                </c:pt>
                <c:pt idx="518">
                  <c:v>10.905796789035801</c:v>
                </c:pt>
                <c:pt idx="519">
                  <c:v>10.9085757639845</c:v>
                </c:pt>
                <c:pt idx="520">
                  <c:v>10.9113365006446</c:v>
                </c:pt>
                <c:pt idx="521">
                  <c:v>10.914079046162501</c:v>
                </c:pt>
                <c:pt idx="522">
                  <c:v>10.916803447565099</c:v>
                </c:pt>
                <c:pt idx="523">
                  <c:v>10.9195097517592</c:v>
                </c:pt>
                <c:pt idx="524">
                  <c:v>10.922198005533</c:v>
                </c:pt>
                <c:pt idx="525">
                  <c:v>10.9248682555553</c:v>
                </c:pt>
                <c:pt idx="526">
                  <c:v>10.927520548377</c:v>
                </c:pt>
                <c:pt idx="527">
                  <c:v>10.9301549304307</c:v>
                </c:pt>
                <c:pt idx="528">
                  <c:v>10.932771448031501</c:v>
                </c:pt>
                <c:pt idx="529">
                  <c:v>10.935370147376901</c:v>
                </c:pt>
                <c:pt idx="530">
                  <c:v>10.9379510745479</c:v>
                </c:pt>
                <c:pt idx="531">
                  <c:v>10.940514275508599</c:v>
                </c:pt>
                <c:pt idx="532">
                  <c:v>10.9430597961071</c:v>
                </c:pt>
                <c:pt idx="533">
                  <c:v>10.945587682075701</c:v>
                </c:pt>
                <c:pt idx="534">
                  <c:v>10.9480979790311</c:v>
                </c:pt>
                <c:pt idx="535">
                  <c:v>10.950590732475</c:v>
                </c:pt>
                <c:pt idx="536">
                  <c:v>10.953065987794099</c:v>
                </c:pt>
                <c:pt idx="537">
                  <c:v>10.9555237902609</c:v>
                </c:pt>
                <c:pt idx="538">
                  <c:v>10.9579641850339</c:v>
                </c:pt>
                <c:pt idx="539">
                  <c:v>10.960387217157599</c:v>
                </c:pt>
                <c:pt idx="540">
                  <c:v>10.9627929315632</c:v>
                </c:pt>
                <c:pt idx="541">
                  <c:v>10.965181373069001</c:v>
                </c:pt>
                <c:pt idx="542">
                  <c:v>10.9675525863804</c:v>
                </c:pt>
                <c:pt idx="543">
                  <c:v>10.969906616090601</c:v>
                </c:pt>
                <c:pt idx="544">
                  <c:v>10.9722435066804</c:v>
                </c:pt>
                <c:pt idx="545">
                  <c:v>10.974563302519201</c:v>
                </c:pt>
                <c:pt idx="546">
                  <c:v>10.976866047865</c:v>
                </c:pt>
                <c:pt idx="547">
                  <c:v>10.979151786864399</c:v>
                </c:pt>
                <c:pt idx="548">
                  <c:v>10.9814205635536</c:v>
                </c:pt>
                <c:pt idx="549">
                  <c:v>10.9836724218582</c:v>
                </c:pt>
                <c:pt idx="550">
                  <c:v>10.985907405593601</c:v>
                </c:pt>
                <c:pt idx="551">
                  <c:v>10.988125558465599</c:v>
                </c:pt>
                <c:pt idx="552">
                  <c:v>10.9903269240704</c:v>
                </c:pt>
                <c:pt idx="553">
                  <c:v>10.992511545894899</c:v>
                </c:pt>
                <c:pt idx="554">
                  <c:v>10.994679467317299</c:v>
                </c:pt>
                <c:pt idx="555">
                  <c:v>10.996830731607099</c:v>
                </c:pt>
                <c:pt idx="556">
                  <c:v>10.9989653819258</c:v>
                </c:pt>
                <c:pt idx="557">
                  <c:v>11.0010834613266</c:v>
                </c:pt>
                <c:pt idx="558">
                  <c:v>11.003185012755299</c:v>
                </c:pt>
                <c:pt idx="559">
                  <c:v>11.0052700790502</c:v>
                </c:pt>
                <c:pt idx="560">
                  <c:v>11.007338702942601</c:v>
                </c:pt>
                <c:pt idx="561">
                  <c:v>11.009390927057099</c:v>
                </c:pt>
                <c:pt idx="562">
                  <c:v>11.011426793911699</c:v>
                </c:pt>
                <c:pt idx="563">
                  <c:v>11.0134463459183</c:v>
                </c:pt>
                <c:pt idx="564">
                  <c:v>11.015449625383001</c:v>
                </c:pt>
                <c:pt idx="565">
                  <c:v>11.0174366745062</c:v>
                </c:pt>
                <c:pt idx="566">
                  <c:v>11.019407535382999</c:v>
                </c:pt>
                <c:pt idx="567">
                  <c:v>11.0213622500036</c:v>
                </c:pt>
                <c:pt idx="568">
                  <c:v>11.0233008602533</c:v>
                </c:pt>
                <c:pt idx="569">
                  <c:v>11.025223407913201</c:v>
                </c:pt>
                <c:pt idx="570">
                  <c:v>11.02712993466</c:v>
                </c:pt>
                <c:pt idx="571">
                  <c:v>11.0290204820667</c:v>
                </c:pt>
                <c:pt idx="572">
                  <c:v>11.030895091602501</c:v>
                </c:pt>
                <c:pt idx="573">
                  <c:v>11.032753804633399</c:v>
                </c:pt>
                <c:pt idx="574">
                  <c:v>11.0345966624225</c:v>
                </c:pt>
                <c:pt idx="575">
                  <c:v>11.03642370613</c:v>
                </c:pt>
                <c:pt idx="576">
                  <c:v>11.038234976813399</c:v>
                </c:pt>
                <c:pt idx="577">
                  <c:v>11.040030515428301</c:v>
                </c:pt>
                <c:pt idx="578">
                  <c:v>11.041810362828199</c:v>
                </c:pt>
                <c:pt idx="579">
                  <c:v>11.043574559765</c:v>
                </c:pt>
                <c:pt idx="580">
                  <c:v>11.045323146889199</c:v>
                </c:pt>
                <c:pt idx="581">
                  <c:v>11.0470561647499</c:v>
                </c:pt>
                <c:pt idx="582">
                  <c:v>11.0487736537958</c:v>
                </c:pt>
                <c:pt idx="583">
                  <c:v>11.050475654374599</c:v>
                </c:pt>
                <c:pt idx="584">
                  <c:v>11.0521622067337</c:v>
                </c:pt>
                <c:pt idx="585">
                  <c:v>11.0538333510207</c:v>
                </c:pt>
                <c:pt idx="586">
                  <c:v>11.055489127283099</c:v>
                </c:pt>
                <c:pt idx="587">
                  <c:v>11.057129575468901</c:v>
                </c:pt>
                <c:pt idx="588">
                  <c:v>11.058754735427</c:v>
                </c:pt>
                <c:pt idx="589">
                  <c:v>11.060364646907001</c:v>
                </c:pt>
                <c:pt idx="590">
                  <c:v>11.061959349559899</c:v>
                </c:pt>
                <c:pt idx="591">
                  <c:v>11.063538882937999</c:v>
                </c:pt>
                <c:pt idx="592">
                  <c:v>11.065103286495701</c:v>
                </c:pt>
                <c:pt idx="593">
                  <c:v>11.066652599588901</c:v>
                </c:pt>
                <c:pt idx="594">
                  <c:v>11.0681868614762</c:v>
                </c:pt>
                <c:pt idx="595">
                  <c:v>11.0697061113184</c:v>
                </c:pt>
                <c:pt idx="596">
                  <c:v>11.0712103881791</c:v>
                </c:pt>
                <c:pt idx="597">
                  <c:v>11.0726997310251</c:v>
                </c:pt>
                <c:pt idx="598">
                  <c:v>11.074174178726301</c:v>
                </c:pt>
                <c:pt idx="599">
                  <c:v>11.0756337700559</c:v>
                </c:pt>
                <c:pt idx="600">
                  <c:v>11.0770785436914</c:v>
                </c:pt>
                <c:pt idx="601">
                  <c:v>11.078508538213599</c:v>
                </c:pt>
                <c:pt idx="602">
                  <c:v>11.0799237921082</c:v>
                </c:pt>
                <c:pt idx="603">
                  <c:v>11.0813243437649</c:v>
                </c:pt>
                <c:pt idx="604">
                  <c:v>11.0827102314784</c:v>
                </c:pt>
                <c:pt idx="605">
                  <c:v>11.0840814934483</c:v>
                </c:pt>
                <c:pt idx="606">
                  <c:v>11.0854381677795</c:v>
                </c:pt>
                <c:pt idx="607">
                  <c:v>11.086780292482199</c:v>
                </c:pt>
                <c:pt idx="608">
                  <c:v>11.0881079054724</c:v>
                </c:pt>
                <c:pt idx="609">
                  <c:v>11.0894210445721</c:v>
                </c:pt>
                <c:pt idx="610">
                  <c:v>11.090719747509301</c:v>
                </c:pt>
                <c:pt idx="611">
                  <c:v>11.0920040519187</c:v>
                </c:pt>
                <c:pt idx="612">
                  <c:v>11.0932739953414</c:v>
                </c:pt>
                <c:pt idx="613">
                  <c:v>11.0945296152256</c:v>
                </c:pt>
                <c:pt idx="614">
                  <c:v>11.0957709489265</c:v>
                </c:pt>
                <c:pt idx="615">
                  <c:v>11.096998033706701</c:v>
                </c:pt>
                <c:pt idx="616">
                  <c:v>11.0982109067363</c:v>
                </c:pt>
                <c:pt idx="617">
                  <c:v>11.0994096050936</c:v>
                </c:pt>
                <c:pt idx="618">
                  <c:v>11.1005941657645</c:v>
                </c:pt>
                <c:pt idx="619">
                  <c:v>11.1017646256436</c:v>
                </c:pt>
                <c:pt idx="620">
                  <c:v>11.102921021533801</c:v>
                </c:pt>
                <c:pt idx="621">
                  <c:v>11.1040633901468</c:v>
                </c:pt>
                <c:pt idx="622">
                  <c:v>11.1051917681033</c:v>
                </c:pt>
                <c:pt idx="623">
                  <c:v>11.106306191933299</c:v>
                </c:pt>
                <c:pt idx="624">
                  <c:v>11.107406698076201</c:v>
                </c:pt>
                <c:pt idx="625">
                  <c:v>11.1084933228812</c:v>
                </c:pt>
                <c:pt idx="626">
                  <c:v>11.109566102607101</c:v>
                </c:pt>
                <c:pt idx="627">
                  <c:v>11.110625073423201</c:v>
                </c:pt>
                <c:pt idx="628">
                  <c:v>11.111670271408901</c:v>
                </c:pt>
                <c:pt idx="629">
                  <c:v>11.112701732554299</c:v>
                </c:pt>
                <c:pt idx="630">
                  <c:v>11.113719492760399</c:v>
                </c:pt>
                <c:pt idx="631">
                  <c:v>11.1147235878391</c:v>
                </c:pt>
                <c:pt idx="632">
                  <c:v>11.1157140535135</c:v>
                </c:pt>
                <c:pt idx="633">
                  <c:v>11.1166909254183</c:v>
                </c:pt>
                <c:pt idx="634">
                  <c:v>11.1176542391</c:v>
                </c:pt>
                <c:pt idx="635">
                  <c:v>11.118604030016799</c:v>
                </c:pt>
                <c:pt idx="636">
                  <c:v>11.1195403335392</c:v>
                </c:pt>
                <c:pt idx="637">
                  <c:v>11.120463184949999</c:v>
                </c:pt>
                <c:pt idx="638">
                  <c:v>11.1213726194446</c:v>
                </c:pt>
                <c:pt idx="639">
                  <c:v>11.122268672131099</c:v>
                </c:pt>
                <c:pt idx="640">
                  <c:v>11.123151378030901</c:v>
                </c:pt>
                <c:pt idx="641">
                  <c:v>11.124020772078399</c:v>
                </c:pt>
                <c:pt idx="642">
                  <c:v>11.1248768891215</c:v>
                </c:pt>
                <c:pt idx="643">
                  <c:v>11.125719763921699</c:v>
                </c:pt>
                <c:pt idx="644">
                  <c:v>11.126549431154601</c:v>
                </c:pt>
                <c:pt idx="645">
                  <c:v>11.1273659254098</c:v>
                </c:pt>
                <c:pt idx="646">
                  <c:v>11.128169281190999</c:v>
                </c:pt>
                <c:pt idx="647">
                  <c:v>11.128959532916801</c:v>
                </c:pt>
                <c:pt idx="648">
                  <c:v>11.129736714920201</c:v>
                </c:pt>
                <c:pt idx="649">
                  <c:v>11.1305008614494</c:v>
                </c:pt>
                <c:pt idx="650">
                  <c:v>11.131252006667699</c:v>
                </c:pt>
                <c:pt idx="651">
                  <c:v>11.131990184653599</c:v>
                </c:pt>
                <c:pt idx="652">
                  <c:v>11.1327154294015</c:v>
                </c:pt>
                <c:pt idx="653">
                  <c:v>11.133427774821399</c:v>
                </c:pt>
                <c:pt idx="654">
                  <c:v>11.134127254739299</c:v>
                </c:pt>
                <c:pt idx="655">
                  <c:v>11.1348139028975</c:v>
                </c:pt>
                <c:pt idx="656">
                  <c:v>11.135487752954599</c:v>
                </c:pt>
                <c:pt idx="657">
                  <c:v>11.1361488384859</c:v>
                </c:pt>
                <c:pt idx="658">
                  <c:v>11.1367971929837</c:v>
                </c:pt>
                <c:pt idx="659">
                  <c:v>11.137432849856999</c:v>
                </c:pt>
                <c:pt idx="660">
                  <c:v>11.138055842432401</c:v>
                </c:pt>
                <c:pt idx="661">
                  <c:v>11.1386662039536</c:v>
                </c:pt>
                <c:pt idx="662">
                  <c:v>11.1392639675824</c:v>
                </c:pt>
                <c:pt idx="663">
                  <c:v>11.139849166397999</c:v>
                </c:pt>
                <c:pt idx="664">
                  <c:v>11.140421833397999</c:v>
                </c:pt>
                <c:pt idx="665">
                  <c:v>11.1409820014982</c:v>
                </c:pt>
                <c:pt idx="666">
                  <c:v>11.141529703532701</c:v>
                </c:pt>
                <c:pt idx="667">
                  <c:v>11.1420649722546</c:v>
                </c:pt>
                <c:pt idx="668">
                  <c:v>11.1425878403355</c:v>
                </c:pt>
                <c:pt idx="669">
                  <c:v>11.1430983403664</c:v>
                </c:pt>
                <c:pt idx="670">
                  <c:v>11.1435965048573</c:v>
                </c:pt>
                <c:pt idx="671">
                  <c:v>11.144082366238001</c:v>
                </c:pt>
                <c:pt idx="672">
                  <c:v>11.144555956857699</c:v>
                </c:pt>
                <c:pt idx="673">
                  <c:v>11.1450173089857</c:v>
                </c:pt>
                <c:pt idx="674">
                  <c:v>11.145466454811</c:v>
                </c:pt>
                <c:pt idx="675">
                  <c:v>11.1459034264434</c:v>
                </c:pt>
                <c:pt idx="676">
                  <c:v>11.1463282559129</c:v>
                </c:pt>
                <c:pt idx="677">
                  <c:v>11.1467409751699</c:v>
                </c:pt>
                <c:pt idx="678">
                  <c:v>11.1471416160862</c:v>
                </c:pt>
                <c:pt idx="679">
                  <c:v>11.147530210454301</c:v>
                </c:pt>
                <c:pt idx="680">
                  <c:v>11.147906789988101</c:v>
                </c:pt>
                <c:pt idx="681">
                  <c:v>11.148271386322801</c:v>
                </c:pt>
                <c:pt idx="682">
                  <c:v>11.1486240310154</c:v>
                </c:pt>
                <c:pt idx="683">
                  <c:v>11.148964755544799</c:v>
                </c:pt>
                <c:pt idx="684">
                  <c:v>11.149293591311601</c:v>
                </c:pt>
                <c:pt idx="685">
                  <c:v>11.149610569638901</c:v>
                </c:pt>
                <c:pt idx="686">
                  <c:v>11.149915721772199</c:v>
                </c:pt>
                <c:pt idx="687">
                  <c:v>11.1502090788796</c:v>
                </c:pt>
                <c:pt idx="688">
                  <c:v>11.1504906720519</c:v>
                </c:pt>
                <c:pt idx="689">
                  <c:v>11.150760532303</c:v>
                </c:pt>
                <c:pt idx="690">
                  <c:v>11.151018690569799</c:v>
                </c:pt>
                <c:pt idx="691">
                  <c:v>11.1512651777128</c:v>
                </c:pt>
                <c:pt idx="692">
                  <c:v>11.151500024515901</c:v>
                </c:pt>
                <c:pt idx="693">
                  <c:v>11.1517232616869</c:v>
                </c:pt>
                <c:pt idx="694">
                  <c:v>11.1519349198574</c:v>
                </c:pt>
                <c:pt idx="695">
                  <c:v>11.1521350295831</c:v>
                </c:pt>
                <c:pt idx="696">
                  <c:v>11.1523236213442</c:v>
                </c:pt>
                <c:pt idx="697">
                  <c:v>11.152500725545099</c:v>
                </c:pt>
                <c:pt idx="698">
                  <c:v>11.152666372515201</c:v>
                </c:pt>
                <c:pt idx="699">
                  <c:v>11.152820592508601</c:v>
                </c:pt>
                <c:pt idx="700">
                  <c:v>11.1529634157044</c:v>
                </c:pt>
                <c:pt idx="701">
                  <c:v>11.153094872207101</c:v>
                </c:pt>
                <c:pt idx="702">
                  <c:v>11.1532149920466</c:v>
                </c:pt>
                <c:pt idx="703">
                  <c:v>11.153323805178299</c:v>
                </c:pt>
                <c:pt idx="704">
                  <c:v>11.1534213414834</c:v>
                </c:pt>
                <c:pt idx="705">
                  <c:v>11.1535076307691</c:v>
                </c:pt>
                <c:pt idx="706">
                  <c:v>11.153582702768899</c:v>
                </c:pt>
                <c:pt idx="707">
                  <c:v>11.1536465871425</c:v>
                </c:pt>
                <c:pt idx="708">
                  <c:v>11.153699313476199</c:v>
                </c:pt>
                <c:pt idx="709">
                  <c:v>11.153740911282799</c:v>
                </c:pt>
                <c:pt idx="710">
                  <c:v>11.1537714100022</c:v>
                </c:pt>
                <c:pt idx="711">
                  <c:v>11.153790839001299</c:v>
                </c:pt>
                <c:pt idx="712">
                  <c:v>11.1537992275743</c:v>
                </c:pt>
                <c:pt idx="713">
                  <c:v>11.1537966049427</c:v>
                </c:pt>
                <c:pt idx="714">
                  <c:v>11.1537830002557</c:v>
                </c:pt>
                <c:pt idx="715">
                  <c:v>11.153758442590201</c:v>
                </c:pt>
                <c:pt idx="716">
                  <c:v>11.1537229609512</c:v>
                </c:pt>
                <c:pt idx="717">
                  <c:v>11.1536765842717</c:v>
                </c:pt>
                <c:pt idx="718">
                  <c:v>11.153619341413</c:v>
                </c:pt>
                <c:pt idx="719">
                  <c:v>11.1535512611651</c:v>
                </c:pt>
                <c:pt idx="720">
                  <c:v>11.1534723722464</c:v>
                </c:pt>
                <c:pt idx="721">
                  <c:v>11.153382703304301</c:v>
                </c:pt>
                <c:pt idx="722">
                  <c:v>11.1532822829152</c:v>
                </c:pt>
                <c:pt idx="723">
                  <c:v>11.1531711395846</c:v>
                </c:pt>
                <c:pt idx="724">
                  <c:v>11.1530493017476</c:v>
                </c:pt>
                <c:pt idx="725">
                  <c:v>11.1529167977685</c:v>
                </c:pt>
                <c:pt idx="726">
                  <c:v>11.1527736559416</c:v>
                </c:pt>
                <c:pt idx="727">
                  <c:v>11.152619904491001</c:v>
                </c:pt>
                <c:pt idx="728">
                  <c:v>11.152455571570901</c:v>
                </c:pt>
                <c:pt idx="729">
                  <c:v>11.152280685265501</c:v>
                </c:pt>
                <c:pt idx="730">
                  <c:v>11.152095273589801</c:v>
                </c:pt>
                <c:pt idx="731">
                  <c:v>11.151899364488999</c:v>
                </c:pt>
                <c:pt idx="732">
                  <c:v>11.1516929858394</c:v>
                </c:pt>
                <c:pt idx="733">
                  <c:v>11.1514761654479</c:v>
                </c:pt>
                <c:pt idx="734">
                  <c:v>11.151248931052599</c:v>
                </c:pt>
                <c:pt idx="735">
                  <c:v>11.151011310323</c:v>
                </c:pt>
                <c:pt idx="736">
                  <c:v>11.150763330859901</c:v>
                </c:pt>
                <c:pt idx="737">
                  <c:v>11.1505050201957</c:v>
                </c:pt>
                <c:pt idx="738">
                  <c:v>11.1502364057945</c:v>
                </c:pt>
                <c:pt idx="739">
                  <c:v>11.1499575150526</c:v>
                </c:pt>
                <c:pt idx="740">
                  <c:v>11.149668375298001</c:v>
                </c:pt>
                <c:pt idx="741">
                  <c:v>11.149369013791301</c:v>
                </c:pt>
                <c:pt idx="742">
                  <c:v>11.1490594577254</c:v>
                </c:pt>
                <c:pt idx="743">
                  <c:v>11.148739734225799</c:v>
                </c:pt>
                <c:pt idx="744">
                  <c:v>11.1484098703509</c:v>
                </c:pt>
                <c:pt idx="745">
                  <c:v>11.1480698930919</c:v>
                </c:pt>
                <c:pt idx="746">
                  <c:v>11.147719829373001</c:v>
                </c:pt>
                <c:pt idx="747">
                  <c:v>11.147359706051899</c:v>
                </c:pt>
                <c:pt idx="748">
                  <c:v>11.146989549919599</c:v>
                </c:pt>
                <c:pt idx="749">
                  <c:v>11.146609387700799</c:v>
                </c:pt>
                <c:pt idx="750">
                  <c:v>11.1462192460537</c:v>
                </c:pt>
                <c:pt idx="751">
                  <c:v>11.1458191515708</c:v>
                </c:pt>
                <c:pt idx="752">
                  <c:v>11.145409130778299</c:v>
                </c:pt>
                <c:pt idx="753">
                  <c:v>11.144989210136901</c:v>
                </c:pt>
                <c:pt idx="754">
                  <c:v>11.1445594160416</c:v>
                </c:pt>
                <c:pt idx="755">
                  <c:v>11.144119774822</c:v>
                </c:pt>
                <c:pt idx="756">
                  <c:v>11.143670312742399</c:v>
                </c:pt>
                <c:pt idx="757">
                  <c:v>11.1432110560021</c:v>
                </c:pt>
                <c:pt idx="758">
                  <c:v>11.142742030735301</c:v>
                </c:pt>
                <c:pt idx="759">
                  <c:v>11.1422632630116</c:v>
                </c:pt>
                <c:pt idx="760">
                  <c:v>11.1417747788356</c:v>
                </c:pt>
                <c:pt idx="761">
                  <c:v>11.141276604147899</c:v>
                </c:pt>
                <c:pt idx="762">
                  <c:v>11.1407687648245</c:v>
                </c:pt>
                <c:pt idx="763">
                  <c:v>11.1402512866773</c:v>
                </c:pt>
                <c:pt idx="764">
                  <c:v>11.139724195454299</c:v>
                </c:pt>
                <c:pt idx="765">
                  <c:v>11.139187516839501</c:v>
                </c:pt>
                <c:pt idx="766">
                  <c:v>11.1386412764532</c:v>
                </c:pt>
                <c:pt idx="767">
                  <c:v>11.138085499852499</c:v>
                </c:pt>
                <c:pt idx="768">
                  <c:v>11.1375202125308</c:v>
                </c:pt>
                <c:pt idx="769">
                  <c:v>11.136945439918501</c:v>
                </c:pt>
                <c:pt idx="770">
                  <c:v>11.1363612073827</c:v>
                </c:pt>
                <c:pt idx="771">
                  <c:v>11.1357675402278</c:v>
                </c:pt>
                <c:pt idx="772">
                  <c:v>11.1351644636954</c:v>
                </c:pt>
                <c:pt idx="773">
                  <c:v>11.1345520029646</c:v>
                </c:pt>
                <c:pt idx="774">
                  <c:v>11.1339301831519</c:v>
                </c:pt>
                <c:pt idx="775">
                  <c:v>11.133299029311599</c:v>
                </c:pt>
                <c:pt idx="776">
                  <c:v>11.1326585664359</c:v>
                </c:pt>
                <c:pt idx="777">
                  <c:v>11.132008819455001</c:v>
                </c:pt>
                <c:pt idx="778">
                  <c:v>11.1313498132372</c:v>
                </c:pt>
                <c:pt idx="779">
                  <c:v>11.1306815725893</c:v>
                </c:pt>
                <c:pt idx="780">
                  <c:v>11.1300041222564</c:v>
                </c:pt>
                <c:pt idx="781">
                  <c:v>11.1293174869224</c:v>
                </c:pt>
                <c:pt idx="782">
                  <c:v>11.128621691209799</c:v>
                </c:pt>
                <c:pt idx="783">
                  <c:v>11.1279167596802</c:v>
                </c:pt>
                <c:pt idx="784">
                  <c:v>11.1272027168342</c:v>
                </c:pt>
                <c:pt idx="785">
                  <c:v>11.126479587111699</c:v>
                </c:pt>
                <c:pt idx="786">
                  <c:v>11.125747394891899</c:v>
                </c:pt>
                <c:pt idx="787">
                  <c:v>11.1250061644936</c:v>
                </c:pt>
                <c:pt idx="788">
                  <c:v>11.1242559201752</c:v>
                </c:pt>
                <c:pt idx="789">
                  <c:v>11.123496686135001</c:v>
                </c:pt>
                <c:pt idx="790">
                  <c:v>11.1227284865114</c:v>
                </c:pt>
                <c:pt idx="791">
                  <c:v>11.1219513453826</c:v>
                </c:pt>
                <c:pt idx="792">
                  <c:v>11.1211652867675</c:v>
                </c:pt>
                <c:pt idx="793">
                  <c:v>11.120370334624999</c:v>
                </c:pt>
                <c:pt idx="794">
                  <c:v>11.119566512854901</c:v>
                </c:pt>
                <c:pt idx="795">
                  <c:v>11.118753845297499</c:v>
                </c:pt>
                <c:pt idx="796">
                  <c:v>11.1179323557341</c:v>
                </c:pt>
                <c:pt idx="797">
                  <c:v>11.117102067886901</c:v>
                </c:pt>
                <c:pt idx="798">
                  <c:v>11.1162630054194</c:v>
                </c:pt>
                <c:pt idx="799">
                  <c:v>11.115415191936201</c:v>
                </c:pt>
                <c:pt idx="800">
                  <c:v>11.1145586509836</c:v>
                </c:pt>
                <c:pt idx="801">
                  <c:v>11.1136934060491</c:v>
                </c:pt>
                <c:pt idx="802">
                  <c:v>11.112819480562401</c:v>
                </c:pt>
                <c:pt idx="803">
                  <c:v>11.1119368978948</c:v>
                </c:pt>
                <c:pt idx="804">
                  <c:v>11.111045681359499</c:v>
                </c:pt>
                <c:pt idx="805">
                  <c:v>11.110145854212201</c:v>
                </c:pt>
                <c:pt idx="806">
                  <c:v>11.1092374396507</c:v>
                </c:pt>
                <c:pt idx="807">
                  <c:v>11.108320460815101</c:v>
                </c:pt>
                <c:pt idx="808">
                  <c:v>11.107394940788501</c:v>
                </c:pt>
                <c:pt idx="809">
                  <c:v>11.1064609025963</c:v>
                </c:pt>
                <c:pt idx="810">
                  <c:v>11.105518369206999</c:v>
                </c:pt>
                <c:pt idx="811">
                  <c:v>11.104567363532199</c:v>
                </c:pt>
                <c:pt idx="812">
                  <c:v>11.1036079084263</c:v>
                </c:pt>
                <c:pt idx="813">
                  <c:v>11.1026400266874</c:v>
                </c:pt>
                <c:pt idx="814">
                  <c:v>11.101663741056701</c:v>
                </c:pt>
                <c:pt idx="815">
                  <c:v>11.1006790742191</c:v>
                </c:pt>
                <c:pt idx="816">
                  <c:v>11.099686048803401</c:v>
                </c:pt>
                <c:pt idx="817">
                  <c:v>11.0986846873818</c:v>
                </c:pt>
                <c:pt idx="818">
                  <c:v>11.097675012471001</c:v>
                </c:pt>
                <c:pt idx="819">
                  <c:v>11.0966570465314</c:v>
                </c:pt>
                <c:pt idx="820">
                  <c:v>11.095630811968</c:v>
                </c:pt>
                <c:pt idx="821">
                  <c:v>11.0945963311299</c:v>
                </c:pt>
                <c:pt idx="822">
                  <c:v>11.0935536263109</c:v>
                </c:pt>
                <c:pt idx="823">
                  <c:v>11.092502719749501</c:v>
                </c:pt>
                <c:pt idx="824">
                  <c:v>11.091443633628799</c:v>
                </c:pt>
                <c:pt idx="825">
                  <c:v>11.090376390077299</c:v>
                </c:pt>
                <c:pt idx="826">
                  <c:v>11.089301011168001</c:v>
                </c:pt>
                <c:pt idx="827">
                  <c:v>11.0882175189195</c:v>
                </c:pt>
                <c:pt idx="828">
                  <c:v>11.087125935295701</c:v>
                </c:pt>
                <c:pt idx="829">
                  <c:v>11.0860262822058</c:v>
                </c:pt>
                <c:pt idx="830">
                  <c:v>11.084918581504899</c:v>
                </c:pt>
                <c:pt idx="831">
                  <c:v>11.083802854993699</c:v>
                </c:pt>
                <c:pt idx="832">
                  <c:v>11.0826791244187</c:v>
                </c:pt>
                <c:pt idx="833">
                  <c:v>11.0815474114726</c:v>
                </c:pt>
                <c:pt idx="834">
                  <c:v>11.080407737794101</c:v>
                </c:pt>
                <c:pt idx="835">
                  <c:v>11.0792601249684</c:v>
                </c:pt>
                <c:pt idx="836">
                  <c:v>11.078104594526801</c:v>
                </c:pt>
                <c:pt idx="837">
                  <c:v>11.076941167947499</c:v>
                </c:pt>
                <c:pt idx="838">
                  <c:v>11.075769866655101</c:v>
                </c:pt>
                <c:pt idx="839">
                  <c:v>11.0745907120211</c:v>
                </c:pt>
                <c:pt idx="840">
                  <c:v>11.0734037253642</c:v>
                </c:pt>
                <c:pt idx="841">
                  <c:v>11.072208927949699</c:v>
                </c:pt>
                <c:pt idx="842">
                  <c:v>11.0710063409905</c:v>
                </c:pt>
                <c:pt idx="843">
                  <c:v>11.069795985646699</c:v>
                </c:pt>
                <c:pt idx="844">
                  <c:v>11.0685778830257</c:v>
                </c:pt>
                <c:pt idx="845">
                  <c:v>11.0673520541829</c:v>
                </c:pt>
                <c:pt idx="846">
                  <c:v>11.066118520121099</c:v>
                </c:pt>
                <c:pt idx="847">
                  <c:v>11.064877301790901</c:v>
                </c:pt>
                <c:pt idx="848">
                  <c:v>11.0636284200913</c:v>
                </c:pt>
                <c:pt idx="849">
                  <c:v>11.0623718958688</c:v>
                </c:pt>
                <c:pt idx="850">
                  <c:v>11.061107749918801</c:v>
                </c:pt>
                <c:pt idx="851">
                  <c:v>11.0598360029845</c:v>
                </c:pt>
                <c:pt idx="852">
                  <c:v>11.058556675758</c:v>
                </c:pt>
                <c:pt idx="853">
                  <c:v>11.057269788879699</c:v>
                </c:pt>
                <c:pt idx="854">
                  <c:v>11.055975362939</c:v>
                </c:pt>
                <c:pt idx="855">
                  <c:v>11.054673418474099</c:v>
                </c:pt>
                <c:pt idx="856">
                  <c:v>11.053363975972101</c:v>
                </c:pt>
                <c:pt idx="857">
                  <c:v>11.0520470558694</c:v>
                </c:pt>
                <c:pt idx="858">
                  <c:v>11.0507226785515</c:v>
                </c:pt>
                <c:pt idx="859">
                  <c:v>11.049390864353301</c:v>
                </c:pt>
                <c:pt idx="860">
                  <c:v>11.048051633559201</c:v>
                </c:pt>
                <c:pt idx="861">
                  <c:v>11.0467050064034</c:v>
                </c:pt>
                <c:pt idx="862">
                  <c:v>11.0453510030696</c:v>
                </c:pt>
                <c:pt idx="863">
                  <c:v>11.0439896436915</c:v>
                </c:pt>
                <c:pt idx="864">
                  <c:v>11.042620948352701</c:v>
                </c:pt>
                <c:pt idx="865">
                  <c:v>11.0412449370872</c:v>
                </c:pt>
                <c:pt idx="866">
                  <c:v>11.0398616298788</c:v>
                </c:pt>
                <c:pt idx="867">
                  <c:v>11.038471046662099</c:v>
                </c:pt>
                <c:pt idx="868">
                  <c:v>11.0370732073219</c:v>
                </c:pt>
                <c:pt idx="869">
                  <c:v>11.035668131693701</c:v>
                </c:pt>
                <c:pt idx="870">
                  <c:v>11.0342558395637</c:v>
                </c:pt>
                <c:pt idx="871">
                  <c:v>11.032836350669101</c:v>
                </c:pt>
                <c:pt idx="872">
                  <c:v>11.031409684698</c:v>
                </c:pt>
                <c:pt idx="873">
                  <c:v>11.0299758612893</c:v>
                </c:pt>
                <c:pt idx="874">
                  <c:v>11.0285349000337</c:v>
                </c:pt>
                <c:pt idx="875">
                  <c:v>11.0270868204727</c:v>
                </c:pt>
                <c:pt idx="876">
                  <c:v>11.0256316420995</c:v>
                </c:pt>
                <c:pt idx="877">
                  <c:v>11.024169384358901</c:v>
                </c:pt>
                <c:pt idx="878">
                  <c:v>11.0227000666473</c:v>
                </c:pt>
                <c:pt idx="879">
                  <c:v>11.021223708313</c:v>
                </c:pt>
                <c:pt idx="880">
                  <c:v>11.0197403286562</c:v>
                </c:pt>
                <c:pt idx="881">
                  <c:v>11.0182499469291</c:v>
                </c:pt>
                <c:pt idx="882">
                  <c:v>11.0167525823361</c:v>
                </c:pt>
                <c:pt idx="883">
                  <c:v>11.015248254033899</c:v>
                </c:pt>
                <c:pt idx="884">
                  <c:v>11.013736981131601</c:v>
                </c:pt>
                <c:pt idx="885">
                  <c:v>11.012218782690899</c:v>
                </c:pt>
                <c:pt idx="886">
                  <c:v>11.010693677726</c:v>
                </c:pt>
                <c:pt idx="887">
                  <c:v>11.009161685204001</c:v>
                </c:pt>
                <c:pt idx="888">
                  <c:v>11.0076228240447</c:v>
                </c:pt>
                <c:pt idx="889">
                  <c:v>11.006077113121</c:v>
                </c:pt>
                <c:pt idx="890">
                  <c:v>11.004524571258999</c:v>
                </c:pt>
                <c:pt idx="891">
                  <c:v>11.002965217237801</c:v>
                </c:pt>
                <c:pt idx="892">
                  <c:v>11.001399069790001</c:v>
                </c:pt>
                <c:pt idx="893">
                  <c:v>10.999826147601601</c:v>
                </c:pt>
                <c:pt idx="894">
                  <c:v>10.9982464693122</c:v>
                </c:pt>
                <c:pt idx="895">
                  <c:v>10.996660053515001</c:v>
                </c:pt>
                <c:pt idx="896">
                  <c:v>10.9950669187571</c:v>
                </c:pt>
                <c:pt idx="897">
                  <c:v>10.9934670835394</c:v>
                </c:pt>
                <c:pt idx="898">
                  <c:v>10.9918605663169</c:v>
                </c:pt>
                <c:pt idx="899">
                  <c:v>10.9902473854987</c:v>
                </c:pt>
                <c:pt idx="900">
                  <c:v>10.988627559448201</c:v>
                </c:pt>
                <c:pt idx="901">
                  <c:v>10.987001106483101</c:v>
                </c:pt>
                <c:pt idx="902">
                  <c:v>10.985368044875701</c:v>
                </c:pt>
                <c:pt idx="903">
                  <c:v>10.983728392852599</c:v>
                </c:pt>
                <c:pt idx="904">
                  <c:v>10.982082168595401</c:v>
                </c:pt>
                <c:pt idx="905">
                  <c:v>10.9804293902403</c:v>
                </c:pt>
                <c:pt idx="906">
                  <c:v>10.9787700758787</c:v>
                </c:pt>
                <c:pt idx="907">
                  <c:v>10.977104243556701</c:v>
                </c:pt>
                <c:pt idx="908">
                  <c:v>10.975431911275701</c:v>
                </c:pt>
                <c:pt idx="909">
                  <c:v>10.9737530969924</c:v>
                </c:pt>
                <c:pt idx="910">
                  <c:v>10.9720678186188</c:v>
                </c:pt>
                <c:pt idx="911">
                  <c:v>10.9703760940225</c:v>
                </c:pt>
                <c:pt idx="912">
                  <c:v>10.968677941026399</c:v>
                </c:pt>
                <c:pt idx="913">
                  <c:v>10.9669733774093</c:v>
                </c:pt>
                <c:pt idx="914">
                  <c:v>10.9652624209058</c:v>
                </c:pt>
                <c:pt idx="915">
                  <c:v>10.9635450892065</c:v>
                </c:pt>
                <c:pt idx="916">
                  <c:v>10.961821399957699</c:v>
                </c:pt>
                <c:pt idx="917">
                  <c:v>10.9600913707622</c:v>
                </c:pt>
                <c:pt idx="918">
                  <c:v>10.958355019178899</c:v>
                </c:pt>
                <c:pt idx="919">
                  <c:v>10.956612362722799</c:v>
                </c:pt>
                <c:pt idx="920">
                  <c:v>10.9548634188658</c:v>
                </c:pt>
                <c:pt idx="921">
                  <c:v>10.9531082050361</c:v>
                </c:pt>
                <c:pt idx="922">
                  <c:v>10.951346738618501</c:v>
                </c:pt>
                <c:pt idx="923">
                  <c:v>10.949579036954701</c:v>
                </c:pt>
                <c:pt idx="924">
                  <c:v>10.9478051173434</c:v>
                </c:pt>
                <c:pt idx="925">
                  <c:v>10.94602499704</c:v>
                </c:pt>
                <c:pt idx="926">
                  <c:v>10.9442386932572</c:v>
                </c:pt>
                <c:pt idx="927">
                  <c:v>10.9424462231649</c:v>
                </c:pt>
                <c:pt idx="928">
                  <c:v>10.9406476038902</c:v>
                </c:pt>
                <c:pt idx="929">
                  <c:v>10.938842852517601</c:v>
                </c:pt>
                <c:pt idx="930">
                  <c:v>10.9370319860893</c:v>
                </c:pt>
                <c:pt idx="931">
                  <c:v>10.9352150216049</c:v>
                </c:pt>
                <c:pt idx="932">
                  <c:v>10.9333919760219</c:v>
                </c:pt>
                <c:pt idx="933">
                  <c:v>10.931562866255501</c:v>
                </c:pt>
                <c:pt idx="934">
                  <c:v>10.9297277091789</c:v>
                </c:pt>
                <c:pt idx="935">
                  <c:v>10.9278865216233</c:v>
                </c:pt>
                <c:pt idx="936">
                  <c:v>10.9260393203782</c:v>
                </c:pt>
                <c:pt idx="937">
                  <c:v>10.924186122190999</c:v>
                </c:pt>
                <c:pt idx="938">
                  <c:v>10.9223269437678</c:v>
                </c:pt>
                <c:pt idx="939">
                  <c:v>10.920461801773</c:v>
                </c:pt>
                <c:pt idx="940">
                  <c:v>10.9185907128295</c:v>
                </c:pt>
                <c:pt idx="941">
                  <c:v>10.916713693519</c:v>
                </c:pt>
                <c:pt idx="942">
                  <c:v>10.9148307603818</c:v>
                </c:pt>
                <c:pt idx="943">
                  <c:v>10.912941929917199</c:v>
                </c:pt>
                <c:pt idx="944">
                  <c:v>10.911047218583301</c:v>
                </c:pt>
                <c:pt idx="945">
                  <c:v>10.909146642797401</c:v>
                </c:pt>
                <c:pt idx="946">
                  <c:v>10.9072402189359</c:v>
                </c:pt>
                <c:pt idx="947">
                  <c:v>10.9053279633345</c:v>
                </c:pt>
                <c:pt idx="948">
                  <c:v>10.903409892288201</c:v>
                </c:pt>
                <c:pt idx="949">
                  <c:v>10.9014860220516</c:v>
                </c:pt>
                <c:pt idx="950">
                  <c:v>10.8995563688387</c:v>
                </c:pt>
                <c:pt idx="951">
                  <c:v>10.897620948823199</c:v>
                </c:pt>
                <c:pt idx="952">
                  <c:v>10.8956797781387</c:v>
                </c:pt>
                <c:pt idx="953">
                  <c:v>10.893732872878401</c:v>
                </c:pt>
                <c:pt idx="954">
                  <c:v>10.891780249095801</c:v>
                </c:pt>
                <c:pt idx="955">
                  <c:v>10.889821922804099</c:v>
                </c:pt>
                <c:pt idx="956">
                  <c:v>10.887857909977001</c:v>
                </c:pt>
                <c:pt idx="957">
                  <c:v>10.885888226548101</c:v>
                </c:pt>
                <c:pt idx="958">
                  <c:v>10.8839128884118</c:v>
                </c:pt>
                <c:pt idx="959">
                  <c:v>10.8819319114225</c:v>
                </c:pt>
                <c:pt idx="960">
                  <c:v>10.879945311395501</c:v>
                </c:pt>
                <c:pt idx="961">
                  <c:v>10.877953104106499</c:v>
                </c:pt>
                <c:pt idx="962">
                  <c:v>10.875955305292001</c:v>
                </c:pt>
                <c:pt idx="963">
                  <c:v>10.8739519306495</c:v>
                </c:pt>
                <c:pt idx="964">
                  <c:v>10.8719429958373</c:v>
                </c:pt>
                <c:pt idx="965">
                  <c:v>10.869928516474801</c:v>
                </c:pt>
                <c:pt idx="966">
                  <c:v>10.867908508142399</c:v>
                </c:pt>
                <c:pt idx="967">
                  <c:v>10.8658829863819</c:v>
                </c:pt>
                <c:pt idx="968">
                  <c:v>10.863851966696201</c:v>
                </c:pt>
                <c:pt idx="969">
                  <c:v>10.861815464549901</c:v>
                </c:pt>
                <c:pt idx="970">
                  <c:v>10.859773495369</c:v>
                </c:pt>
                <c:pt idx="971">
                  <c:v>10.857726074540899</c:v>
                </c:pt>
                <c:pt idx="972">
                  <c:v>10.8556732174151</c:v>
                </c:pt>
                <c:pt idx="973">
                  <c:v>10.853614939302499</c:v>
                </c:pt>
                <c:pt idx="974">
                  <c:v>10.851551255476201</c:v>
                </c:pt>
                <c:pt idx="975">
                  <c:v>10.8494821811711</c:v>
                </c:pt>
                <c:pt idx="976">
                  <c:v>10.8474077315842</c:v>
                </c:pt>
                <c:pt idx="977">
                  <c:v>10.8453279218748</c:v>
                </c:pt>
                <c:pt idx="978">
                  <c:v>10.8432427671643</c:v>
                </c:pt>
                <c:pt idx="979">
                  <c:v>10.8411522825366</c:v>
                </c:pt>
                <c:pt idx="980">
                  <c:v>10.839056483038</c:v>
                </c:pt>
                <c:pt idx="981">
                  <c:v>10.8369553836772</c:v>
                </c:pt>
                <c:pt idx="982">
                  <c:v>10.8348489994258</c:v>
                </c:pt>
                <c:pt idx="983">
                  <c:v>10.8327373452179</c:v>
                </c:pt>
                <c:pt idx="984">
                  <c:v>10.8306204359506</c:v>
                </c:pt>
                <c:pt idx="985">
                  <c:v>10.828498286483899</c:v>
                </c:pt>
                <c:pt idx="986">
                  <c:v>10.8263709116406</c:v>
                </c:pt>
                <c:pt idx="987">
                  <c:v>10.8242383262068</c:v>
                </c:pt>
                <c:pt idx="988">
                  <c:v>10.8221005449317</c:v>
                </c:pt>
                <c:pt idx="989">
                  <c:v>10.819957582527801</c:v>
                </c:pt>
                <c:pt idx="990">
                  <c:v>10.817809453671099</c:v>
                </c:pt>
                <c:pt idx="991">
                  <c:v>10.815656173000701</c:v>
                </c:pt>
                <c:pt idx="992">
                  <c:v>10.8134977551197</c:v>
                </c:pt>
                <c:pt idx="993">
                  <c:v>10.811334214594501</c:v>
                </c:pt>
                <c:pt idx="994">
                  <c:v>10.8091655659554</c:v>
                </c:pt>
                <c:pt idx="995">
                  <c:v>10.8069918236964</c:v>
                </c:pt>
                <c:pt idx="996">
                  <c:v>10.8048130022755</c:v>
                </c:pt>
                <c:pt idx="997">
                  <c:v>10.8026291161147</c:v>
                </c:pt>
                <c:pt idx="998">
                  <c:v>10.800440179600001</c:v>
                </c:pt>
                <c:pt idx="999">
                  <c:v>10.7982462070817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2C-4F04-A094-96D8205B7D8A}"/>
            </c:ext>
          </c:extLst>
        </c:ser>
        <c:ser>
          <c:idx val="1"/>
          <c:order val="2"/>
          <c:tx>
            <c:strRef>
              <c:f>'[Auto-Reg Data.xlsx]Iter 28'!$H$1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28'!$J$3:$J$1002</c:f>
              <c:numCache>
                <c:formatCode>#,##0.000</c:formatCode>
                <c:ptCount val="1000"/>
                <c:pt idx="0">
                  <c:v>1.07468510763325</c:v>
                </c:pt>
                <c:pt idx="1">
                  <c:v>1.3744576175326499</c:v>
                </c:pt>
                <c:pt idx="2">
                  <c:v>1.5984160180646301</c:v>
                </c:pt>
                <c:pt idx="3">
                  <c:v>1.67226734636935</c:v>
                </c:pt>
                <c:pt idx="4">
                  <c:v>1.5727432783339901</c:v>
                </c:pt>
                <c:pt idx="5">
                  <c:v>1.3404242887959099</c:v>
                </c:pt>
                <c:pt idx="6">
                  <c:v>1.0512247841246301</c:v>
                </c:pt>
                <c:pt idx="7">
                  <c:v>0.80070609921812597</c:v>
                </c:pt>
                <c:pt idx="8">
                  <c:v>0.70111295267972895</c:v>
                </c:pt>
                <c:pt idx="9">
                  <c:v>0.78398152921096298</c:v>
                </c:pt>
                <c:pt idx="10">
                  <c:v>0.94687282164548903</c:v>
                </c:pt>
                <c:pt idx="11">
                  <c:v>1.0977239228163</c:v>
                </c:pt>
                <c:pt idx="12">
                  <c:v>1.1958451239433601</c:v>
                </c:pt>
                <c:pt idx="13">
                  <c:v>1.2302024874557</c:v>
                </c:pt>
                <c:pt idx="14">
                  <c:v>1.2069971089927001</c:v>
                </c:pt>
                <c:pt idx="15">
                  <c:v>1.14386057567604</c:v>
                </c:pt>
                <c:pt idx="16">
                  <c:v>1.0553395140874899</c:v>
                </c:pt>
                <c:pt idx="17">
                  <c:v>0.95350202121519001</c:v>
                </c:pt>
                <c:pt idx="18">
                  <c:v>0.85034784115326001</c:v>
                </c:pt>
                <c:pt idx="19">
                  <c:v>0.75963177341113997</c:v>
                </c:pt>
                <c:pt idx="20">
                  <c:v>0.69754031881492795</c:v>
                </c:pt>
                <c:pt idx="21">
                  <c:v>0.67980295231158805</c:v>
                </c:pt>
                <c:pt idx="22">
                  <c:v>0.714177397207718</c:v>
                </c:pt>
                <c:pt idx="23">
                  <c:v>0.79579824415172096</c:v>
                </c:pt>
                <c:pt idx="24">
                  <c:v>0.91230161713616198</c:v>
                </c:pt>
                <c:pt idx="25">
                  <c:v>1.0514622934156801</c:v>
                </c:pt>
                <c:pt idx="26">
                  <c:v>1.2042825159264501</c:v>
                </c:pt>
                <c:pt idx="27">
                  <c:v>1.36480893144698</c:v>
                </c:pt>
                <c:pt idx="28">
                  <c:v>1.5291978508249799</c:v>
                </c:pt>
                <c:pt idx="29">
                  <c:v>1.6949482260967801</c:v>
                </c:pt>
                <c:pt idx="30">
                  <c:v>1.8604050268141401</c:v>
                </c:pt>
                <c:pt idx="31">
                  <c:v>2.0244559275037899</c:v>
                </c:pt>
                <c:pt idx="32">
                  <c:v>2.18634614721348</c:v>
                </c:pt>
                <c:pt idx="33">
                  <c:v>2.3455629876306499</c:v>
                </c:pt>
                <c:pt idx="34">
                  <c:v>2.5017617352593899</c:v>
                </c:pt>
                <c:pt idx="35">
                  <c:v>2.6547166656182699</c:v>
                </c:pt>
                <c:pt idx="36">
                  <c:v>2.8042877193536699</c:v>
                </c:pt>
                <c:pt idx="37">
                  <c:v>2.9503972586068898</c:v>
                </c:pt>
                <c:pt idx="38">
                  <c:v>3.0930134969815901</c:v>
                </c:pt>
                <c:pt idx="39">
                  <c:v>3.2321384677155298</c:v>
                </c:pt>
                <c:pt idx="40">
                  <c:v>3.36779915338969</c:v>
                </c:pt>
                <c:pt idx="41">
                  <c:v>3.5000408655931801</c:v>
                </c:pt>
                <c:pt idx="42">
                  <c:v>3.6289222557320602</c:v>
                </c:pt>
                <c:pt idx="43">
                  <c:v>3.7545115272761098</c:v>
                </c:pt>
                <c:pt idx="44">
                  <c:v>3.8768835449096599</c:v>
                </c:pt>
                <c:pt idx="45">
                  <c:v>3.9961176208250202</c:v>
                </c:pt>
                <c:pt idx="46">
                  <c:v>4.1122958170356796</c:v>
                </c:pt>
                <c:pt idx="47">
                  <c:v>4.2255016439375597</c:v>
                </c:pt>
                <c:pt idx="48">
                  <c:v>4.33581906502096</c:v>
                </c:pt>
                <c:pt idx="49">
                  <c:v>4.4433317392632397</c:v>
                </c:pt>
                <c:pt idx="50">
                  <c:v>4.5481224487160397</c:v>
                </c:pt>
                <c:pt idx="51">
                  <c:v>4.6502726707571496</c:v>
                </c:pt>
                <c:pt idx="52">
                  <c:v>4.74986226351679</c:v>
                </c:pt>
                <c:pt idx="53">
                  <c:v>4.8469692398860103</c:v>
                </c:pt>
                <c:pt idx="54">
                  <c:v>4.9416696108216103</c:v>
                </c:pt>
                <c:pt idx="55">
                  <c:v>5.0340372827712603</c:v>
                </c:pt>
                <c:pt idx="56">
                  <c:v>5.1241439972455103</c:v>
                </c:pt>
                <c:pt idx="57">
                  <c:v>5.2120593030710403</c:v>
                </c:pt>
                <c:pt idx="58">
                  <c:v>5.2978505538321201</c:v>
                </c:pt>
                <c:pt idx="59">
                  <c:v>5.3815829245646096</c:v>
                </c:pt>
                <c:pt idx="60">
                  <c:v>5.4633194429997998</c:v>
                </c:pt>
                <c:pt idx="61">
                  <c:v>5.5431210316342998</c:v>
                </c:pt>
                <c:pt idx="62">
                  <c:v>5.6210465576808204</c:v>
                </c:pt>
                <c:pt idx="63">
                  <c:v>5.6971528885753102</c:v>
                </c:pt>
                <c:pt idx="64">
                  <c:v>5.77149495121059</c:v>
                </c:pt>
                <c:pt idx="65">
                  <c:v>5.8441257934618802</c:v>
                </c:pt>
                <c:pt idx="66">
                  <c:v>5.9150966468851696</c:v>
                </c:pt>
                <c:pt idx="67">
                  <c:v>5.9844569897213402</c:v>
                </c:pt>
                <c:pt idx="68">
                  <c:v>6.0522546095401504</c:v>
                </c:pt>
                <c:pt idx="69">
                  <c:v>6.11853566501863</c:v>
                </c:pt>
                <c:pt idx="70">
                  <c:v>6.1833447464762896</c:v>
                </c:pt>
                <c:pt idx="71">
                  <c:v>6.2467249348909304</c:v>
                </c:pt>
                <c:pt idx="72">
                  <c:v>6.30871785919964</c:v>
                </c:pt>
                <c:pt idx="73">
                  <c:v>6.3693637517528501</c:v>
                </c:pt>
                <c:pt idx="74">
                  <c:v>6.4287015018396998</c:v>
                </c:pt>
                <c:pt idx="75">
                  <c:v>6.4867687072417297</c:v>
                </c:pt>
                <c:pt idx="76">
                  <c:v>6.5436017238025697</c:v>
                </c:pt>
                <c:pt idx="77">
                  <c:v>6.59923571302462</c:v>
                </c:pt>
                <c:pt idx="78">
                  <c:v>6.6537046877211896</c:v>
                </c:pt>
                <c:pt idx="79">
                  <c:v>6.7070415557662102</c:v>
                </c:pt>
                <c:pt idx="80">
                  <c:v>6.7592781619931497</c:v>
                </c:pt>
                <c:pt idx="81">
                  <c:v>6.8104453283014497</c:v>
                </c:pt>
                <c:pt idx="82">
                  <c:v>6.8605728920336997</c:v>
                </c:pt>
                <c:pt idx="83">
                  <c:v>6.9096897426893698</c:v>
                </c:pt>
                <c:pt idx="84">
                  <c:v>6.9578238570424196</c:v>
                </c:pt>
                <c:pt idx="85">
                  <c:v>7.0050023327305597</c:v>
                </c:pt>
                <c:pt idx="86">
                  <c:v>7.0512514203833199</c:v>
                </c:pt>
                <c:pt idx="87">
                  <c:v>7.0965965543550897</c:v>
                </c:pt>
                <c:pt idx="88">
                  <c:v>7.1410623821277701</c:v>
                </c:pt>
                <c:pt idx="89">
                  <c:v>7.1846727924455696</c:v>
                </c:pt>
                <c:pt idx="90">
                  <c:v>7.2274509422426796</c:v>
                </c:pt>
                <c:pt idx="91">
                  <c:v>7.2694192824218904</c:v>
                </c:pt>
                <c:pt idx="92">
                  <c:v>7.3105995825401502</c:v>
                </c:pt>
                <c:pt idx="93">
                  <c:v>7.3510129544543004</c:v>
                </c:pt>
                <c:pt idx="94">
                  <c:v>7.39067987497811</c:v>
                </c:pt>
                <c:pt idx="95">
                  <c:v>7.4296202075990196</c:v>
                </c:pt>
                <c:pt idx="96">
                  <c:v>7.4678532233008204</c:v>
                </c:pt>
                <c:pt idx="97">
                  <c:v>7.5053976205359998</c:v>
                </c:pt>
                <c:pt idx="98">
                  <c:v>7.5422715443895001</c:v>
                </c:pt>
                <c:pt idx="99">
                  <c:v>7.5784926049730297</c:v>
                </c:pt>
                <c:pt idx="100">
                  <c:v>7.61407789508762</c:v>
                </c:pt>
                <c:pt idx="101">
                  <c:v>7.6490440071894099</c:v>
                </c:pt>
                <c:pt idx="102">
                  <c:v>7.6834070496924198</c:v>
                </c:pt>
                <c:pt idx="103">
                  <c:v>7.7171826626397504</c:v>
                </c:pt>
                <c:pt idx="104">
                  <c:v>7.7503860327732301</c:v>
                </c:pt>
                <c:pt idx="105">
                  <c:v>7.7830319080298098</c:v>
                </c:pt>
                <c:pt idx="106">
                  <c:v>7.8151346114914997</c:v>
                </c:pt>
                <c:pt idx="107">
                  <c:v>7.8467080548140604</c:v>
                </c:pt>
                <c:pt idx="108">
                  <c:v>7.8777657511585799</c:v>
                </c:pt>
                <c:pt idx="109">
                  <c:v>7.9083208276483798</c:v>
                </c:pt>
                <c:pt idx="110">
                  <c:v>7.9383860373727897</c:v>
                </c:pt>
                <c:pt idx="111">
                  <c:v>7.9679737709580802</c:v>
                </c:pt>
                <c:pt idx="112">
                  <c:v>7.9970960677246099</c:v>
                </c:pt>
                <c:pt idx="113">
                  <c:v>8.0257646264485292</c:v>
                </c:pt>
                <c:pt idx="114">
                  <c:v>8.0539908157450402</c:v>
                </c:pt>
                <c:pt idx="115">
                  <c:v>8.0817856840896791</c:v>
                </c:pt>
                <c:pt idx="116">
                  <c:v>8.10915996949287</c:v>
                </c:pt>
                <c:pt idx="117">
                  <c:v>8.1361241088426404</c:v>
                </c:pt>
                <c:pt idx="118">
                  <c:v>8.1626882469290098</c:v>
                </c:pt>
                <c:pt idx="119">
                  <c:v>8.1888622451636</c:v>
                </c:pt>
                <c:pt idx="120">
                  <c:v>8.2146556900066798</c:v>
                </c:pt>
                <c:pt idx="121">
                  <c:v>8.2400779011135707</c:v>
                </c:pt>
                <c:pt idx="122">
                  <c:v>8.2651379392117708</c:v>
                </c:pt>
                <c:pt idx="123">
                  <c:v>8.2898446137193709</c:v>
                </c:pt>
                <c:pt idx="124">
                  <c:v>8.3142064901150405</c:v>
                </c:pt>
                <c:pt idx="125">
                  <c:v>8.3382318970691696</c:v>
                </c:pt>
                <c:pt idx="126">
                  <c:v>8.3619289333454994</c:v>
                </c:pt>
                <c:pt idx="127">
                  <c:v>8.3853054744818394</c:v>
                </c:pt>
                <c:pt idx="128">
                  <c:v>8.4083691792584592</c:v>
                </c:pt>
                <c:pt idx="129">
                  <c:v>8.4311274959617997</c:v>
                </c:pt>
                <c:pt idx="130">
                  <c:v>8.4535876684515099</c:v>
                </c:pt>
                <c:pt idx="131">
                  <c:v>8.4757567420375697</c:v>
                </c:pt>
                <c:pt idx="132">
                  <c:v>8.4976415691748493</c:v>
                </c:pt>
                <c:pt idx="133">
                  <c:v>8.5192488149814007</c:v>
                </c:pt>
                <c:pt idx="134">
                  <c:v>8.5405849625869603</c:v>
                </c:pt>
                <c:pt idx="135">
                  <c:v>8.56165631831756</c:v>
                </c:pt>
                <c:pt idx="136">
                  <c:v>8.5824690167221398</c:v>
                </c:pt>
                <c:pt idx="137">
                  <c:v>8.6030290254465598</c:v>
                </c:pt>
                <c:pt idx="138">
                  <c:v>8.6233421499603402</c:v>
                </c:pt>
                <c:pt idx="139">
                  <c:v>8.6434140381412394</c:v>
                </c:pt>
                <c:pt idx="140">
                  <c:v>8.6632501847223402</c:v>
                </c:pt>
                <c:pt idx="141">
                  <c:v>8.6828559356064794</c:v>
                </c:pt>
                <c:pt idx="142">
                  <c:v>8.7022364920523803</c:v>
                </c:pt>
                <c:pt idx="143">
                  <c:v>8.7213969147367205</c:v>
                </c:pt>
                <c:pt idx="144">
                  <c:v>8.7403421276963105</c:v>
                </c:pt>
                <c:pt idx="145">
                  <c:v>8.7590769221542502</c:v>
                </c:pt>
                <c:pt idx="146">
                  <c:v>8.7776059602339291</c:v>
                </c:pt>
                <c:pt idx="147">
                  <c:v>8.7959337785644092</c:v>
                </c:pt>
                <c:pt idx="148">
                  <c:v>8.8140647917806891</c:v>
                </c:pt>
                <c:pt idx="149">
                  <c:v>8.8320032959223198</c:v>
                </c:pt>
                <c:pt idx="150">
                  <c:v>8.8497534717334592</c:v>
                </c:pt>
                <c:pt idx="151">
                  <c:v>8.8673193878675693</c:v>
                </c:pt>
                <c:pt idx="152">
                  <c:v>8.8847050039997502</c:v>
                </c:pt>
                <c:pt idx="153">
                  <c:v>8.9019141738494696</c:v>
                </c:pt>
                <c:pt idx="154">
                  <c:v>8.9189506481167307</c:v>
                </c:pt>
                <c:pt idx="155">
                  <c:v>8.9358180773339999</c:v>
                </c:pt>
                <c:pt idx="156">
                  <c:v>8.9525200146368604</c:v>
                </c:pt>
                <c:pt idx="157">
                  <c:v>8.9690599184555708</c:v>
                </c:pt>
                <c:pt idx="158">
                  <c:v>8.9854411551301006</c:v>
                </c:pt>
                <c:pt idx="159">
                  <c:v>9.0016670014509295</c:v>
                </c:pt>
                <c:pt idx="160">
                  <c:v>9.0177406471278694</c:v>
                </c:pt>
                <c:pt idx="161">
                  <c:v>9.0336651971889506</c:v>
                </c:pt>
                <c:pt idx="162">
                  <c:v>9.0494436743117195</c:v>
                </c:pt>
                <c:pt idx="163">
                  <c:v>9.0650790210886392</c:v>
                </c:pt>
                <c:pt idx="164">
                  <c:v>9.0805741022288604</c:v>
                </c:pt>
                <c:pt idx="165">
                  <c:v>9.0959317066980105</c:v>
                </c:pt>
                <c:pt idx="166">
                  <c:v>9.1111545497979591</c:v>
                </c:pt>
                <c:pt idx="167">
                  <c:v>9.1262452751882908</c:v>
                </c:pt>
                <c:pt idx="168">
                  <c:v>9.1412064568511795</c:v>
                </c:pt>
                <c:pt idx="169">
                  <c:v>9.1560406010013295</c:v>
                </c:pt>
                <c:pt idx="170">
                  <c:v>9.1707501479425897</c:v>
                </c:pt>
                <c:pt idx="171">
                  <c:v>9.1853374738727904</c:v>
                </c:pt>
                <c:pt idx="172">
                  <c:v>9.1998048926382392</c:v>
                </c:pt>
                <c:pt idx="173">
                  <c:v>9.2141546574394706</c:v>
                </c:pt>
                <c:pt idx="174">
                  <c:v>9.2283889624894897</c:v>
                </c:pt>
                <c:pt idx="175">
                  <c:v>9.2425099446260006</c:v>
                </c:pt>
                <c:pt idx="176">
                  <c:v>9.2565196848788798</c:v>
                </c:pt>
                <c:pt idx="177">
                  <c:v>9.2704202099941604</c:v>
                </c:pt>
                <c:pt idx="178">
                  <c:v>9.2842134939158303</c:v>
                </c:pt>
                <c:pt idx="179">
                  <c:v>9.2979014592265905</c:v>
                </c:pt>
                <c:pt idx="180">
                  <c:v>9.3114859785487702</c:v>
                </c:pt>
                <c:pt idx="181">
                  <c:v>9.3249688759064995</c:v>
                </c:pt>
                <c:pt idx="182">
                  <c:v>9.3383519280502796</c:v>
                </c:pt>
                <c:pt idx="183">
                  <c:v>9.35163686574497</c:v>
                </c:pt>
                <c:pt idx="184">
                  <c:v>9.3648253750222494</c:v>
                </c:pt>
                <c:pt idx="185">
                  <c:v>9.3779190983985892</c:v>
                </c:pt>
                <c:pt idx="186">
                  <c:v>9.3909196360595804</c:v>
                </c:pt>
                <c:pt idx="187">
                  <c:v>9.4038285470117504</c:v>
                </c:pt>
                <c:pt idx="188">
                  <c:v>9.4166473502025703</c:v>
                </c:pt>
                <c:pt idx="189">
                  <c:v>9.4293775256097607</c:v>
                </c:pt>
                <c:pt idx="190">
                  <c:v>9.4420205153005892</c:v>
                </c:pt>
                <c:pt idx="191">
                  <c:v>9.4545777244620304</c:v>
                </c:pt>
                <c:pt idx="192">
                  <c:v>9.4670505224026797</c:v>
                </c:pt>
                <c:pt idx="193">
                  <c:v>9.4794402435271596</c:v>
                </c:pt>
                <c:pt idx="194">
                  <c:v>9.4917481882837098</c:v>
                </c:pt>
                <c:pt idx="195">
                  <c:v>9.5039756240858804</c:v>
                </c:pt>
                <c:pt idx="196">
                  <c:v>9.5161237862088495</c:v>
                </c:pt>
                <c:pt idx="197">
                  <c:v>9.5281938786612503</c:v>
                </c:pt>
                <c:pt idx="198">
                  <c:v>9.54018707503303</c:v>
                </c:pt>
                <c:pt idx="199">
                  <c:v>9.5521045193201495</c:v>
                </c:pt>
                <c:pt idx="200">
                  <c:v>9.5639473267266304</c:v>
                </c:pt>
                <c:pt idx="201">
                  <c:v>9.5757165844447005</c:v>
                </c:pt>
                <c:pt idx="202">
                  <c:v>9.5874133524135292</c:v>
                </c:pt>
                <c:pt idx="203">
                  <c:v>9.5990386640572503</c:v>
                </c:pt>
                <c:pt idx="204">
                  <c:v>9.6105935270027505</c:v>
                </c:pt>
                <c:pt idx="205">
                  <c:v>9.6220789237778508</c:v>
                </c:pt>
                <c:pt idx="206">
                  <c:v>9.6334958124903896</c:v>
                </c:pt>
                <c:pt idx="207">
                  <c:v>9.6448451274887592</c:v>
                </c:pt>
                <c:pt idx="208">
                  <c:v>9.6561277800043204</c:v>
                </c:pt>
                <c:pt idx="209">
                  <c:v>9.6673446587763596</c:v>
                </c:pt>
                <c:pt idx="210">
                  <c:v>9.6784966306599198</c:v>
                </c:pt>
                <c:pt idx="211">
                  <c:v>9.6895845412170001</c:v>
                </c:pt>
                <c:pt idx="212">
                  <c:v>9.7006092152916494</c:v>
                </c:pt>
                <c:pt idx="213">
                  <c:v>9.7115714575693701</c:v>
                </c:pt>
                <c:pt idx="214">
                  <c:v>9.7224720531212192</c:v>
                </c:pt>
                <c:pt idx="215">
                  <c:v>9.7333117679330492</c:v>
                </c:pt>
                <c:pt idx="216">
                  <c:v>9.7440913494203407</c:v>
                </c:pt>
                <c:pt idx="217">
                  <c:v>9.7548115269289308</c:v>
                </c:pt>
                <c:pt idx="218">
                  <c:v>9.7654730122221896</c:v>
                </c:pt>
                <c:pt idx="219">
                  <c:v>9.7760764999547405</c:v>
                </c:pt>
                <c:pt idx="220">
                  <c:v>9.7866226681334307</c:v>
                </c:pt>
                <c:pt idx="221">
                  <c:v>9.7971121785655999</c:v>
                </c:pt>
                <c:pt idx="222">
                  <c:v>9.8075456772951899</c:v>
                </c:pt>
                <c:pt idx="223">
                  <c:v>9.8179237950269709</c:v>
                </c:pt>
                <c:pt idx="224">
                  <c:v>9.82824714753915</c:v>
                </c:pt>
                <c:pt idx="225">
                  <c:v>9.8385163360847798</c:v>
                </c:pt>
                <c:pt idx="226">
                  <c:v>9.8487319477822197</c:v>
                </c:pt>
                <c:pt idx="227">
                  <c:v>9.8588945559949206</c:v>
                </c:pt>
                <c:pt idx="228">
                  <c:v>9.8690047207009108</c:v>
                </c:pt>
                <c:pt idx="229">
                  <c:v>9.8790629888521693</c:v>
                </c:pt>
                <c:pt idx="230">
                  <c:v>9.8890698947242495</c:v>
                </c:pt>
                <c:pt idx="231">
                  <c:v>9.8990259602563597</c:v>
                </c:pt>
                <c:pt idx="232">
                  <c:v>9.9089316953821491</c:v>
                </c:pt>
                <c:pt idx="233">
                  <c:v>9.9187875983515497</c:v>
                </c:pt>
                <c:pt idx="234">
                  <c:v>9.9285941560437792</c:v>
                </c:pt>
                <c:pt idx="235">
                  <c:v>9.9383518442719101</c:v>
                </c:pt>
                <c:pt idx="236">
                  <c:v>9.9480611280790399</c:v>
                </c:pt>
                <c:pt idx="237">
                  <c:v>9.9577224620264992</c:v>
                </c:pt>
                <c:pt idx="238">
                  <c:v>9.9673362904741296</c:v>
                </c:pt>
                <c:pt idx="239">
                  <c:v>9.9769030478529697</c:v>
                </c:pt>
                <c:pt idx="240">
                  <c:v>9.9864231589305792</c:v>
                </c:pt>
                <c:pt idx="241">
                  <c:v>9.9958970390689892</c:v>
                </c:pt>
                <c:pt idx="242">
                  <c:v>10.005325094475699</c:v>
                </c:pt>
                <c:pt idx="243">
                  <c:v>10.0147077224482</c:v>
                </c:pt>
                <c:pt idx="244">
                  <c:v>10.024045311610999</c:v>
                </c:pt>
                <c:pt idx="245">
                  <c:v>10.0333382421469</c:v>
                </c:pt>
                <c:pt idx="246">
                  <c:v>10.0425868860222</c:v>
                </c:pt>
                <c:pt idx="247">
                  <c:v>10.051791607204599</c:v>
                </c:pt>
                <c:pt idx="248">
                  <c:v>10.060952761876599</c:v>
                </c:pt>
                <c:pt idx="249">
                  <c:v>10.0700706986421</c:v>
                </c:pt>
                <c:pt idx="250">
                  <c:v>10.079145758728</c:v>
                </c:pt>
                <c:pt idx="251">
                  <c:v>10.088178276179701</c:v>
                </c:pt>
                <c:pt idx="252">
                  <c:v>10.097168578051701</c:v>
                </c:pt>
                <c:pt idx="253">
                  <c:v>10.1061169845931</c:v>
                </c:pt>
                <c:pt idx="254">
                  <c:v>10.1150238094278</c:v>
                </c:pt>
                <c:pt idx="255">
                  <c:v>10.123889359729899</c:v>
                </c:pt>
                <c:pt idx="256">
                  <c:v>10.132713936394399</c:v>
                </c:pt>
                <c:pt idx="257">
                  <c:v>10.1414978342029</c:v>
                </c:pt>
                <c:pt idx="258">
                  <c:v>10.150241341985399</c:v>
                </c:pt>
                <c:pt idx="259">
                  <c:v>10.158944742777299</c:v>
                </c:pt>
                <c:pt idx="260">
                  <c:v>10.1676083139723</c:v>
                </c:pt>
                <c:pt idx="261">
                  <c:v>10.1762323274707</c:v>
                </c:pt>
                <c:pt idx="262">
                  <c:v>10.1848170498244</c:v>
                </c:pt>
                <c:pt idx="263">
                  <c:v>10.1933627423776</c:v>
                </c:pt>
                <c:pt idx="264">
                  <c:v>10.2018696614034</c:v>
                </c:pt>
                <c:pt idx="265">
                  <c:v>10.2103380582372</c:v>
                </c:pt>
                <c:pt idx="266">
                  <c:v>10.218768179406201</c:v>
                </c:pt>
                <c:pt idx="267">
                  <c:v>10.227160266755201</c:v>
                </c:pt>
                <c:pt idx="268">
                  <c:v>10.2355145575695</c:v>
                </c:pt>
                <c:pt idx="269">
                  <c:v>10.2438312846941</c:v>
                </c:pt>
                <c:pt idx="270">
                  <c:v>10.2521106766497</c:v>
                </c:pt>
                <c:pt idx="271">
                  <c:v>10.2603529577454</c:v>
                </c:pt>
                <c:pt idx="272">
                  <c:v>10.2685583481889</c:v>
                </c:pt>
                <c:pt idx="273">
                  <c:v>10.276727064192899</c:v>
                </c:pt>
                <c:pt idx="274">
                  <c:v>10.2848593180794</c:v>
                </c:pt>
                <c:pt idx="275">
                  <c:v>10.292955318380701</c:v>
                </c:pt>
                <c:pt idx="276">
                  <c:v>10.3010152699377</c:v>
                </c:pt>
                <c:pt idx="277">
                  <c:v>10.3090393739957</c:v>
                </c:pt>
                <c:pt idx="278">
                  <c:v>10.317027828297499</c:v>
                </c:pt>
                <c:pt idx="279">
                  <c:v>10.3249808271737</c:v>
                </c:pt>
                <c:pt idx="280">
                  <c:v>10.332898561631501</c:v>
                </c:pt>
                <c:pt idx="281">
                  <c:v>10.340781219439799</c:v>
                </c:pt>
                <c:pt idx="282">
                  <c:v>10.348628985212599</c:v>
                </c:pt>
                <c:pt idx="283">
                  <c:v>10.356442040490901</c:v>
                </c:pt>
                <c:pt idx="284">
                  <c:v>10.3642205638207</c:v>
                </c:pt>
                <c:pt idx="285">
                  <c:v>10.371964730830401</c:v>
                </c:pt>
                <c:pt idx="286">
                  <c:v>10.3796747143054</c:v>
                </c:pt>
                <c:pt idx="287">
                  <c:v>10.387350684260699</c:v>
                </c:pt>
                <c:pt idx="288">
                  <c:v>10.3949928080118</c:v>
                </c:pt>
                <c:pt idx="289">
                  <c:v>10.402601250243499</c:v>
                </c:pt>
                <c:pt idx="290">
                  <c:v>10.410176173076501</c:v>
                </c:pt>
                <c:pt idx="291">
                  <c:v>10.4177177361332</c:v>
                </c:pt>
                <c:pt idx="292">
                  <c:v>10.4252260966005</c:v>
                </c:pt>
                <c:pt idx="293">
                  <c:v>10.432701409291701</c:v>
                </c:pt>
                <c:pt idx="294">
                  <c:v>10.4401438267065</c:v>
                </c:pt>
                <c:pt idx="295">
                  <c:v>10.447553499089301</c:v>
                </c:pt>
                <c:pt idx="296">
                  <c:v>10.454930574486101</c:v>
                </c:pt>
                <c:pt idx="297">
                  <c:v>10.4622751987997</c:v>
                </c:pt>
                <c:pt idx="298">
                  <c:v>10.469587515843299</c:v>
                </c:pt>
                <c:pt idx="299">
                  <c:v>10.476867667393099</c:v>
                </c:pt>
                <c:pt idx="300">
                  <c:v>10.484115793239001</c:v>
                </c:pt>
                <c:pt idx="301">
                  <c:v>10.491332031234201</c:v>
                </c:pt>
                <c:pt idx="302">
                  <c:v>10.498516517343299</c:v>
                </c:pt>
                <c:pt idx="303">
                  <c:v>10.5056693856893</c:v>
                </c:pt>
                <c:pt idx="304">
                  <c:v>10.512790768598901</c:v>
                </c:pt>
                <c:pt idx="305">
                  <c:v>10.519880796647501</c:v>
                </c:pt>
                <c:pt idx="306">
                  <c:v>10.526939598701601</c:v>
                </c:pt>
                <c:pt idx="307">
                  <c:v>10.5339673019615</c:v>
                </c:pt>
                <c:pt idx="308">
                  <c:v>10.5409640320017</c:v>
                </c:pt>
                <c:pt idx="309">
                  <c:v>10.547929912810901</c:v>
                </c:pt>
                <c:pt idx="310">
                  <c:v>10.554865066830899</c:v>
                </c:pt>
                <c:pt idx="311">
                  <c:v>10.5617696149937</c:v>
                </c:pt>
                <c:pt idx="312">
                  <c:v>10.568643676758599</c:v>
                </c:pt>
                <c:pt idx="313">
                  <c:v>10.575487370147901</c:v>
                </c:pt>
                <c:pt idx="314">
                  <c:v>10.582300811781099</c:v>
                </c:pt>
                <c:pt idx="315">
                  <c:v>10.589084116909399</c:v>
                </c:pt>
                <c:pt idx="316">
                  <c:v>10.595837399447801</c:v>
                </c:pt>
                <c:pt idx="317">
                  <c:v>10.6025607720076</c:v>
                </c:pt>
                <c:pt idx="318">
                  <c:v>10.6092543459274</c:v>
                </c:pt>
                <c:pt idx="319">
                  <c:v>10.615918231303</c:v>
                </c:pt>
                <c:pt idx="320">
                  <c:v>10.6225525370175</c:v>
                </c:pt>
                <c:pt idx="321">
                  <c:v>10.6291573707695</c:v>
                </c:pt>
                <c:pt idx="322">
                  <c:v>10.6357328391009</c:v>
                </c:pt>
                <c:pt idx="323">
                  <c:v>10.6422790474246</c:v>
                </c:pt>
                <c:pt idx="324">
                  <c:v>10.6487961000503</c:v>
                </c:pt>
                <c:pt idx="325">
                  <c:v>10.6552841002107</c:v>
                </c:pt>
                <c:pt idx="326">
                  <c:v>10.661743150086201</c:v>
                </c:pt>
                <c:pt idx="327">
                  <c:v>10.668173350829299</c:v>
                </c:pt>
                <c:pt idx="328">
                  <c:v>10.674574802588401</c:v>
                </c:pt>
                <c:pt idx="329">
                  <c:v>10.6809476045308</c:v>
                </c:pt>
                <c:pt idx="330">
                  <c:v>10.6872918548651</c:v>
                </c:pt>
                <c:pt idx="331">
                  <c:v>10.6936076508631</c:v>
                </c:pt>
                <c:pt idx="332">
                  <c:v>10.699895088881</c:v>
                </c:pt>
                <c:pt idx="333">
                  <c:v>10.706154264380199</c:v>
                </c:pt>
                <c:pt idx="334">
                  <c:v>10.712385271947101</c:v>
                </c:pt>
                <c:pt idx="335">
                  <c:v>10.7185882053132</c:v>
                </c:pt>
                <c:pt idx="336">
                  <c:v>10.724763157373699</c:v>
                </c:pt>
                <c:pt idx="337">
                  <c:v>10.7309102202065</c:v>
                </c:pt>
                <c:pt idx="338">
                  <c:v>10.7370294850899</c:v>
                </c:pt>
                <c:pt idx="339">
                  <c:v>10.7431210425201</c:v>
                </c:pt>
                <c:pt idx="340">
                  <c:v>10.749184982228901</c:v>
                </c:pt>
                <c:pt idx="341">
                  <c:v>10.7552213931998</c:v>
                </c:pt>
                <c:pt idx="342">
                  <c:v>10.7612303636843</c:v>
                </c:pt>
                <c:pt idx="343">
                  <c:v>10.767211981218001</c:v>
                </c:pt>
                <c:pt idx="344">
                  <c:v>10.7731663326354</c:v>
                </c:pt>
                <c:pt idx="345">
                  <c:v>10.7790935040856</c:v>
                </c:pt>
                <c:pt idx="346">
                  <c:v>10.7849935810462</c:v>
                </c:pt>
                <c:pt idx="347">
                  <c:v>10.790866648337699</c:v>
                </c:pt>
                <c:pt idx="348">
                  <c:v>10.7967127901375</c:v>
                </c:pt>
                <c:pt idx="349">
                  <c:v>10.8025320899928</c:v>
                </c:pt>
                <c:pt idx="350">
                  <c:v>10.808324630834299</c:v>
                </c:pt>
                <c:pt idx="351">
                  <c:v>10.8140904949886</c:v>
                </c:pt>
                <c:pt idx="352">
                  <c:v>10.8198297641905</c:v>
                </c:pt>
                <c:pt idx="353">
                  <c:v>10.825542519595199</c:v>
                </c:pt>
                <c:pt idx="354">
                  <c:v>10.8312288417902</c:v>
                </c:pt>
                <c:pt idx="355">
                  <c:v>10.836888810806199</c:v>
                </c:pt>
                <c:pt idx="356">
                  <c:v>10.8425225061288</c:v>
                </c:pt>
                <c:pt idx="357">
                  <c:v>10.848130006709299</c:v>
                </c:pt>
                <c:pt idx="358">
                  <c:v>10.8537113909747</c:v>
                </c:pt>
                <c:pt idx="359">
                  <c:v>10.859266736838499</c:v>
                </c:pt>
                <c:pt idx="360">
                  <c:v>10.864796121710601</c:v>
                </c:pt>
                <c:pt idx="361">
                  <c:v>10.8702996225069</c:v>
                </c:pt>
                <c:pt idx="362">
                  <c:v>10.8757773156588</c:v>
                </c:pt>
                <c:pt idx="363">
                  <c:v>10.881229277122801</c:v>
                </c:pt>
                <c:pt idx="364">
                  <c:v>10.8866555823888</c:v>
                </c:pt>
                <c:pt idx="365">
                  <c:v>10.892056306489501</c:v>
                </c:pt>
                <c:pt idx="366">
                  <c:v>10.8974315240085</c:v>
                </c:pt>
                <c:pt idx="367">
                  <c:v>10.9027813090891</c:v>
                </c:pt>
                <c:pt idx="368">
                  <c:v>10.908105735441699</c:v>
                </c:pt>
                <c:pt idx="369">
                  <c:v>10.9134048763522</c:v>
                </c:pt>
                <c:pt idx="370">
                  <c:v>10.9186788046896</c:v>
                </c:pt>
                <c:pt idx="371">
                  <c:v>10.923927592913399</c:v>
                </c:pt>
                <c:pt idx="372">
                  <c:v>10.929151313080601</c:v>
                </c:pt>
                <c:pt idx="373">
                  <c:v>10.934350036853401</c:v>
                </c:pt>
                <c:pt idx="374">
                  <c:v>10.9395238355056</c:v>
                </c:pt>
                <c:pt idx="375">
                  <c:v>10.944672779929601</c:v>
                </c:pt>
                <c:pt idx="376">
                  <c:v>10.949796940642599</c:v>
                </c:pt>
                <c:pt idx="377">
                  <c:v>10.9548963877936</c:v>
                </c:pt>
                <c:pt idx="378">
                  <c:v>10.959971191169</c:v>
                </c:pt>
                <c:pt idx="379">
                  <c:v>10.965021420198999</c:v>
                </c:pt>
                <c:pt idx="380">
                  <c:v>10.970047143963299</c:v>
                </c:pt>
                <c:pt idx="381">
                  <c:v>10.9750484311972</c:v>
                </c:pt>
                <c:pt idx="382">
                  <c:v>10.9800253502967</c:v>
                </c:pt>
                <c:pt idx="383">
                  <c:v>10.984977969324399</c:v>
                </c:pt>
                <c:pt idx="384">
                  <c:v>10.9899063560147</c:v>
                </c:pt>
                <c:pt idx="385">
                  <c:v>10.994810577778701</c:v>
                </c:pt>
                <c:pt idx="386">
                  <c:v>10.999690701709801</c:v>
                </c:pt>
                <c:pt idx="387">
                  <c:v>11.004546794588</c:v>
                </c:pt>
                <c:pt idx="388">
                  <c:v>11.009378922885199</c:v>
                </c:pt>
                <c:pt idx="389">
                  <c:v>11.0141871527698</c:v>
                </c:pt>
                <c:pt idx="390">
                  <c:v>11.0189715501108</c:v>
                </c:pt>
                <c:pt idx="391">
                  <c:v>11.023732180483</c:v>
                </c:pt>
                <c:pt idx="392">
                  <c:v>11.0284691091705</c:v>
                </c:pt>
                <c:pt idx="393">
                  <c:v>11.0331824011718</c:v>
                </c:pt>
                <c:pt idx="394">
                  <c:v>11.037872121203099</c:v>
                </c:pt>
                <c:pt idx="395">
                  <c:v>11.042538333702799</c:v>
                </c:pt>
                <c:pt idx="396">
                  <c:v>11.047181102835401</c:v>
                </c:pt>
                <c:pt idx="397">
                  <c:v>11.051800492495</c:v>
                </c:pt>
                <c:pt idx="398">
                  <c:v>11.0563965663095</c:v>
                </c:pt>
                <c:pt idx="399">
                  <c:v>11.060969387643601</c:v>
                </c:pt>
                <c:pt idx="400">
                  <c:v>11.0655190196031</c:v>
                </c:pt>
                <c:pt idx="401">
                  <c:v>11.0700455250375</c:v>
                </c:pt>
                <c:pt idx="402">
                  <c:v>11.0745489665441</c:v>
                </c:pt>
                <c:pt idx="403">
                  <c:v>11.079029406470999</c:v>
                </c:pt>
                <c:pt idx="404">
                  <c:v>11.083486906920101</c:v>
                </c:pt>
                <c:pt idx="405">
                  <c:v>11.087921529750499</c:v>
                </c:pt>
                <c:pt idx="406">
                  <c:v>11.0923333365816</c:v>
                </c:pt>
                <c:pt idx="407">
                  <c:v>11.096722388795699</c:v>
                </c:pt>
                <c:pt idx="408">
                  <c:v>11.101088747541301</c:v>
                </c:pt>
                <c:pt idx="409">
                  <c:v>11.1054324737356</c:v>
                </c:pt>
                <c:pt idx="410">
                  <c:v>11.1097536280675</c:v>
                </c:pt>
                <c:pt idx="411">
                  <c:v>11.1140522710003</c:v>
                </c:pt>
                <c:pt idx="412">
                  <c:v>11.118328462774199</c:v>
                </c:pt>
                <c:pt idx="413">
                  <c:v>11.122582263408701</c:v>
                </c:pt>
                <c:pt idx="414">
                  <c:v>11.1268137327056</c:v>
                </c:pt>
                <c:pt idx="415">
                  <c:v>11.131022930251</c:v>
                </c:pt>
                <c:pt idx="416">
                  <c:v>11.135209915417899</c:v>
                </c:pt>
                <c:pt idx="417">
                  <c:v>11.1393747473685</c:v>
                </c:pt>
                <c:pt idx="418">
                  <c:v>11.1435174850564</c:v>
                </c:pt>
                <c:pt idx="419">
                  <c:v>11.1476381872288</c:v>
                </c:pt>
                <c:pt idx="420">
                  <c:v>11.1517369124289</c:v>
                </c:pt>
                <c:pt idx="421">
                  <c:v>11.1558137189978</c:v>
                </c:pt>
                <c:pt idx="422">
                  <c:v>11.159868665076701</c:v>
                </c:pt>
                <c:pt idx="423">
                  <c:v>11.1639018086086</c:v>
                </c:pt>
                <c:pt idx="424">
                  <c:v>11.1679132073407</c:v>
                </c:pt>
                <c:pt idx="425">
                  <c:v>11.171902918826399</c:v>
                </c:pt>
                <c:pt idx="426">
                  <c:v>11.175871000426501</c:v>
                </c:pt>
                <c:pt idx="427">
                  <c:v>11.1798175093117</c:v>
                </c:pt>
                <c:pt idx="428">
                  <c:v>11.183742502464201</c:v>
                </c:pt>
                <c:pt idx="429">
                  <c:v>11.187646036679499</c:v>
                </c:pt>
                <c:pt idx="430">
                  <c:v>11.191528168567899</c:v>
                </c:pt>
                <c:pt idx="431">
                  <c:v>11.1953889545564</c:v>
                </c:pt>
                <c:pt idx="432">
                  <c:v>11.1992284508904</c:v>
                </c:pt>
                <c:pt idx="433">
                  <c:v>11.2030467136351</c:v>
                </c:pt>
                <c:pt idx="434">
                  <c:v>11.206843798676999</c:v>
                </c:pt>
                <c:pt idx="435">
                  <c:v>11.2106197617261</c:v>
                </c:pt>
                <c:pt idx="436">
                  <c:v>11.2143746583163</c:v>
                </c:pt>
                <c:pt idx="437">
                  <c:v>11.2181085438078</c:v>
                </c:pt>
                <c:pt idx="438">
                  <c:v>11.221821473388299</c:v>
                </c:pt>
                <c:pt idx="439">
                  <c:v>11.2255135020742</c:v>
                </c:pt>
                <c:pt idx="440">
                  <c:v>11.2291846847119</c:v>
                </c:pt>
                <c:pt idx="441">
                  <c:v>11.2328350759797</c:v>
                </c:pt>
                <c:pt idx="442">
                  <c:v>11.2364647303885</c:v>
                </c:pt>
                <c:pt idx="443">
                  <c:v>11.240073702283601</c:v>
                </c:pt>
                <c:pt idx="444">
                  <c:v>11.2436620458453</c:v>
                </c:pt>
                <c:pt idx="445">
                  <c:v>11.247229815091</c:v>
                </c:pt>
                <c:pt idx="446">
                  <c:v>11.250777063875701</c:v>
                </c:pt>
                <c:pt idx="447">
                  <c:v>11.254303845893601</c:v>
                </c:pt>
                <c:pt idx="448">
                  <c:v>11.257810214678999</c:v>
                </c:pt>
                <c:pt idx="449">
                  <c:v>11.2612962236076</c:v>
                </c:pt>
                <c:pt idx="450">
                  <c:v>11.2647619258974</c:v>
                </c:pt>
                <c:pt idx="451">
                  <c:v>11.268207374610199</c:v>
                </c:pt>
                <c:pt idx="452">
                  <c:v>11.271632622652399</c:v>
                </c:pt>
                <c:pt idx="453">
                  <c:v>11.275037722775901</c:v>
                </c:pt>
                <c:pt idx="454">
                  <c:v>11.2784227275794</c:v>
                </c:pt>
                <c:pt idx="455">
                  <c:v>11.281787689509301</c:v>
                </c:pt>
                <c:pt idx="456">
                  <c:v>11.2851326608607</c:v>
                </c:pt>
                <c:pt idx="457">
                  <c:v>11.288457693778399</c:v>
                </c:pt>
                <c:pt idx="458">
                  <c:v>11.2917628402578</c:v>
                </c:pt>
                <c:pt idx="459">
                  <c:v>11.2950481521457</c:v>
                </c:pt>
                <c:pt idx="460">
                  <c:v>11.298313681141501</c:v>
                </c:pt>
                <c:pt idx="461">
                  <c:v>11.301559478798101</c:v>
                </c:pt>
                <c:pt idx="462">
                  <c:v>11.304785596522301</c:v>
                </c:pt>
                <c:pt idx="463">
                  <c:v>11.307992085576201</c:v>
                </c:pt>
                <c:pt idx="464">
                  <c:v>11.311178997078001</c:v>
                </c:pt>
                <c:pt idx="465">
                  <c:v>11.3143463820023</c:v>
                </c:pt>
                <c:pt idx="466">
                  <c:v>11.3174942911816</c:v>
                </c:pt>
                <c:pt idx="467">
                  <c:v>11.3206227753066</c:v>
                </c:pt>
                <c:pt idx="468">
                  <c:v>11.323731884927501</c:v>
                </c:pt>
                <c:pt idx="469">
                  <c:v>11.3268216704541</c:v>
                </c:pt>
                <c:pt idx="470">
                  <c:v>11.329892182157099</c:v>
                </c:pt>
                <c:pt idx="471">
                  <c:v>11.332943470168701</c:v>
                </c:pt>
                <c:pt idx="472">
                  <c:v>11.335975584483201</c:v>
                </c:pt>
                <c:pt idx="473">
                  <c:v>11.338988574958</c:v>
                </c:pt>
                <c:pt idx="474">
                  <c:v>11.3419824913138</c:v>
                </c:pt>
                <c:pt idx="475">
                  <c:v>11.344957383136</c:v>
                </c:pt>
                <c:pt idx="476">
                  <c:v>11.347913299874801</c:v>
                </c:pt>
                <c:pt idx="477">
                  <c:v>11.3508502908461</c:v>
                </c:pt>
                <c:pt idx="478">
                  <c:v>11.353768405232399</c:v>
                </c:pt>
                <c:pt idx="479">
                  <c:v>11.356667692082899</c:v>
                </c:pt>
                <c:pt idx="480">
                  <c:v>11.359548200314601</c:v>
                </c:pt>
                <c:pt idx="481">
                  <c:v>11.362409978712799</c:v>
                </c:pt>
                <c:pt idx="482">
                  <c:v>11.3652530759316</c:v>
                </c:pt>
                <c:pt idx="483">
                  <c:v>11.368077540494699</c:v>
                </c:pt>
                <c:pt idx="484">
                  <c:v>11.3708834207959</c:v>
                </c:pt>
                <c:pt idx="485">
                  <c:v>11.3736707650997</c:v>
                </c:pt>
                <c:pt idx="486">
                  <c:v>11.376439621542</c:v>
                </c:pt>
                <c:pt idx="487">
                  <c:v>11.379190038130499</c:v>
                </c:pt>
                <c:pt idx="488">
                  <c:v>11.3819220627453</c:v>
                </c:pt>
                <c:pt idx="489">
                  <c:v>11.3846357431395</c:v>
                </c:pt>
                <c:pt idx="490">
                  <c:v>11.3873311269399</c:v>
                </c:pt>
                <c:pt idx="491">
                  <c:v>11.3900082616472</c:v>
                </c:pt>
                <c:pt idx="492">
                  <c:v>11.3926671946369</c:v>
                </c:pt>
                <c:pt idx="493">
                  <c:v>11.3953079731596</c:v>
                </c:pt>
                <c:pt idx="494">
                  <c:v>11.3979306443415</c:v>
                </c:pt>
                <c:pt idx="495">
                  <c:v>11.400535255185099</c:v>
                </c:pt>
                <c:pt idx="496">
                  <c:v>11.403121852569599</c:v>
                </c:pt>
                <c:pt idx="497">
                  <c:v>11.4056904832514</c:v>
                </c:pt>
                <c:pt idx="498">
                  <c:v>11.4082411938645</c:v>
                </c:pt>
                <c:pt idx="499">
                  <c:v>11.4107740309211</c:v>
                </c:pt>
                <c:pt idx="500">
                  <c:v>11.4132890408123</c:v>
                </c:pt>
                <c:pt idx="501">
                  <c:v>11.415786269808001</c:v>
                </c:pt>
                <c:pt idx="502">
                  <c:v>11.4182657640579</c:v>
                </c:pt>
                <c:pt idx="503">
                  <c:v>11.420727569591699</c:v>
                </c:pt>
                <c:pt idx="504">
                  <c:v>11.4231717323197</c:v>
                </c:pt>
                <c:pt idx="505">
                  <c:v>11.425598298033</c:v>
                </c:pt>
                <c:pt idx="506">
                  <c:v>11.4280073124044</c:v>
                </c:pt>
                <c:pt idx="507">
                  <c:v>11.430398820988399</c:v>
                </c:pt>
                <c:pt idx="508">
                  <c:v>11.432772869221701</c:v>
                </c:pt>
                <c:pt idx="509">
                  <c:v>11.4351295024238</c:v>
                </c:pt>
                <c:pt idx="510">
                  <c:v>11.437468765797499</c:v>
                </c:pt>
                <c:pt idx="511">
                  <c:v>11.4397907044291</c:v>
                </c:pt>
                <c:pt idx="512">
                  <c:v>11.442095363288701</c:v>
                </c:pt>
                <c:pt idx="513">
                  <c:v>11.444382787231</c:v>
                </c:pt>
                <c:pt idx="514">
                  <c:v>11.4466530209955</c:v>
                </c:pt>
                <c:pt idx="515">
                  <c:v>11.448906109206799</c:v>
                </c:pt>
                <c:pt idx="516">
                  <c:v>11.4511420963753</c:v>
                </c:pt>
                <c:pt idx="517">
                  <c:v>11.453361026897101</c:v>
                </c:pt>
                <c:pt idx="518">
                  <c:v>11.4555629450551</c:v>
                </c:pt>
                <c:pt idx="519">
                  <c:v>11.4577478950185</c:v>
                </c:pt>
                <c:pt idx="520">
                  <c:v>11.4599159208441</c:v>
                </c:pt>
                <c:pt idx="521">
                  <c:v>11.462067066475999</c:v>
                </c:pt>
                <c:pt idx="522">
                  <c:v>11.4642013757462</c:v>
                </c:pt>
                <c:pt idx="523">
                  <c:v>11.466318892375099</c:v>
                </c:pt>
                <c:pt idx="524">
                  <c:v>11.468419659971801</c:v>
                </c:pt>
                <c:pt idx="525">
                  <c:v>11.470503722034101</c:v>
                </c:pt>
                <c:pt idx="526">
                  <c:v>11.472571121949599</c:v>
                </c:pt>
                <c:pt idx="527">
                  <c:v>11.474621902995301</c:v>
                </c:pt>
                <c:pt idx="528">
                  <c:v>11.476656108338499</c:v>
                </c:pt>
                <c:pt idx="529">
                  <c:v>11.4786737810368</c:v>
                </c:pt>
                <c:pt idx="530">
                  <c:v>11.4806749640387</c:v>
                </c:pt>
                <c:pt idx="531">
                  <c:v>11.482659700183801</c:v>
                </c:pt>
                <c:pt idx="532">
                  <c:v>11.4846280322031</c:v>
                </c:pt>
                <c:pt idx="533">
                  <c:v>11.4865800027194</c:v>
                </c:pt>
                <c:pt idx="534">
                  <c:v>11.4885156542479</c:v>
                </c:pt>
                <c:pt idx="535">
                  <c:v>11.490435029196</c:v>
                </c:pt>
                <c:pt idx="536">
                  <c:v>11.492338169864</c:v>
                </c:pt>
                <c:pt idx="537">
                  <c:v>11.494225118445399</c:v>
                </c:pt>
                <c:pt idx="538">
                  <c:v>11.496095917027199</c:v>
                </c:pt>
                <c:pt idx="539">
                  <c:v>11.4979506075899</c:v>
                </c:pt>
                <c:pt idx="540">
                  <c:v>11.499789232008601</c:v>
                </c:pt>
                <c:pt idx="541">
                  <c:v>11.501611832052401</c:v>
                </c:pt>
                <c:pt idx="542">
                  <c:v>11.5034184493854</c:v>
                </c:pt>
                <c:pt idx="543">
                  <c:v>11.5052091255665</c:v>
                </c:pt>
                <c:pt idx="544">
                  <c:v>11.506983902050401</c:v>
                </c:pt>
                <c:pt idx="545">
                  <c:v>11.508742820187001</c:v>
                </c:pt>
                <c:pt idx="546">
                  <c:v>11.5104859212225</c:v>
                </c:pt>
                <c:pt idx="547">
                  <c:v>11.5122132462994</c:v>
                </c:pt>
                <c:pt idx="548">
                  <c:v>11.5139248364565</c:v>
                </c:pt>
                <c:pt idx="549">
                  <c:v>11.515620732629699</c:v>
                </c:pt>
                <c:pt idx="550">
                  <c:v>11.5173009756522</c:v>
                </c:pt>
                <c:pt idx="551">
                  <c:v>11.5189656062546</c:v>
                </c:pt>
                <c:pt idx="552">
                  <c:v>11.5206146650651</c:v>
                </c:pt>
                <c:pt idx="553">
                  <c:v>11.522248192610199</c:v>
                </c:pt>
                <c:pt idx="554">
                  <c:v>11.5238662293148</c:v>
                </c:pt>
                <c:pt idx="555">
                  <c:v>11.5254688155021</c:v>
                </c:pt>
                <c:pt idx="556">
                  <c:v>11.5270559913948</c:v>
                </c:pt>
                <c:pt idx="557">
                  <c:v>11.5286277971143</c:v>
                </c:pt>
                <c:pt idx="558">
                  <c:v>11.5301842726819</c:v>
                </c:pt>
                <c:pt idx="559">
                  <c:v>11.5317254580184</c:v>
                </c:pt>
                <c:pt idx="560">
                  <c:v>11.5332513929449</c:v>
                </c:pt>
                <c:pt idx="561">
                  <c:v>11.534762117182799</c:v>
                </c:pt>
                <c:pt idx="562">
                  <c:v>11.536257670354001</c:v>
                </c:pt>
                <c:pt idx="563">
                  <c:v>11.537738091981501</c:v>
                </c:pt>
                <c:pt idx="564">
                  <c:v>11.539203421489299</c:v>
                </c:pt>
                <c:pt idx="565">
                  <c:v>11.540653698203</c:v>
                </c:pt>
                <c:pt idx="566">
                  <c:v>11.542088961349901</c:v>
                </c:pt>
                <c:pt idx="567">
                  <c:v>11.5435092500592</c:v>
                </c:pt>
                <c:pt idx="568">
                  <c:v>11.5449146033624</c:v>
                </c:pt>
                <c:pt idx="569">
                  <c:v>11.546305060193699</c:v>
                </c:pt>
                <c:pt idx="570">
                  <c:v>11.547680659389799</c:v>
                </c:pt>
                <c:pt idx="571">
                  <c:v>11.549041439690701</c:v>
                </c:pt>
                <c:pt idx="572">
                  <c:v>11.550387439739501</c:v>
                </c:pt>
                <c:pt idx="573">
                  <c:v>11.551718698083301</c:v>
                </c:pt>
                <c:pt idx="574">
                  <c:v>11.5530352531724</c:v>
                </c:pt>
                <c:pt idx="575">
                  <c:v>11.5543371433619</c:v>
                </c:pt>
                <c:pt idx="576">
                  <c:v>11.555624406910701</c:v>
                </c:pt>
                <c:pt idx="577">
                  <c:v>11.5568970819826</c:v>
                </c:pt>
                <c:pt idx="578">
                  <c:v>11.5581552066462</c:v>
                </c:pt>
                <c:pt idx="579">
                  <c:v>11.5593988188753</c:v>
                </c:pt>
                <c:pt idx="580">
                  <c:v>11.560627956549</c:v>
                </c:pt>
                <c:pt idx="581">
                  <c:v>11.561842657452001</c:v>
                </c:pt>
                <c:pt idx="582">
                  <c:v>11.563042959275</c:v>
                </c:pt>
                <c:pt idx="583">
                  <c:v>11.5642288996146</c:v>
                </c:pt>
                <c:pt idx="584">
                  <c:v>11.565400515974099</c:v>
                </c:pt>
                <c:pt idx="585">
                  <c:v>11.566557845763301</c:v>
                </c:pt>
                <c:pt idx="586">
                  <c:v>11.567700926298601</c:v>
                </c:pt>
                <c:pt idx="587">
                  <c:v>11.5688297948039</c:v>
                </c:pt>
                <c:pt idx="588">
                  <c:v>11.5699444884103</c:v>
                </c:pt>
                <c:pt idx="589">
                  <c:v>11.5710450441566</c:v>
                </c:pt>
                <c:pt idx="590">
                  <c:v>11.5721314989891</c:v>
                </c:pt>
                <c:pt idx="591">
                  <c:v>11.5732038897627</c:v>
                </c:pt>
                <c:pt idx="592">
                  <c:v>11.574262253240301</c:v>
                </c:pt>
                <c:pt idx="593">
                  <c:v>11.575306626093299</c:v>
                </c:pt>
                <c:pt idx="594">
                  <c:v>11.5763370449022</c:v>
                </c:pt>
                <c:pt idx="595">
                  <c:v>11.577353546156299</c:v>
                </c:pt>
                <c:pt idx="596">
                  <c:v>11.5783561662543</c:v>
                </c:pt>
                <c:pt idx="597">
                  <c:v>11.579344941504299</c:v>
                </c:pt>
                <c:pt idx="598">
                  <c:v>11.5803199081243</c:v>
                </c:pt>
                <c:pt idx="599">
                  <c:v>11.5812811022421</c:v>
                </c:pt>
                <c:pt idx="600">
                  <c:v>11.582228559895899</c:v>
                </c:pt>
                <c:pt idx="601">
                  <c:v>11.5831623170341</c:v>
                </c:pt>
                <c:pt idx="602">
                  <c:v>11.5840824095161</c:v>
                </c:pt>
                <c:pt idx="603">
                  <c:v>11.5849888731119</c:v>
                </c:pt>
                <c:pt idx="604">
                  <c:v>11.5858817435027</c:v>
                </c:pt>
                <c:pt idx="605">
                  <c:v>11.586761056281301</c:v>
                </c:pt>
                <c:pt idx="606">
                  <c:v>11.5876268469518</c:v>
                </c:pt>
                <c:pt idx="607">
                  <c:v>11.588479150930301</c:v>
                </c:pt>
                <c:pt idx="608">
                  <c:v>11.589318003544699</c:v>
                </c:pt>
                <c:pt idx="609">
                  <c:v>11.590143440035501</c:v>
                </c:pt>
                <c:pt idx="610">
                  <c:v>11.5909554955554</c:v>
                </c:pt>
                <c:pt idx="611">
                  <c:v>11.591754205170099</c:v>
                </c:pt>
                <c:pt idx="612">
                  <c:v>11.592539603857899</c:v>
                </c:pt>
                <c:pt idx="613">
                  <c:v>11.5933117265105</c:v>
                </c:pt>
                <c:pt idx="614">
                  <c:v>11.594070607932901</c:v>
                </c:pt>
                <c:pt idx="615">
                  <c:v>11.5948162828437</c:v>
                </c:pt>
                <c:pt idx="616">
                  <c:v>11.5955487858753</c:v>
                </c:pt>
                <c:pt idx="617">
                  <c:v>11.596268151574201</c:v>
                </c:pt>
                <c:pt idx="618">
                  <c:v>11.596974414401201</c:v>
                </c:pt>
                <c:pt idx="619">
                  <c:v>11.597667608731401</c:v>
                </c:pt>
                <c:pt idx="620">
                  <c:v>11.598347768854801</c:v>
                </c:pt>
                <c:pt idx="621">
                  <c:v>11.599014928976001</c:v>
                </c:pt>
                <c:pt idx="622">
                  <c:v>11.599669123215</c:v>
                </c:pt>
                <c:pt idx="623">
                  <c:v>11.6003103856072</c:v>
                </c:pt>
                <c:pt idx="624">
                  <c:v>11.6009387501032</c:v>
                </c:pt>
                <c:pt idx="625">
                  <c:v>11.6015542505697</c:v>
                </c:pt>
                <c:pt idx="626">
                  <c:v>11.602156920789101</c:v>
                </c:pt>
                <c:pt idx="627">
                  <c:v>11.6027467944603</c:v>
                </c:pt>
                <c:pt idx="628">
                  <c:v>11.6033239051983</c:v>
                </c:pt>
                <c:pt idx="629">
                  <c:v>11.603888286535</c:v>
                </c:pt>
                <c:pt idx="630">
                  <c:v>11.604439971918801</c:v>
                </c:pt>
                <c:pt idx="631">
                  <c:v>11.604978994715299</c:v>
                </c:pt>
                <c:pt idx="632">
                  <c:v>11.605505388207501</c:v>
                </c:pt>
                <c:pt idx="633">
                  <c:v>11.6060191855955</c:v>
                </c:pt>
                <c:pt idx="634">
                  <c:v>11.606520419997199</c:v>
                </c:pt>
                <c:pt idx="635">
                  <c:v>11.6070091244486</c:v>
                </c:pt>
                <c:pt idx="636">
                  <c:v>11.6074853319033</c:v>
                </c:pt>
                <c:pt idx="637">
                  <c:v>11.6079490752336</c:v>
                </c:pt>
                <c:pt idx="638">
                  <c:v>11.6084003872301</c:v>
                </c:pt>
                <c:pt idx="639">
                  <c:v>11.608839300602</c:v>
                </c:pt>
                <c:pt idx="640">
                  <c:v>11.6092658479775</c:v>
                </c:pt>
                <c:pt idx="641">
                  <c:v>11.6096800619039</c:v>
                </c:pt>
                <c:pt idx="642">
                  <c:v>11.6100819748477</c:v>
                </c:pt>
                <c:pt idx="643">
                  <c:v>11.6104716191949</c:v>
                </c:pt>
                <c:pt idx="644">
                  <c:v>11.6108490272513</c:v>
                </c:pt>
                <c:pt idx="645">
                  <c:v>11.611214231242601</c:v>
                </c:pt>
                <c:pt idx="646">
                  <c:v>11.611567263314299</c:v>
                </c:pt>
                <c:pt idx="647">
                  <c:v>11.6119081555326</c:v>
                </c:pt>
                <c:pt idx="648">
                  <c:v>11.6122369398839</c:v>
                </c:pt>
                <c:pt idx="649">
                  <c:v>11.612553648275499</c:v>
                </c:pt>
                <c:pt idx="650">
                  <c:v>11.612858312535399</c:v>
                </c:pt>
                <c:pt idx="651">
                  <c:v>11.613150964412799</c:v>
                </c:pt>
                <c:pt idx="652">
                  <c:v>11.6134316355782</c:v>
                </c:pt>
                <c:pt idx="653">
                  <c:v>11.6137003576235</c:v>
                </c:pt>
                <c:pt idx="654">
                  <c:v>11.613957162062301</c:v>
                </c:pt>
                <c:pt idx="655">
                  <c:v>11.6142020803301</c:v>
                </c:pt>
                <c:pt idx="656">
                  <c:v>11.6144351437844</c:v>
                </c:pt>
                <c:pt idx="657">
                  <c:v>11.6146563837051</c:v>
                </c:pt>
                <c:pt idx="658">
                  <c:v>11.6148658312944</c:v>
                </c:pt>
                <c:pt idx="659">
                  <c:v>11.6150635176772</c:v>
                </c:pt>
                <c:pt idx="660">
                  <c:v>11.6152494739012</c:v>
                </c:pt>
                <c:pt idx="661">
                  <c:v>11.6154237309373</c:v>
                </c:pt>
                <c:pt idx="662">
                  <c:v>11.6155863196793</c:v>
                </c:pt>
                <c:pt idx="663">
                  <c:v>11.6157372709448</c:v>
                </c:pt>
                <c:pt idx="664">
                  <c:v>11.615876615474701</c:v>
                </c:pt>
                <c:pt idx="665">
                  <c:v>11.616004383933801</c:v>
                </c:pt>
                <c:pt idx="666">
                  <c:v>11.616120606910901</c:v>
                </c:pt>
                <c:pt idx="667">
                  <c:v>11.616225314918999</c:v>
                </c:pt>
                <c:pt idx="668">
                  <c:v>11.6163185383953</c:v>
                </c:pt>
                <c:pt idx="669">
                  <c:v>11.616400307701699</c:v>
                </c:pt>
                <c:pt idx="670">
                  <c:v>11.6164706531248</c:v>
                </c:pt>
                <c:pt idx="671">
                  <c:v>11.616529604876</c:v>
                </c:pt>
                <c:pt idx="672">
                  <c:v>11.6165771930921</c:v>
                </c:pt>
                <c:pt idx="673">
                  <c:v>11.6166134478348</c:v>
                </c:pt>
                <c:pt idx="674">
                  <c:v>11.6166383990917</c:v>
                </c:pt>
                <c:pt idx="675">
                  <c:v>11.616652076775701</c:v>
                </c:pt>
                <c:pt idx="676">
                  <c:v>11.6166545107257</c:v>
                </c:pt>
                <c:pt idx="677">
                  <c:v>11.616645730706599</c:v>
                </c:pt>
                <c:pt idx="678">
                  <c:v>11.6166257664096</c:v>
                </c:pt>
                <c:pt idx="679">
                  <c:v>11.616594647452199</c:v>
                </c:pt>
                <c:pt idx="680">
                  <c:v>11.616552403378501</c:v>
                </c:pt>
                <c:pt idx="681">
                  <c:v>11.616499063659299</c:v>
                </c:pt>
                <c:pt idx="682">
                  <c:v>11.616434657692499</c:v>
                </c:pt>
                <c:pt idx="683">
                  <c:v>11.616359214803101</c:v>
                </c:pt>
                <c:pt idx="684">
                  <c:v>11.616272764243201</c:v>
                </c:pt>
                <c:pt idx="685">
                  <c:v>11.6161753351925</c:v>
                </c:pt>
                <c:pt idx="686">
                  <c:v>11.6160669567585</c:v>
                </c:pt>
                <c:pt idx="687">
                  <c:v>11.615947657976401</c:v>
                </c:pt>
                <c:pt idx="688">
                  <c:v>11.6158174678093</c:v>
                </c:pt>
                <c:pt idx="689">
                  <c:v>11.615676415148901</c:v>
                </c:pt>
                <c:pt idx="690">
                  <c:v>11.615524528814699</c:v>
                </c:pt>
                <c:pt idx="691">
                  <c:v>11.615361837555399</c:v>
                </c:pt>
                <c:pt idx="692">
                  <c:v>11.6151883700478</c:v>
                </c:pt>
                <c:pt idx="693">
                  <c:v>11.6150041548981</c:v>
                </c:pt>
                <c:pt idx="694">
                  <c:v>11.6148092206413</c:v>
                </c:pt>
                <c:pt idx="695">
                  <c:v>11.6146035957418</c:v>
                </c:pt>
                <c:pt idx="696">
                  <c:v>11.6143873085934</c:v>
                </c:pt>
                <c:pt idx="697">
                  <c:v>11.6141603875194</c:v>
                </c:pt>
                <c:pt idx="698">
                  <c:v>11.613922860772901</c:v>
                </c:pt>
                <c:pt idx="699">
                  <c:v>11.6136747565372</c:v>
                </c:pt>
                <c:pt idx="700">
                  <c:v>11.6134161029255</c:v>
                </c:pt>
                <c:pt idx="701">
                  <c:v>11.613146927981299</c:v>
                </c:pt>
                <c:pt idx="702">
                  <c:v>11.6128672596786</c:v>
                </c:pt>
                <c:pt idx="703">
                  <c:v>11.612577125922</c:v>
                </c:pt>
                <c:pt idx="704">
                  <c:v>11.612276554547201</c:v>
                </c:pt>
                <c:pt idx="705">
                  <c:v>11.6119655733205</c:v>
                </c:pt>
                <c:pt idx="706">
                  <c:v>11.611644209939501</c:v>
                </c:pt>
                <c:pt idx="707">
                  <c:v>11.6113124920332</c:v>
                </c:pt>
                <c:pt idx="708">
                  <c:v>11.610970447162099</c:v>
                </c:pt>
                <c:pt idx="709">
                  <c:v>11.610618102818201</c:v>
                </c:pt>
                <c:pt idx="710">
                  <c:v>11.610255486425499</c:v>
                </c:pt>
                <c:pt idx="711">
                  <c:v>11.609882625339999</c:v>
                </c:pt>
                <c:pt idx="712">
                  <c:v>11.609499546849699</c:v>
                </c:pt>
                <c:pt idx="713">
                  <c:v>11.609106278175201</c:v>
                </c:pt>
                <c:pt idx="714">
                  <c:v>11.608702846469299</c:v>
                </c:pt>
                <c:pt idx="715">
                  <c:v>11.608289278817701</c:v>
                </c:pt>
                <c:pt idx="716">
                  <c:v>11.607865602238901</c:v>
                </c:pt>
                <c:pt idx="717">
                  <c:v>11.607431843684401</c:v>
                </c:pt>
                <c:pt idx="718">
                  <c:v>11.6069880300387</c:v>
                </c:pt>
                <c:pt idx="719">
                  <c:v>11.606534188119999</c:v>
                </c:pt>
                <c:pt idx="720">
                  <c:v>11.606070344679599</c:v>
                </c:pt>
                <c:pt idx="721">
                  <c:v>11.6055965264026</c:v>
                </c:pt>
                <c:pt idx="722">
                  <c:v>11.6051127599082</c:v>
                </c:pt>
                <c:pt idx="723">
                  <c:v>11.6046190717492</c:v>
                </c:pt>
                <c:pt idx="724">
                  <c:v>11.604115488412599</c:v>
                </c:pt>
                <c:pt idx="725">
                  <c:v>11.603602036320099</c:v>
                </c:pt>
                <c:pt idx="726">
                  <c:v>11.6030787418274</c:v>
                </c:pt>
                <c:pt idx="727">
                  <c:v>11.6025456312251</c:v>
                </c:pt>
                <c:pt idx="728">
                  <c:v>11.6020027307385</c:v>
                </c:pt>
                <c:pt idx="729">
                  <c:v>11.601450066528001</c:v>
                </c:pt>
                <c:pt idx="730">
                  <c:v>11.6008876646889</c:v>
                </c:pt>
                <c:pt idx="731">
                  <c:v>11.600315551252001</c:v>
                </c:pt>
                <c:pt idx="732">
                  <c:v>11.599733752183401</c:v>
                </c:pt>
                <c:pt idx="733">
                  <c:v>11.599142293384901</c:v>
                </c:pt>
                <c:pt idx="734">
                  <c:v>11.598541200693999</c:v>
                </c:pt>
                <c:pt idx="735">
                  <c:v>11.597930499884001</c:v>
                </c:pt>
                <c:pt idx="736">
                  <c:v>11.597310216664599</c:v>
                </c:pt>
                <c:pt idx="737">
                  <c:v>11.5966803766814</c:v>
                </c:pt>
                <c:pt idx="738">
                  <c:v>11.5960410055166</c:v>
                </c:pt>
                <c:pt idx="739">
                  <c:v>11.5953921286889</c:v>
                </c:pt>
                <c:pt idx="740">
                  <c:v>11.5947337716535</c:v>
                </c:pt>
                <c:pt idx="741">
                  <c:v>11.594065959802901</c:v>
                </c:pt>
                <c:pt idx="742">
                  <c:v>11.5933887184661</c:v>
                </c:pt>
                <c:pt idx="743">
                  <c:v>11.592702072909701</c:v>
                </c:pt>
                <c:pt idx="744">
                  <c:v>11.592006048337501</c:v>
                </c:pt>
                <c:pt idx="745">
                  <c:v>11.591300669890501</c:v>
                </c:pt>
                <c:pt idx="746">
                  <c:v>11.5905859626478</c:v>
                </c:pt>
                <c:pt idx="747">
                  <c:v>11.589861951626</c:v>
                </c:pt>
                <c:pt idx="748">
                  <c:v>11.5891286617797</c:v>
                </c:pt>
                <c:pt idx="749">
                  <c:v>11.5883861180015</c:v>
                </c:pt>
                <c:pt idx="750">
                  <c:v>11.587634345122501</c:v>
                </c:pt>
                <c:pt idx="751">
                  <c:v>11.586873367912</c:v>
                </c:pt>
                <c:pt idx="752">
                  <c:v>11.5861032110779</c:v>
                </c:pt>
                <c:pt idx="753">
                  <c:v>11.5853238992668</c:v>
                </c:pt>
                <c:pt idx="754">
                  <c:v>11.584535457064099</c:v>
                </c:pt>
                <c:pt idx="755">
                  <c:v>11.583737908994401</c:v>
                </c:pt>
                <c:pt idx="756">
                  <c:v>11.582931279521199</c:v>
                </c:pt>
                <c:pt idx="757">
                  <c:v>11.582115593047501</c:v>
                </c:pt>
                <c:pt idx="758">
                  <c:v>11.5812908739157</c:v>
                </c:pt>
                <c:pt idx="759">
                  <c:v>11.580457146407801</c:v>
                </c:pt>
                <c:pt idx="760">
                  <c:v>11.5796144347454</c:v>
                </c:pt>
                <c:pt idx="761">
                  <c:v>11.578762763090401</c:v>
                </c:pt>
                <c:pt idx="762">
                  <c:v>11.577902155544299</c:v>
                </c:pt>
                <c:pt idx="763">
                  <c:v>11.577032636148999</c:v>
                </c:pt>
                <c:pt idx="764">
                  <c:v>11.576154228886899</c:v>
                </c:pt>
                <c:pt idx="765">
                  <c:v>11.575266957680601</c:v>
                </c:pt>
                <c:pt idx="766">
                  <c:v>11.574370846393601</c:v>
                </c:pt>
                <c:pt idx="767">
                  <c:v>11.5734659188299</c:v>
                </c:pt>
                <c:pt idx="768">
                  <c:v>11.572552198734799</c:v>
                </c:pt>
                <c:pt idx="769">
                  <c:v>11.5716297097943</c:v>
                </c:pt>
                <c:pt idx="770">
                  <c:v>11.570698475636</c:v>
                </c:pt>
                <c:pt idx="771">
                  <c:v>11.569758519828399</c:v>
                </c:pt>
                <c:pt idx="772">
                  <c:v>11.568809865882001</c:v>
                </c:pt>
                <c:pt idx="773">
                  <c:v>11.567852537248701</c:v>
                </c:pt>
                <c:pt idx="774">
                  <c:v>11.566886557322199</c:v>
                </c:pt>
                <c:pt idx="775">
                  <c:v>11.565911949438201</c:v>
                </c:pt>
                <c:pt idx="776">
                  <c:v>11.564928736874499</c:v>
                </c:pt>
                <c:pt idx="777">
                  <c:v>11.5639369428511</c:v>
                </c:pt>
                <c:pt idx="778">
                  <c:v>11.562936590530301</c:v>
                </c:pt>
                <c:pt idx="779">
                  <c:v>11.561927703017099</c:v>
                </c:pt>
                <c:pt idx="780">
                  <c:v>11.5609103033589</c:v>
                </c:pt>
                <c:pt idx="781">
                  <c:v>11.5598844145462</c:v>
                </c:pt>
                <c:pt idx="782">
                  <c:v>11.5588500595123</c:v>
                </c:pt>
                <c:pt idx="783">
                  <c:v>11.5578072611334</c:v>
                </c:pt>
                <c:pt idx="784">
                  <c:v>11.556756042229299</c:v>
                </c:pt>
                <c:pt idx="785">
                  <c:v>11.555696425562701</c:v>
                </c:pt>
                <c:pt idx="786">
                  <c:v>11.5546284338403</c:v>
                </c:pt>
                <c:pt idx="787">
                  <c:v>11.553552089711999</c:v>
                </c:pt>
                <c:pt idx="788">
                  <c:v>11.5524674157717</c:v>
                </c:pt>
                <c:pt idx="789">
                  <c:v>11.5513744345573</c:v>
                </c:pt>
                <c:pt idx="790">
                  <c:v>11.5502731685505</c:v>
                </c:pt>
                <c:pt idx="791">
                  <c:v>11.5491636401773</c:v>
                </c:pt>
                <c:pt idx="792">
                  <c:v>11.548045871808201</c:v>
                </c:pt>
                <c:pt idx="793">
                  <c:v>11.546919885757999</c:v>
                </c:pt>
                <c:pt idx="794">
                  <c:v>11.545785704286001</c:v>
                </c:pt>
                <c:pt idx="795">
                  <c:v>11.5446433495965</c:v>
                </c:pt>
                <c:pt idx="796">
                  <c:v>11.5434928438385</c:v>
                </c:pt>
                <c:pt idx="797">
                  <c:v>11.5423342091061</c:v>
                </c:pt>
                <c:pt idx="798">
                  <c:v>11.541167467438401</c:v>
                </c:pt>
                <c:pt idx="799">
                  <c:v>11.539992640820101</c:v>
                </c:pt>
                <c:pt idx="800">
                  <c:v>11.538809751180899</c:v>
                </c:pt>
                <c:pt idx="801">
                  <c:v>11.537618820396499</c:v>
                </c:pt>
                <c:pt idx="802">
                  <c:v>11.5364198702878</c:v>
                </c:pt>
                <c:pt idx="803">
                  <c:v>11.535212922622</c:v>
                </c:pt>
                <c:pt idx="804">
                  <c:v>11.5339979991119</c:v>
                </c:pt>
                <c:pt idx="805">
                  <c:v>11.532775121416501</c:v>
                </c:pt>
                <c:pt idx="806">
                  <c:v>11.5315443111412</c:v>
                </c:pt>
                <c:pt idx="807">
                  <c:v>11.5303055898375</c:v>
                </c:pt>
                <c:pt idx="808">
                  <c:v>11.5290589790035</c:v>
                </c:pt>
                <c:pt idx="809">
                  <c:v>11.527804500083899</c:v>
                </c:pt>
                <c:pt idx="810">
                  <c:v>11.5265421744701</c:v>
                </c:pt>
                <c:pt idx="811">
                  <c:v>11.5252720235005</c:v>
                </c:pt>
                <c:pt idx="812">
                  <c:v>11.5239940684605</c:v>
                </c:pt>
                <c:pt idx="813">
                  <c:v>11.5227083305825</c:v>
                </c:pt>
                <c:pt idx="814">
                  <c:v>11.5214148310463</c:v>
                </c:pt>
                <c:pt idx="815">
                  <c:v>11.520113590979101</c:v>
                </c:pt>
                <c:pt idx="816">
                  <c:v>11.518804631455501</c:v>
                </c:pt>
                <c:pt idx="817">
                  <c:v>11.517487973498</c:v>
                </c:pt>
                <c:pt idx="818">
                  <c:v>11.5161636380767</c:v>
                </c:pt>
                <c:pt idx="819">
                  <c:v>11.514831646109601</c:v>
                </c:pt>
                <c:pt idx="820">
                  <c:v>11.5134920184629</c:v>
                </c:pt>
                <c:pt idx="821">
                  <c:v>11.512144775950899</c:v>
                </c:pt>
                <c:pt idx="822">
                  <c:v>11.510789939336201</c:v>
                </c:pt>
                <c:pt idx="823">
                  <c:v>11.5094275293298</c:v>
                </c:pt>
                <c:pt idx="824">
                  <c:v>11.5080575665914</c:v>
                </c:pt>
                <c:pt idx="825">
                  <c:v>11.5066800717292</c:v>
                </c:pt>
                <c:pt idx="826">
                  <c:v>11.505295065300199</c:v>
                </c:pt>
                <c:pt idx="827">
                  <c:v>11.5039025678106</c:v>
                </c:pt>
                <c:pt idx="828">
                  <c:v>11.5025025997155</c:v>
                </c:pt>
                <c:pt idx="829">
                  <c:v>11.5010951814191</c:v>
                </c:pt>
                <c:pt idx="830">
                  <c:v>11.499680333275</c:v>
                </c:pt>
                <c:pt idx="831">
                  <c:v>11.4982580755863</c:v>
                </c:pt>
                <c:pt idx="832">
                  <c:v>11.4968284286056</c:v>
                </c:pt>
                <c:pt idx="833">
                  <c:v>11.4953914125352</c:v>
                </c:pt>
                <c:pt idx="834">
                  <c:v>11.4939470475272</c:v>
                </c:pt>
                <c:pt idx="835">
                  <c:v>11.492495353683699</c:v>
                </c:pt>
                <c:pt idx="836">
                  <c:v>11.4910363510567</c:v>
                </c:pt>
                <c:pt idx="837">
                  <c:v>11.4895700596485</c:v>
                </c:pt>
                <c:pt idx="838">
                  <c:v>11.488096499411901</c:v>
                </c:pt>
                <c:pt idx="839">
                  <c:v>11.4866156902497</c:v>
                </c:pt>
                <c:pt idx="840">
                  <c:v>11.4851276520157</c:v>
                </c:pt>
                <c:pt idx="841">
                  <c:v>11.483632404513999</c:v>
                </c:pt>
                <c:pt idx="842">
                  <c:v>11.4821299674997</c:v>
                </c:pt>
                <c:pt idx="843">
                  <c:v>11.480620360678699</c:v>
                </c:pt>
                <c:pt idx="844">
                  <c:v>11.479103603708101</c:v>
                </c:pt>
                <c:pt idx="845">
                  <c:v>11.4775797161961</c:v>
                </c:pt>
                <c:pt idx="846">
                  <c:v>11.476048717702101</c:v>
                </c:pt>
                <c:pt idx="847">
                  <c:v>11.474510627736899</c:v>
                </c:pt>
                <c:pt idx="848">
                  <c:v>11.472965465762901</c:v>
                </c:pt>
                <c:pt idx="849">
                  <c:v>11.4714132511941</c:v>
                </c:pt>
                <c:pt idx="850">
                  <c:v>11.4698540033962</c:v>
                </c:pt>
                <c:pt idx="851">
                  <c:v>11.4682877416869</c:v>
                </c:pt>
                <c:pt idx="852">
                  <c:v>11.466714485335901</c:v>
                </c:pt>
                <c:pt idx="853">
                  <c:v>11.4651342535649</c:v>
                </c:pt>
                <c:pt idx="854">
                  <c:v>11.4635470655478</c:v>
                </c:pt>
                <c:pt idx="855">
                  <c:v>11.4619529404109</c:v>
                </c:pt>
                <c:pt idx="856">
                  <c:v>11.460351897233201</c:v>
                </c:pt>
                <c:pt idx="857">
                  <c:v>11.4587439550459</c:v>
                </c:pt>
                <c:pt idx="858">
                  <c:v>11.457129132833099</c:v>
                </c:pt>
                <c:pt idx="859">
                  <c:v>11.455507449531799</c:v>
                </c:pt>
                <c:pt idx="860">
                  <c:v>11.4538789240317</c:v>
                </c:pt>
                <c:pt idx="861">
                  <c:v>11.4522435751758</c:v>
                </c:pt>
                <c:pt idx="862">
                  <c:v>11.4506014217601</c:v>
                </c:pt>
                <c:pt idx="863">
                  <c:v>11.448952482533899</c:v>
                </c:pt>
                <c:pt idx="864">
                  <c:v>11.4472967762</c:v>
                </c:pt>
                <c:pt idx="865">
                  <c:v>11.4456343214145</c:v>
                </c:pt>
                <c:pt idx="866">
                  <c:v>11.443965136787501</c:v>
                </c:pt>
                <c:pt idx="867">
                  <c:v>11.442289240882401</c:v>
                </c:pt>
                <c:pt idx="868">
                  <c:v>11.4406066522168</c:v>
                </c:pt>
                <c:pt idx="869">
                  <c:v>11.4389173892621</c:v>
                </c:pt>
                <c:pt idx="870">
                  <c:v>11.437221470443699</c:v>
                </c:pt>
                <c:pt idx="871">
                  <c:v>11.4355189141415</c:v>
                </c:pt>
                <c:pt idx="872">
                  <c:v>11.4338097386894</c:v>
                </c:pt>
                <c:pt idx="873">
                  <c:v>11.4320939623759</c:v>
                </c:pt>
                <c:pt idx="874">
                  <c:v>11.4303716034439</c:v>
                </c:pt>
                <c:pt idx="875">
                  <c:v>11.4286426800911</c:v>
                </c:pt>
                <c:pt idx="876">
                  <c:v>11.426907210469899</c:v>
                </c:pt>
                <c:pt idx="877">
                  <c:v>11.4251652126874</c:v>
                </c:pt>
                <c:pt idx="878">
                  <c:v>11.423416704806</c:v>
                </c:pt>
                <c:pt idx="879">
                  <c:v>11.421661704843</c:v>
                </c:pt>
                <c:pt idx="880">
                  <c:v>11.4199002307708</c:v>
                </c:pt>
                <c:pt idx="881">
                  <c:v>11.418132300517399</c:v>
                </c:pt>
                <c:pt idx="882">
                  <c:v>11.416357931965999</c:v>
                </c:pt>
                <c:pt idx="883">
                  <c:v>11.4145771429553</c:v>
                </c:pt>
                <c:pt idx="884">
                  <c:v>11.412789951279899</c:v>
                </c:pt>
                <c:pt idx="885">
                  <c:v>11.410996374689899</c:v>
                </c:pt>
                <c:pt idx="886">
                  <c:v>11.4091964308914</c:v>
                </c:pt>
                <c:pt idx="887">
                  <c:v>11.4073901375464</c:v>
                </c:pt>
                <c:pt idx="888">
                  <c:v>11.405577512273</c:v>
                </c:pt>
                <c:pt idx="889">
                  <c:v>11.403758572645399</c:v>
                </c:pt>
                <c:pt idx="890">
                  <c:v>11.4019333361944</c:v>
                </c:pt>
                <c:pt idx="891">
                  <c:v>11.4001018204068</c:v>
                </c:pt>
                <c:pt idx="892">
                  <c:v>11.398264042726201</c:v>
                </c:pt>
                <c:pt idx="893">
                  <c:v>11.3964200205527</c:v>
                </c:pt>
                <c:pt idx="894">
                  <c:v>11.3945697712432</c:v>
                </c:pt>
                <c:pt idx="895">
                  <c:v>11.392713312111299</c:v>
                </c:pt>
                <c:pt idx="896">
                  <c:v>11.390850660427599</c:v>
                </c:pt>
                <c:pt idx="897">
                  <c:v>11.3889818334198</c:v>
                </c:pt>
                <c:pt idx="898">
                  <c:v>11.387106848272699</c:v>
                </c:pt>
                <c:pt idx="899">
                  <c:v>11.3852257221284</c:v>
                </c:pt>
                <c:pt idx="900">
                  <c:v>11.3833384720864</c:v>
                </c:pt>
                <c:pt idx="901">
                  <c:v>11.3814451152034</c:v>
                </c:pt>
                <c:pt idx="902">
                  <c:v>11.379545668494099</c:v>
                </c:pt>
                <c:pt idx="903">
                  <c:v>11.3776401489304</c:v>
                </c:pt>
                <c:pt idx="904">
                  <c:v>11.375728573442499</c:v>
                </c:pt>
                <c:pt idx="905">
                  <c:v>11.373810958918</c:v>
                </c:pt>
                <c:pt idx="906">
                  <c:v>11.371887322202801</c:v>
                </c:pt>
                <c:pt idx="907">
                  <c:v>11.369957680100701</c:v>
                </c:pt>
                <c:pt idx="908">
                  <c:v>11.368022049374</c:v>
                </c:pt>
                <c:pt idx="909">
                  <c:v>11.366080446742901</c:v>
                </c:pt>
                <c:pt idx="910">
                  <c:v>11.364132888886299</c:v>
                </c:pt>
                <c:pt idx="911">
                  <c:v>11.3621793924414</c:v>
                </c:pt>
                <c:pt idx="912">
                  <c:v>11.360219974004201</c:v>
                </c:pt>
                <c:pt idx="913">
                  <c:v>11.3582546501293</c:v>
                </c:pt>
                <c:pt idx="914">
                  <c:v>11.3562834373301</c:v>
                </c:pt>
                <c:pt idx="915">
                  <c:v>11.354306352079</c:v>
                </c:pt>
                <c:pt idx="916">
                  <c:v>11.352323410807299</c:v>
                </c:pt>
                <c:pt idx="917">
                  <c:v>11.3503346299055</c:v>
                </c:pt>
                <c:pt idx="918">
                  <c:v>11.348340025723299</c:v>
                </c:pt>
                <c:pt idx="919">
                  <c:v>11.3463396145697</c:v>
                </c:pt>
                <c:pt idx="920">
                  <c:v>11.3443334127131</c:v>
                </c:pt>
                <c:pt idx="921">
                  <c:v>11.3423214363814</c:v>
                </c:pt>
                <c:pt idx="922">
                  <c:v>11.3403037017623</c:v>
                </c:pt>
                <c:pt idx="923">
                  <c:v>11.338280225002899</c:v>
                </c:pt>
                <c:pt idx="924">
                  <c:v>11.3362510222104</c:v>
                </c:pt>
                <c:pt idx="925">
                  <c:v>11.3342161094519</c:v>
                </c:pt>
                <c:pt idx="926">
                  <c:v>11.3321755027542</c:v>
                </c:pt>
                <c:pt idx="927">
                  <c:v>11.3301292181046</c:v>
                </c:pt>
                <c:pt idx="928">
                  <c:v>11.3280772714504</c:v>
                </c:pt>
                <c:pt idx="929">
                  <c:v>11.3260196786993</c:v>
                </c:pt>
                <c:pt idx="930">
                  <c:v>11.3239564557193</c:v>
                </c:pt>
                <c:pt idx="931">
                  <c:v>11.321887618339</c:v>
                </c:pt>
                <c:pt idx="932">
                  <c:v>11.3198131823476</c:v>
                </c:pt>
                <c:pt idx="933">
                  <c:v>11.317733163494999</c:v>
                </c:pt>
                <c:pt idx="934">
                  <c:v>11.3156475774918</c:v>
                </c:pt>
                <c:pt idx="935">
                  <c:v>11.313556440009499</c:v>
                </c:pt>
                <c:pt idx="936">
                  <c:v>11.311459766680899</c:v>
                </c:pt>
                <c:pt idx="937">
                  <c:v>11.309357573099399</c:v>
                </c:pt>
                <c:pt idx="938">
                  <c:v>11.30724987482</c:v>
                </c:pt>
                <c:pt idx="939">
                  <c:v>11.3051366873588</c:v>
                </c:pt>
                <c:pt idx="940">
                  <c:v>11.303018026193101</c:v>
                </c:pt>
                <c:pt idx="941">
                  <c:v>11.300893906761999</c:v>
                </c:pt>
                <c:pt idx="942">
                  <c:v>11.298764344466001</c:v>
                </c:pt>
                <c:pt idx="943">
                  <c:v>11.296629354667299</c:v>
                </c:pt>
                <c:pt idx="944">
                  <c:v>11.294488952689701</c:v>
                </c:pt>
                <c:pt idx="945">
                  <c:v>11.2923431538192</c:v>
                </c:pt>
                <c:pt idx="946">
                  <c:v>11.290191973303299</c:v>
                </c:pt>
                <c:pt idx="947">
                  <c:v>11.2880354263519</c:v>
                </c:pt>
                <c:pt idx="948">
                  <c:v>11.285873528136801</c:v>
                </c:pt>
                <c:pt idx="949">
                  <c:v>11.2837062937921</c:v>
                </c:pt>
                <c:pt idx="950">
                  <c:v>11.2815337384143</c:v>
                </c:pt>
                <c:pt idx="951">
                  <c:v>11.279355877062301</c:v>
                </c:pt>
                <c:pt idx="952">
                  <c:v>11.2771727247573</c:v>
                </c:pt>
                <c:pt idx="953">
                  <c:v>11.2749842964833</c:v>
                </c:pt>
                <c:pt idx="954">
                  <c:v>11.2727906071869</c:v>
                </c:pt>
                <c:pt idx="955">
                  <c:v>11.270591671777501</c:v>
                </c:pt>
                <c:pt idx="956">
                  <c:v>11.2683875051274</c:v>
                </c:pt>
                <c:pt idx="957">
                  <c:v>11.2661781220718</c:v>
                </c:pt>
                <c:pt idx="958">
                  <c:v>11.263963537409101</c:v>
                </c:pt>
                <c:pt idx="959">
                  <c:v>11.2617437659007</c:v>
                </c:pt>
                <c:pt idx="960">
                  <c:v>11.2595188222712</c:v>
                </c:pt>
                <c:pt idx="961">
                  <c:v>11.257288721208599</c:v>
                </c:pt>
                <c:pt idx="962">
                  <c:v>11.255053477364401</c:v>
                </c:pt>
                <c:pt idx="963">
                  <c:v>11.2528131053535</c:v>
                </c:pt>
                <c:pt idx="964">
                  <c:v>11.2505676197545</c:v>
                </c:pt>
                <c:pt idx="965">
                  <c:v>11.248317035109499</c:v>
                </c:pt>
                <c:pt idx="966">
                  <c:v>11.246061365924501</c:v>
                </c:pt>
                <c:pt idx="967">
                  <c:v>11.243800626669399</c:v>
                </c:pt>
                <c:pt idx="968">
                  <c:v>11.2415348317781</c:v>
                </c:pt>
                <c:pt idx="969">
                  <c:v>11.2392639956484</c:v>
                </c:pt>
                <c:pt idx="970">
                  <c:v>11.2369881326422</c:v>
                </c:pt>
                <c:pt idx="971">
                  <c:v>11.234707257085899</c:v>
                </c:pt>
                <c:pt idx="972">
                  <c:v>11.2324213832699</c:v>
                </c:pt>
                <c:pt idx="973">
                  <c:v>11.2301305254492</c:v>
                </c:pt>
                <c:pt idx="974">
                  <c:v>11.2278346978431</c:v>
                </c:pt>
                <c:pt idx="975">
                  <c:v>11.2255339146358</c:v>
                </c:pt>
                <c:pt idx="976">
                  <c:v>11.223228189975799</c:v>
                </c:pt>
                <c:pt idx="977">
                  <c:v>11.2209175379766</c:v>
                </c:pt>
                <c:pt idx="978">
                  <c:v>11.218601972716399</c:v>
                </c:pt>
                <c:pt idx="979">
                  <c:v>11.216281508238399</c:v>
                </c:pt>
                <c:pt idx="980">
                  <c:v>11.2139561585506</c:v>
                </c:pt>
                <c:pt idx="981">
                  <c:v>11.211625937626501</c:v>
                </c:pt>
                <c:pt idx="982">
                  <c:v>11.209290859404501</c:v>
                </c:pt>
                <c:pt idx="983">
                  <c:v>11.206950937788299</c:v>
                </c:pt>
                <c:pt idx="984">
                  <c:v>11.204606186646901</c:v>
                </c:pt>
                <c:pt idx="985">
                  <c:v>11.2022566198149</c:v>
                </c:pt>
                <c:pt idx="986">
                  <c:v>11.199902251092301</c:v>
                </c:pt>
                <c:pt idx="987">
                  <c:v>11.1975430942448</c:v>
                </c:pt>
                <c:pt idx="988">
                  <c:v>11.1951791630038</c:v>
                </c:pt>
                <c:pt idx="989">
                  <c:v>11.192810471066201</c:v>
                </c:pt>
                <c:pt idx="990">
                  <c:v>11.1904370320953</c:v>
                </c:pt>
                <c:pt idx="991">
                  <c:v>11.188058859719799</c:v>
                </c:pt>
                <c:pt idx="992">
                  <c:v>11.185675967534699</c:v>
                </c:pt>
                <c:pt idx="993">
                  <c:v>11.1832883691012</c:v>
                </c:pt>
                <c:pt idx="994">
                  <c:v>11.180896077946599</c:v>
                </c:pt>
                <c:pt idx="995">
                  <c:v>11.178499107564299</c:v>
                </c:pt>
                <c:pt idx="996">
                  <c:v>11.1760974714143</c:v>
                </c:pt>
                <c:pt idx="997">
                  <c:v>11.1736911829231</c:v>
                </c:pt>
                <c:pt idx="998">
                  <c:v>11.1712802554836</c:v>
                </c:pt>
                <c:pt idx="999">
                  <c:v>11.168864702455201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2C-4F04-A094-96D8205B7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Test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Validation Error</a:t>
            </a:r>
          </a:p>
          <a:p>
            <a:pPr>
              <a:defRPr sz="1800"/>
            </a:pPr>
            <a:r>
              <a:rPr lang="en-US" sz="1800"/>
              <a:t>Dataset Iteration 28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28'!$B$1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28'!$C$3:$C$1002</c:f>
              <c:numCache>
                <c:formatCode>#,##0.000</c:formatCode>
                <c:ptCount val="1000"/>
                <c:pt idx="0">
                  <c:v>0.84606628621881697</c:v>
                </c:pt>
                <c:pt idx="1">
                  <c:v>0.79553181236442405</c:v>
                </c:pt>
                <c:pt idx="2">
                  <c:v>0.76247994172738198</c:v>
                </c:pt>
                <c:pt idx="3">
                  <c:v>0.739065299400953</c:v>
                </c:pt>
                <c:pt idx="4">
                  <c:v>0.72238329191488504</c:v>
                </c:pt>
                <c:pt idx="5">
                  <c:v>0.71048909787548398</c:v>
                </c:pt>
                <c:pt idx="6">
                  <c:v>0.70197226454882999</c:v>
                </c:pt>
                <c:pt idx="7">
                  <c:v>0.69582419531974304</c:v>
                </c:pt>
                <c:pt idx="8">
                  <c:v>0.69133533711722395</c:v>
                </c:pt>
                <c:pt idx="9">
                  <c:v>0.68801150330130401</c:v>
                </c:pt>
                <c:pt idx="10">
                  <c:v>0.68551016428036704</c:v>
                </c:pt>
                <c:pt idx="11">
                  <c:v>0.68359415666145895</c:v>
                </c:pt>
                <c:pt idx="12">
                  <c:v>0.68209897896423</c:v>
                </c:pt>
                <c:pt idx="13">
                  <c:v>0.68091006697172096</c:v>
                </c:pt>
                <c:pt idx="14">
                  <c:v>0.67994715566805997</c:v>
                </c:pt>
                <c:pt idx="15">
                  <c:v>0.67915357462624504</c:v>
                </c:pt>
                <c:pt idx="16">
                  <c:v>0.67848893753967898</c:v>
                </c:pt>
                <c:pt idx="17">
                  <c:v>0.677924150744731</c:v>
                </c:pt>
                <c:pt idx="18">
                  <c:v>0.67743800021877099</c:v>
                </c:pt>
                <c:pt idx="19">
                  <c:v>0.67701481133647801</c:v>
                </c:pt>
                <c:pt idx="20">
                  <c:v>0.67664283774395695</c:v>
                </c:pt>
                <c:pt idx="21">
                  <c:v>0.67631314646628105</c:v>
                </c:pt>
                <c:pt idx="22">
                  <c:v>0.67601884158168701</c:v>
                </c:pt>
                <c:pt idx="23">
                  <c:v>0.67575451969116496</c:v>
                </c:pt>
                <c:pt idx="24">
                  <c:v>0.67551588478472202</c:v>
                </c:pt>
                <c:pt idx="25">
                  <c:v>0.67529947330486995</c:v>
                </c:pt>
                <c:pt idx="26">
                  <c:v>0.67510245587193796</c:v>
                </c:pt>
                <c:pt idx="27">
                  <c:v>0.67492249272499405</c:v>
                </c:pt>
                <c:pt idx="28">
                  <c:v>0.67475762710477705</c:v>
                </c:pt>
                <c:pt idx="29">
                  <c:v>0.67460620567637597</c:v>
                </c:pt>
                <c:pt idx="30">
                  <c:v>0.67446681840896205</c:v>
                </c:pt>
                <c:pt idx="31">
                  <c:v>0.67433825260119895</c:v>
                </c:pt>
                <c:pt idx="32">
                  <c:v>0.67421945730252097</c:v>
                </c:pt>
                <c:pt idx="33">
                  <c:v>0.674109515459965</c:v>
                </c:pt>
                <c:pt idx="34">
                  <c:v>0.67400762187126095</c:v>
                </c:pt>
                <c:pt idx="35">
                  <c:v>0.67391306555097696</c:v>
                </c:pt>
                <c:pt idx="36">
                  <c:v>0.67382521548799001</c:v>
                </c:pt>
                <c:pt idx="37">
                  <c:v>0.67374350903702995</c:v>
                </c:pt>
                <c:pt idx="38">
                  <c:v>0.67366744237704101</c:v>
                </c:pt>
                <c:pt idx="39">
                  <c:v>0.67359656260693601</c:v>
                </c:pt>
                <c:pt idx="40">
                  <c:v>0.67353046115028903</c:v>
                </c:pt>
                <c:pt idx="41">
                  <c:v>0.67346876821517798</c:v>
                </c:pt>
                <c:pt idx="42">
                  <c:v>0.67341114811126701</c:v>
                </c:pt>
                <c:pt idx="43">
                  <c:v>0.67335729526835197</c:v>
                </c:pt>
                <c:pt idx="44">
                  <c:v>0.67330693083274396</c:v>
                </c:pt>
                <c:pt idx="45">
                  <c:v>0.67325979974261496</c:v>
                </c:pt>
                <c:pt idx="46">
                  <c:v>0.67321566820262901</c:v>
                </c:pt>
                <c:pt idx="47">
                  <c:v>0.67317432149325296</c:v>
                </c:pt>
                <c:pt idx="48">
                  <c:v>0.67313556206199998</c:v>
                </c:pt>
                <c:pt idx="49">
                  <c:v>0.673099207853328</c:v>
                </c:pt>
                <c:pt idx="50">
                  <c:v>0.67306509084146804</c:v>
                </c:pt>
                <c:pt idx="51">
                  <c:v>0.67303305573656802</c:v>
                </c:pt>
                <c:pt idx="52">
                  <c:v>0.67300295883945904</c:v>
                </c:pt>
                <c:pt idx="53">
                  <c:v>0.67297466702440301</c:v>
                </c:pt>
                <c:pt idx="54">
                  <c:v>0.67294805683245396</c:v>
                </c:pt>
                <c:pt idx="55">
                  <c:v>0.67292301366079699</c:v>
                </c:pt>
                <c:pt idx="56">
                  <c:v>0.67289943103566996</c:v>
                </c:pt>
                <c:pt idx="57">
                  <c:v>0.67287720995830502</c:v>
                </c:pt>
                <c:pt idx="58">
                  <c:v>0.67285625831492801</c:v>
                </c:pt>
                <c:pt idx="59">
                  <c:v>0.67283649034309501</c:v>
                </c:pt>
                <c:pt idx="60">
                  <c:v>0.67281782614776997</c:v>
                </c:pt>
                <c:pt idx="61">
                  <c:v>0.67280019126144297</c:v>
                </c:pt>
                <c:pt idx="62">
                  <c:v>0.67278351624337496</c:v>
                </c:pt>
                <c:pt idx="63">
                  <c:v>0.67276773631368203</c:v>
                </c:pt>
                <c:pt idx="64">
                  <c:v>0.672752791018565</c:v>
                </c:pt>
                <c:pt idx="65">
                  <c:v>0.67273862392344397</c:v>
                </c:pt>
                <c:pt idx="66">
                  <c:v>0.67272518233114598</c:v>
                </c:pt>
                <c:pt idx="67">
                  <c:v>0.67271241702267803</c:v>
                </c:pt>
                <c:pt idx="68">
                  <c:v>0.67270028201838805</c:v>
                </c:pt>
                <c:pt idx="69">
                  <c:v>0.67268873435758603</c:v>
                </c:pt>
                <c:pt idx="70">
                  <c:v>0.67267773389489804</c:v>
                </c:pt>
                <c:pt idx="71">
                  <c:v>0.67266724311186599</c:v>
                </c:pt>
                <c:pt idx="72">
                  <c:v>0.67265722694241203</c:v>
                </c:pt>
                <c:pt idx="73">
                  <c:v>0.67264765261098403</c:v>
                </c:pt>
                <c:pt idx="74">
                  <c:v>0.672638489482285</c:v>
                </c:pt>
                <c:pt idx="75">
                  <c:v>0.67262970892163998</c:v>
                </c:pt>
                <c:pt idx="76">
                  <c:v>0.67262128416511802</c:v>
                </c:pt>
                <c:pt idx="77">
                  <c:v>0.67261319019861898</c:v>
                </c:pt>
                <c:pt idx="78">
                  <c:v>0.67260540364524302</c:v>
                </c:pt>
                <c:pt idx="79">
                  <c:v>0.67259790266027297</c:v>
                </c:pt>
                <c:pt idx="80">
                  <c:v>0.67259066683320701</c:v>
                </c:pt>
                <c:pt idx="81">
                  <c:v>0.67258367709630895</c:v>
                </c:pt>
                <c:pt idx="82">
                  <c:v>0.67257691563918698</c:v>
                </c:pt>
                <c:pt idx="83">
                  <c:v>0.672570365828977</c:v>
                </c:pt>
                <c:pt idx="84">
                  <c:v>0.67256401213570804</c:v>
                </c:pt>
                <c:pt idx="85">
                  <c:v>0.67255784006250496</c:v>
                </c:pt>
                <c:pt idx="86">
                  <c:v>0.67255183608026703</c:v>
                </c:pt>
                <c:pt idx="87">
                  <c:v>0.67254598756652895</c:v>
                </c:pt>
                <c:pt idx="88">
                  <c:v>0.67254028274821498</c:v>
                </c:pt>
                <c:pt idx="89">
                  <c:v>0.67253471064801196</c:v>
                </c:pt>
                <c:pt idx="90">
                  <c:v>0.67252926103413302</c:v>
                </c:pt>
                <c:pt idx="91">
                  <c:v>0.67252392437323305</c:v>
                </c:pt>
                <c:pt idx="92">
                  <c:v>0.67251869178628498</c:v>
                </c:pt>
                <c:pt idx="93">
                  <c:v>0.67251355500719601</c:v>
                </c:pt>
                <c:pt idx="94">
                  <c:v>0.67250850634402204</c:v>
                </c:pt>
                <c:pt idx="95">
                  <c:v>0.67250353864257595</c:v>
                </c:pt>
                <c:pt idx="96">
                  <c:v>0.67249864525230396</c:v>
                </c:pt>
                <c:pt idx="97">
                  <c:v>0.67249381999426905</c:v>
                </c:pt>
                <c:pt idx="98">
                  <c:v>0.67248905713112195</c:v>
                </c:pt>
                <c:pt idx="99">
                  <c:v>0.67248435133891304</c:v>
                </c:pt>
                <c:pt idx="100">
                  <c:v>0.67247969768065696</c:v>
                </c:pt>
                <c:pt idx="101">
                  <c:v>0.67247509158151697</c:v>
                </c:pt>
                <c:pt idx="102">
                  <c:v>0.67247052880552105</c:v>
                </c:pt>
                <c:pt idx="103">
                  <c:v>0.67246600543371304</c:v>
                </c:pt>
                <c:pt idx="104">
                  <c:v>0.67246151784364205</c:v>
                </c:pt>
                <c:pt idx="105">
                  <c:v>0.67245706269012095</c:v>
                </c:pt>
                <c:pt idx="106">
                  <c:v>0.67245263688716705</c:v>
                </c:pt>
                <c:pt idx="107">
                  <c:v>0.67244823759105099</c:v>
                </c:pt>
                <c:pt idx="108">
                  <c:v>0.672443862184395</c:v>
                </c:pt>
                <c:pt idx="109">
                  <c:v>0.67243950826124499</c:v>
                </c:pt>
                <c:pt idx="110">
                  <c:v>0.67243517361306804</c:v>
                </c:pt>
                <c:pt idx="111">
                  <c:v>0.67243085621561505</c:v>
                </c:pt>
                <c:pt idx="112">
                  <c:v>0.67242655421658604</c:v>
                </c:pt>
                <c:pt idx="113">
                  <c:v>0.67242226592407095</c:v>
                </c:pt>
                <c:pt idx="114">
                  <c:v>0.672417989795697</c:v>
                </c:pt>
                <c:pt idx="115">
                  <c:v>0.67241372442845304</c:v>
                </c:pt>
                <c:pt idx="116">
                  <c:v>0.67240946854914596</c:v>
                </c:pt>
                <c:pt idx="117">
                  <c:v>0.67240522100545197</c:v>
                </c:pt>
                <c:pt idx="118">
                  <c:v>0.67240098075752097</c:v>
                </c:pt>
                <c:pt idx="119">
                  <c:v>0.67239674687011297</c:v>
                </c:pt>
                <c:pt idx="120">
                  <c:v>0.67239251850522397</c:v>
                </c:pt>
                <c:pt idx="121">
                  <c:v>0.67238829491517005</c:v>
                </c:pt>
                <c:pt idx="122">
                  <c:v>0.672384075436114</c:v>
                </c:pt>
                <c:pt idx="123">
                  <c:v>0.67237985948199797</c:v>
                </c:pt>
                <c:pt idx="124">
                  <c:v>0.67237564653885795</c:v>
                </c:pt>
                <c:pt idx="125">
                  <c:v>0.67237143615950201</c:v>
                </c:pt>
                <c:pt idx="126">
                  <c:v>0.67236722795852399</c:v>
                </c:pt>
                <c:pt idx="127">
                  <c:v>0.67236302160764205</c:v>
                </c:pt>
                <c:pt idx="128">
                  <c:v>0.67235881683132803</c:v>
                </c:pt>
                <c:pt idx="129">
                  <c:v>0.67235461340272695</c:v>
                </c:pt>
                <c:pt idx="130">
                  <c:v>0.67235041113983096</c:v>
                </c:pt>
                <c:pt idx="131">
                  <c:v>0.67234620990190896</c:v>
                </c:pt>
                <c:pt idx="132">
                  <c:v>0.67234200958616697</c:v>
                </c:pt>
                <c:pt idx="133">
                  <c:v>0.67233781012462501</c:v>
                </c:pt>
                <c:pt idx="134">
                  <c:v>0.67233361148119997</c:v>
                </c:pt>
                <c:pt idx="135">
                  <c:v>0.67232941364898602</c:v>
                </c:pt>
                <c:pt idx="136">
                  <c:v>0.67232521664770895</c:v>
                </c:pt>
                <c:pt idx="137">
                  <c:v>0.67232102052135501</c:v>
                </c:pt>
                <c:pt idx="138">
                  <c:v>0.67231682533595805</c:v>
                </c:pt>
                <c:pt idx="139">
                  <c:v>0.67231263117753903</c:v>
                </c:pt>
                <c:pt idx="140">
                  <c:v>0.67230843815018004</c:v>
                </c:pt>
                <c:pt idx="141">
                  <c:v>0.67230424637423603</c:v>
                </c:pt>
                <c:pt idx="142">
                  <c:v>0.67230005598466702</c:v>
                </c:pt>
                <c:pt idx="143">
                  <c:v>0.67229586712948897</c:v>
                </c:pt>
                <c:pt idx="144">
                  <c:v>0.67229167996832995</c:v>
                </c:pt>
                <c:pt idx="145">
                  <c:v>0.67228749467108995</c:v>
                </c:pt>
                <c:pt idx="146">
                  <c:v>0.67228331141670095</c:v>
                </c:pt>
                <c:pt idx="147">
                  <c:v>0.67227913039196696</c:v>
                </c:pt>
                <c:pt idx="148">
                  <c:v>0.67227495179049601</c:v>
                </c:pt>
                <c:pt idx="149">
                  <c:v>0.67227077581171102</c:v>
                </c:pt>
                <c:pt idx="150">
                  <c:v>0.67226660265992599</c:v>
                </c:pt>
                <c:pt idx="151">
                  <c:v>0.67226243254350204</c:v>
                </c:pt>
                <c:pt idx="152">
                  <c:v>0.67225826567406299</c:v>
                </c:pt>
                <c:pt idx="153">
                  <c:v>0.67225410226576698</c:v>
                </c:pt>
                <c:pt idx="154">
                  <c:v>0.67224994253464698</c:v>
                </c:pt>
                <c:pt idx="155">
                  <c:v>0.67224578669799095</c:v>
                </c:pt>
                <c:pt idx="156">
                  <c:v>0.67224163497377798</c:v>
                </c:pt>
                <c:pt idx="157">
                  <c:v>0.67223748758016399</c:v>
                </c:pt>
                <c:pt idx="158">
                  <c:v>0.67223334473500396</c:v>
                </c:pt>
                <c:pt idx="159">
                  <c:v>0.67222920665541697</c:v>
                </c:pt>
                <c:pt idx="160">
                  <c:v>0.67222507355739403</c:v>
                </c:pt>
                <c:pt idx="161">
                  <c:v>0.67222094565543</c:v>
                </c:pt>
                <c:pt idx="162">
                  <c:v>0.67221682316220199</c:v>
                </c:pt>
                <c:pt idx="163">
                  <c:v>0.67221270628826901</c:v>
                </c:pt>
                <c:pt idx="164">
                  <c:v>0.67220859524180099</c:v>
                </c:pt>
                <c:pt idx="165">
                  <c:v>0.67220449022833995</c:v>
                </c:pt>
                <c:pt idx="166">
                  <c:v>0.67220039145058297</c:v>
                </c:pt>
                <c:pt idx="167">
                  <c:v>0.67219629910818202</c:v>
                </c:pt>
                <c:pt idx="168">
                  <c:v>0.67219221339757795</c:v>
                </c:pt>
                <c:pt idx="169">
                  <c:v>0.672188134511846</c:v>
                </c:pt>
                <c:pt idx="170">
                  <c:v>0.67218406264055597</c:v>
                </c:pt>
                <c:pt idx="171">
                  <c:v>0.67217999796966599</c:v>
                </c:pt>
                <c:pt idx="172">
                  <c:v>0.67217594068140896</c:v>
                </c:pt>
                <c:pt idx="173">
                  <c:v>0.67217189095421903</c:v>
                </c:pt>
                <c:pt idx="174">
                  <c:v>0.67216784896264703</c:v>
                </c:pt>
                <c:pt idx="175">
                  <c:v>0.67216381487731203</c:v>
                </c:pt>
                <c:pt idx="176">
                  <c:v>0.67215978886484395</c:v>
                </c:pt>
                <c:pt idx="177">
                  <c:v>0.67215577108785196</c:v>
                </c:pt>
                <c:pt idx="178">
                  <c:v>0.67215176170489699</c:v>
                </c:pt>
                <c:pt idx="179">
                  <c:v>0.67214776087047301</c:v>
                </c:pt>
                <c:pt idx="180">
                  <c:v>0.67214376873499404</c:v>
                </c:pt>
                <c:pt idx="181">
                  <c:v>0.67213978544479902</c:v>
                </c:pt>
                <c:pt idx="182">
                  <c:v>0.67213581114215404</c:v>
                </c:pt>
                <c:pt idx="183">
                  <c:v>0.67213184596526299</c:v>
                </c:pt>
                <c:pt idx="184">
                  <c:v>0.67212789004828899</c:v>
                </c:pt>
                <c:pt idx="185">
                  <c:v>0.67212394352137395</c:v>
                </c:pt>
                <c:pt idx="186">
                  <c:v>0.67212000651067005</c:v>
                </c:pt>
                <c:pt idx="187">
                  <c:v>0.67211607913837201</c:v>
                </c:pt>
                <c:pt idx="188">
                  <c:v>0.67211216152275399</c:v>
                </c:pt>
                <c:pt idx="189">
                  <c:v>0.67210825377820804</c:v>
                </c:pt>
                <c:pt idx="190">
                  <c:v>0.67210435601529195</c:v>
                </c:pt>
                <c:pt idx="191">
                  <c:v>0.67210046834077397</c:v>
                </c:pt>
                <c:pt idx="192">
                  <c:v>0.67209659085768103</c:v>
                </c:pt>
                <c:pt idx="193">
                  <c:v>0.672092723665353</c:v>
                </c:pt>
                <c:pt idx="194">
                  <c:v>0.67208886685949698</c:v>
                </c:pt>
                <c:pt idx="195">
                  <c:v>0.67208502053224095</c:v>
                </c:pt>
                <c:pt idx="196">
                  <c:v>0.67208118477219203</c:v>
                </c:pt>
                <c:pt idx="197">
                  <c:v>0.672077359664493</c:v>
                </c:pt>
                <c:pt idx="198">
                  <c:v>0.67207354529088703</c:v>
                </c:pt>
                <c:pt idx="199">
                  <c:v>0.67206974172977496</c:v>
                </c:pt>
                <c:pt idx="200">
                  <c:v>0.67206594905627404</c:v>
                </c:pt>
                <c:pt idx="201">
                  <c:v>0.67206216734228796</c:v>
                </c:pt>
                <c:pt idx="202">
                  <c:v>0.67205839665655898</c:v>
                </c:pt>
                <c:pt idx="203">
                  <c:v>0.67205463706474</c:v>
                </c:pt>
                <c:pt idx="204">
                  <c:v>0.67205088862945195</c:v>
                </c:pt>
                <c:pt idx="205">
                  <c:v>0.67204715141034999</c:v>
                </c:pt>
                <c:pt idx="206">
                  <c:v>0.67204342546418205</c:v>
                </c:pt>
                <c:pt idx="207">
                  <c:v>0.67203971084485803</c:v>
                </c:pt>
                <c:pt idx="208">
                  <c:v>0.67203600760350501</c:v>
                </c:pt>
                <c:pt idx="209">
                  <c:v>0.67203231578853795</c:v>
                </c:pt>
                <c:pt idx="210">
                  <c:v>0.67202863544571201</c:v>
                </c:pt>
                <c:pt idx="211">
                  <c:v>0.672024966618194</c:v>
                </c:pt>
                <c:pt idx="212">
                  <c:v>0.67202130934661297</c:v>
                </c:pt>
                <c:pt idx="213">
                  <c:v>0.67201766366912996</c:v>
                </c:pt>
                <c:pt idx="214">
                  <c:v>0.67201402962149204</c:v>
                </c:pt>
                <c:pt idx="215">
                  <c:v>0.67201040723709204</c:v>
                </c:pt>
                <c:pt idx="216">
                  <c:v>0.672006796547027</c:v>
                </c:pt>
                <c:pt idx="217">
                  <c:v>0.67200319758015803</c:v>
                </c:pt>
                <c:pt idx="218">
                  <c:v>0.67199961036316302</c:v>
                </c:pt>
                <c:pt idx="219">
                  <c:v>0.67199603492059601</c:v>
                </c:pt>
                <c:pt idx="220">
                  <c:v>0.67199247127494099</c:v>
                </c:pt>
                <c:pt idx="221">
                  <c:v>0.67198891944666495</c:v>
                </c:pt>
                <c:pt idx="222">
                  <c:v>0.67198537945427395</c:v>
                </c:pt>
                <c:pt idx="223">
                  <c:v>0.67198185131436206</c:v>
                </c:pt>
                <c:pt idx="224">
                  <c:v>0.67197833504166604</c:v>
                </c:pt>
                <c:pt idx="225">
                  <c:v>0.67197483064911401</c:v>
                </c:pt>
                <c:pt idx="226">
                  <c:v>0.67197133814787602</c:v>
                </c:pt>
                <c:pt idx="227">
                  <c:v>0.67196785754741395</c:v>
                </c:pt>
                <c:pt idx="228">
                  <c:v>0.67196438885552701</c:v>
                </c:pt>
                <c:pt idx="229">
                  <c:v>0.67196093207839902</c:v>
                </c:pt>
                <c:pt idx="230">
                  <c:v>0.67195748722064597</c:v>
                </c:pt>
                <c:pt idx="231">
                  <c:v>0.67195405428536203</c:v>
                </c:pt>
                <c:pt idx="232">
                  <c:v>0.67195063327415805</c:v>
                </c:pt>
                <c:pt idx="233">
                  <c:v>0.67194722418721298</c:v>
                </c:pt>
                <c:pt idx="234">
                  <c:v>0.67194382702330802</c:v>
                </c:pt>
                <c:pt idx="235">
                  <c:v>0.671940441779876</c:v>
                </c:pt>
                <c:pt idx="236">
                  <c:v>0.67193706845303303</c:v>
                </c:pt>
                <c:pt idx="237">
                  <c:v>0.671933707037627</c:v>
                </c:pt>
                <c:pt idx="238">
                  <c:v>0.67193035752726904</c:v>
                </c:pt>
                <c:pt idx="239">
                  <c:v>0.67192701991437698</c:v>
                </c:pt>
                <c:pt idx="240">
                  <c:v>0.67192369419020903</c:v>
                </c:pt>
                <c:pt idx="241">
                  <c:v>0.67192038034489898</c:v>
                </c:pt>
                <c:pt idx="242">
                  <c:v>0.67191707836749404</c:v>
                </c:pt>
                <c:pt idx="243">
                  <c:v>0.67191378824599002</c:v>
                </c:pt>
                <c:pt idx="244">
                  <c:v>0.67191050996736101</c:v>
                </c:pt>
                <c:pt idx="245">
                  <c:v>0.67190724351759601</c:v>
                </c:pt>
                <c:pt idx="246">
                  <c:v>0.67190398888172698</c:v>
                </c:pt>
                <c:pt idx="247">
                  <c:v>0.67190074604386596</c:v>
                </c:pt>
                <c:pt idx="248">
                  <c:v>0.67189751498722805</c:v>
                </c:pt>
                <c:pt idx="249">
                  <c:v>0.67189429569417003</c:v>
                </c:pt>
                <c:pt idx="250">
                  <c:v>0.67189108814620802</c:v>
                </c:pt>
                <c:pt idx="251">
                  <c:v>0.67188789232405799</c:v>
                </c:pt>
                <c:pt idx="252">
                  <c:v>0.671884708207654</c:v>
                </c:pt>
                <c:pt idx="253">
                  <c:v>0.67188153577617904</c:v>
                </c:pt>
                <c:pt idx="254">
                  <c:v>0.67187837500809</c:v>
                </c:pt>
                <c:pt idx="255">
                  <c:v>0.67187522588114401</c:v>
                </c:pt>
                <c:pt idx="256">
                  <c:v>0.67187208837242196</c:v>
                </c:pt>
                <c:pt idx="257">
                  <c:v>0.67186896245835503</c:v>
                </c:pt>
                <c:pt idx="258">
                  <c:v>0.67186584811474503</c:v>
                </c:pt>
                <c:pt idx="259">
                  <c:v>0.67186274531679002</c:v>
                </c:pt>
                <c:pt idx="260">
                  <c:v>0.67185965403910197</c:v>
                </c:pt>
                <c:pt idx="261">
                  <c:v>0.67185657425573697</c:v>
                </c:pt>
                <c:pt idx="262">
                  <c:v>0.67185350594020699</c:v>
                </c:pt>
                <c:pt idx="263">
                  <c:v>0.67185044906550495</c:v>
                </c:pt>
                <c:pt idx="264">
                  <c:v>0.67184740360412698</c:v>
                </c:pt>
                <c:pt idx="265">
                  <c:v>0.67184436952808602</c:v>
                </c:pt>
                <c:pt idx="266">
                  <c:v>0.67184134680893504</c:v>
                </c:pt>
                <c:pt idx="267">
                  <c:v>0.67183833541778404</c:v>
                </c:pt>
                <c:pt idx="268">
                  <c:v>0.67183533532531803</c:v>
                </c:pt>
                <c:pt idx="269">
                  <c:v>0.671832346501813</c:v>
                </c:pt>
                <c:pt idx="270">
                  <c:v>0.67182936891715594</c:v>
                </c:pt>
                <c:pt idx="271">
                  <c:v>0.67182640254086001</c:v>
                </c:pt>
                <c:pt idx="272">
                  <c:v>0.671823447342075</c:v>
                </c:pt>
                <c:pt idx="273">
                  <c:v>0.67182050328961496</c:v>
                </c:pt>
                <c:pt idx="274">
                  <c:v>0.67181757035195899</c:v>
                </c:pt>
                <c:pt idx="275">
                  <c:v>0.67181464849727701</c:v>
                </c:pt>
                <c:pt idx="276">
                  <c:v>0.67181173769343905</c:v>
                </c:pt>
                <c:pt idx="277">
                  <c:v>0.67180883790802803</c:v>
                </c:pt>
                <c:pt idx="278">
                  <c:v>0.671805949108358</c:v>
                </c:pt>
                <c:pt idx="279">
                  <c:v>0.67180307126147998</c:v>
                </c:pt>
                <c:pt idx="280">
                  <c:v>0.67180020433420196</c:v>
                </c:pt>
                <c:pt idx="281">
                  <c:v>0.67179734829309701</c:v>
                </c:pt>
                <c:pt idx="282">
                  <c:v>0.67179450310451405</c:v>
                </c:pt>
                <c:pt idx="283">
                  <c:v>0.67179166873459495</c:v>
                </c:pt>
                <c:pt idx="284">
                  <c:v>0.67178884514927795</c:v>
                </c:pt>
                <c:pt idx="285">
                  <c:v>0.67178603231431699</c:v>
                </c:pt>
                <c:pt idx="286">
                  <c:v>0.67178323019528396</c:v>
                </c:pt>
                <c:pt idx="287">
                  <c:v>0.67178043875758497</c:v>
                </c:pt>
                <c:pt idx="288">
                  <c:v>0.67177765796646904</c:v>
                </c:pt>
                <c:pt idx="289">
                  <c:v>0.67177488778703598</c:v>
                </c:pt>
                <c:pt idx="290">
                  <c:v>0.67177212818424703</c:v>
                </c:pt>
                <c:pt idx="291">
                  <c:v>0.671769379122932</c:v>
                </c:pt>
                <c:pt idx="292">
                  <c:v>0.671766640567804</c:v>
                </c:pt>
                <c:pt idx="293">
                  <c:v>0.67176391248345801</c:v>
                </c:pt>
                <c:pt idx="294">
                  <c:v>0.67176119483439001</c:v>
                </c:pt>
                <c:pt idx="295">
                  <c:v>0.67175848758499601</c:v>
                </c:pt>
                <c:pt idx="296">
                  <c:v>0.67175579069958502</c:v>
                </c:pt>
                <c:pt idx="297">
                  <c:v>0.67175310414238598</c:v>
                </c:pt>
                <c:pt idx="298">
                  <c:v>0.67175042787755301</c:v>
                </c:pt>
                <c:pt idx="299">
                  <c:v>0.67174776186917495</c:v>
                </c:pt>
                <c:pt idx="300">
                  <c:v>0.67174510608127802</c:v>
                </c:pt>
                <c:pt idx="301">
                  <c:v>0.67174246047783903</c:v>
                </c:pt>
                <c:pt idx="302">
                  <c:v>0.67173982502278595</c:v>
                </c:pt>
                <c:pt idx="303">
                  <c:v>0.671737199680007</c:v>
                </c:pt>
                <c:pt idx="304">
                  <c:v>0.67173458441335498</c:v>
                </c:pt>
                <c:pt idx="305">
                  <c:v>0.67173197918665595</c:v>
                </c:pt>
                <c:pt idx="306">
                  <c:v>0.67172938396371096</c:v>
                </c:pt>
                <c:pt idx="307">
                  <c:v>0.67172679870830498</c:v>
                </c:pt>
                <c:pt idx="308">
                  <c:v>0.67172422338420901</c:v>
                </c:pt>
                <c:pt idx="309">
                  <c:v>0.67172165795519001</c:v>
                </c:pt>
                <c:pt idx="310">
                  <c:v>0.67171910238500998</c:v>
                </c:pt>
                <c:pt idx="311">
                  <c:v>0.67171655663743501</c:v>
                </c:pt>
                <c:pt idx="312">
                  <c:v>0.67171402067623598</c:v>
                </c:pt>
                <c:pt idx="313">
                  <c:v>0.67171149446519895</c:v>
                </c:pt>
                <c:pt idx="314">
                  <c:v>0.67170897796812401</c:v>
                </c:pt>
                <c:pt idx="315">
                  <c:v>0.67170647114883097</c:v>
                </c:pt>
                <c:pt idx="316">
                  <c:v>0.67170397397116499</c:v>
                </c:pt>
                <c:pt idx="317">
                  <c:v>0.67170148639899896</c:v>
                </c:pt>
                <c:pt idx="318">
                  <c:v>0.67169900839623797</c:v>
                </c:pt>
                <c:pt idx="319">
                  <c:v>0.67169653992682199</c:v>
                </c:pt>
                <c:pt idx="320">
                  <c:v>0.67169408095473104</c:v>
                </c:pt>
                <c:pt idx="321">
                  <c:v>0.67169163144398503</c:v>
                </c:pt>
                <c:pt idx="322">
                  <c:v>0.67168919135865301</c:v>
                </c:pt>
                <c:pt idx="323">
                  <c:v>0.67168676066285105</c:v>
                </c:pt>
                <c:pt idx="324">
                  <c:v>0.671684339320747</c:v>
                </c:pt>
                <c:pt idx="325">
                  <c:v>0.67168192729656495</c:v>
                </c:pt>
                <c:pt idx="326">
                  <c:v>0.67167952455458402</c:v>
                </c:pt>
                <c:pt idx="327">
                  <c:v>0.67167713105914595</c:v>
                </c:pt>
                <c:pt idx="328">
                  <c:v>0.671674746774656</c:v>
                </c:pt>
                <c:pt idx="329">
                  <c:v>0.67167237166558302</c:v>
                </c:pt>
                <c:pt idx="330">
                  <c:v>0.67167000569646496</c:v>
                </c:pt>
                <c:pt idx="331">
                  <c:v>0.67166764883191099</c:v>
                </c:pt>
                <c:pt idx="332">
                  <c:v>0.67166530103660105</c:v>
                </c:pt>
                <c:pt idx="333">
                  <c:v>0.67166296227529099</c:v>
                </c:pt>
                <c:pt idx="334">
                  <c:v>0.67166063251281505</c:v>
                </c:pt>
                <c:pt idx="335">
                  <c:v>0.67165831171408297</c:v>
                </c:pt>
                <c:pt idx="336">
                  <c:v>0.67165599984408797</c:v>
                </c:pt>
                <c:pt idx="337">
                  <c:v>0.67165369686790699</c:v>
                </c:pt>
                <c:pt idx="338">
                  <c:v>0.67165140275069901</c:v>
                </c:pt>
                <c:pt idx="339">
                  <c:v>0.67164911745770906</c:v>
                </c:pt>
                <c:pt idx="340">
                  <c:v>0.67164684095427396</c:v>
                </c:pt>
                <c:pt idx="341">
                  <c:v>0.67164457320581605</c:v>
                </c:pt>
                <c:pt idx="342">
                  <c:v>0.67164231417785003</c:v>
                </c:pt>
                <c:pt idx="343">
                  <c:v>0.67164006383598396</c:v>
                </c:pt>
                <c:pt idx="344">
                  <c:v>0.67163782214591805</c:v>
                </c:pt>
                <c:pt idx="345">
                  <c:v>0.671635589073451</c:v>
                </c:pt>
                <c:pt idx="346">
                  <c:v>0.67163336458447398</c:v>
                </c:pt>
                <c:pt idx="347">
                  <c:v>0.67163114864497797</c:v>
                </c:pt>
                <c:pt idx="348">
                  <c:v>0.67162894122105399</c:v>
                </c:pt>
                <c:pt idx="349">
                  <c:v>0.67162674227888997</c:v>
                </c:pt>
                <c:pt idx="350">
                  <c:v>0.67162455178477898</c:v>
                </c:pt>
                <c:pt idx="351">
                  <c:v>0.67162236970511302</c:v>
                </c:pt>
                <c:pt idx="352">
                  <c:v>0.671620196006388</c:v>
                </c:pt>
                <c:pt idx="353">
                  <c:v>0.67161803065520398</c:v>
                </c:pt>
                <c:pt idx="354">
                  <c:v>0.67161587361826702</c:v>
                </c:pt>
                <c:pt idx="355">
                  <c:v>0.67161372486238702</c:v>
                </c:pt>
                <c:pt idx="356">
                  <c:v>0.67161158435448098</c:v>
                </c:pt>
                <c:pt idx="357">
                  <c:v>0.67160945206157496</c:v>
                </c:pt>
                <c:pt idx="358">
                  <c:v>0.67160732795080003</c:v>
                </c:pt>
                <c:pt idx="359">
                  <c:v>0.67160521198939904</c:v>
                </c:pt>
                <c:pt idx="360">
                  <c:v>0.67160310414472102</c:v>
                </c:pt>
                <c:pt idx="361">
                  <c:v>0.67160100438422698</c:v>
                </c:pt>
                <c:pt idx="362">
                  <c:v>0.67159891267548799</c:v>
                </c:pt>
                <c:pt idx="363">
                  <c:v>0.671596828986186</c:v>
                </c:pt>
                <c:pt idx="364">
                  <c:v>0.671594753284114</c:v>
                </c:pt>
                <c:pt idx="365">
                  <c:v>0.67159268553717799</c:v>
                </c:pt>
                <c:pt idx="366">
                  <c:v>0.67159062571339401</c:v>
                </c:pt>
                <c:pt idx="367">
                  <c:v>0.67158857378089498</c:v>
                </c:pt>
                <c:pt idx="368">
                  <c:v>0.67158652970792299</c:v>
                </c:pt>
                <c:pt idx="369">
                  <c:v>0.671584493462837</c:v>
                </c:pt>
                <c:pt idx="370">
                  <c:v>0.67158246501410501</c:v>
                </c:pt>
                <c:pt idx="371">
                  <c:v>0.67158044433031505</c:v>
                </c:pt>
                <c:pt idx="372">
                  <c:v>0.67157843138016604</c:v>
                </c:pt>
                <c:pt idx="373">
                  <c:v>0.67157642613247204</c:v>
                </c:pt>
                <c:pt idx="374">
                  <c:v>0.67157442855616201</c:v>
                </c:pt>
                <c:pt idx="375">
                  <c:v>0.67157243862028004</c:v>
                </c:pt>
                <c:pt idx="376">
                  <c:v>0.67157045629398604</c:v>
                </c:pt>
                <c:pt idx="377">
                  <c:v>0.67156848154655502</c:v>
                </c:pt>
                <c:pt idx="378">
                  <c:v>0.67156651434737702</c:v>
                </c:pt>
                <c:pt idx="379">
                  <c:v>0.67156455466595899</c:v>
                </c:pt>
                <c:pt idx="380">
                  <c:v>0.67156260247192101</c:v>
                </c:pt>
                <c:pt idx="381">
                  <c:v>0.67156065773500195</c:v>
                </c:pt>
                <c:pt idx="382">
                  <c:v>0.67155872042505604</c:v>
                </c:pt>
                <c:pt idx="383">
                  <c:v>0.67155679051205097</c:v>
                </c:pt>
                <c:pt idx="384">
                  <c:v>0.671554867966073</c:v>
                </c:pt>
                <c:pt idx="385">
                  <c:v>0.67155295275732396</c:v>
                </c:pt>
                <c:pt idx="386">
                  <c:v>0.67155104485612105</c:v>
                </c:pt>
                <c:pt idx="387">
                  <c:v>0.67154914423289602</c:v>
                </c:pt>
                <c:pt idx="388">
                  <c:v>0.6715472508582</c:v>
                </c:pt>
                <c:pt idx="389">
                  <c:v>0.67154536470269599</c:v>
                </c:pt>
                <c:pt idx="390">
                  <c:v>0.67154348573716605</c:v>
                </c:pt>
                <c:pt idx="391">
                  <c:v>0.671541613932505</c:v>
                </c:pt>
                <c:pt idx="392">
                  <c:v>0.67153974925972604</c:v>
                </c:pt>
                <c:pt idx="393">
                  <c:v>0.67153789168995603</c:v>
                </c:pt>
                <c:pt idx="394">
                  <c:v>0.67153604119443699</c:v>
                </c:pt>
                <c:pt idx="395">
                  <c:v>0.67153419774452805</c:v>
                </c:pt>
                <c:pt idx="396">
                  <c:v>0.67153236131170102</c:v>
                </c:pt>
                <c:pt idx="397">
                  <c:v>0.67153053186754397</c:v>
                </c:pt>
                <c:pt idx="398">
                  <c:v>0.67152870938375997</c:v>
                </c:pt>
                <c:pt idx="399">
                  <c:v>0.67152689383216502</c:v>
                </c:pt>
                <c:pt idx="400">
                  <c:v>0.671525085184693</c:v>
                </c:pt>
                <c:pt idx="401">
                  <c:v>0.67152328341338696</c:v>
                </c:pt>
                <c:pt idx="402">
                  <c:v>0.67152148849040805</c:v>
                </c:pt>
                <c:pt idx="403">
                  <c:v>0.67151970038802999</c:v>
                </c:pt>
                <c:pt idx="404">
                  <c:v>0.671517919078639</c:v>
                </c:pt>
                <c:pt idx="405">
                  <c:v>0.67151614453473696</c:v>
                </c:pt>
                <c:pt idx="406">
                  <c:v>0.67151437672893599</c:v>
                </c:pt>
                <c:pt idx="407">
                  <c:v>0.67151261563396303</c:v>
                </c:pt>
                <c:pt idx="408">
                  <c:v>0.67151086122265702</c:v>
                </c:pt>
                <c:pt idx="409">
                  <c:v>0.67150911346797004</c:v>
                </c:pt>
                <c:pt idx="410">
                  <c:v>0.67150737234296498</c:v>
                </c:pt>
                <c:pt idx="411">
                  <c:v>0.67150563782081696</c:v>
                </c:pt>
                <c:pt idx="412">
                  <c:v>0.67150390987481301</c:v>
                </c:pt>
                <c:pt idx="413">
                  <c:v>0.67150218847835097</c:v>
                </c:pt>
                <c:pt idx="414">
                  <c:v>0.67150047360494103</c:v>
                </c:pt>
                <c:pt idx="415">
                  <c:v>0.67149876522820195</c:v>
                </c:pt>
                <c:pt idx="416">
                  <c:v>0.67149706332186399</c:v>
                </c:pt>
                <c:pt idx="417">
                  <c:v>0.67149536785976904</c:v>
                </c:pt>
                <c:pt idx="418">
                  <c:v>0.67149367881586497</c:v>
                </c:pt>
                <c:pt idx="419">
                  <c:v>0.67149199616421196</c:v>
                </c:pt>
                <c:pt idx="420">
                  <c:v>0.671490319878979</c:v>
                </c:pt>
                <c:pt idx="421">
                  <c:v>0.67148864993444402</c:v>
                </c:pt>
                <c:pt idx="422">
                  <c:v>0.67148698630499304</c:v>
                </c:pt>
                <c:pt idx="423">
                  <c:v>0.67148532896511903</c:v>
                </c:pt>
                <c:pt idx="424">
                  <c:v>0.67148367788942498</c:v>
                </c:pt>
                <c:pt idx="425">
                  <c:v>0.671482033052621</c:v>
                </c:pt>
                <c:pt idx="426">
                  <c:v>0.67148039442952301</c:v>
                </c:pt>
                <c:pt idx="427">
                  <c:v>0.67147876199505496</c:v>
                </c:pt>
                <c:pt idx="428">
                  <c:v>0.67147713572424705</c:v>
                </c:pt>
                <c:pt idx="429">
                  <c:v>0.67147551559223495</c:v>
                </c:pt>
                <c:pt idx="430">
                  <c:v>0.67147390157426101</c:v>
                </c:pt>
                <c:pt idx="431">
                  <c:v>0.67147229364567296</c:v>
                </c:pt>
                <c:pt idx="432">
                  <c:v>0.67147069178192298</c:v>
                </c:pt>
                <c:pt idx="433">
                  <c:v>0.67146909595856796</c:v>
                </c:pt>
                <c:pt idx="434">
                  <c:v>0.67146750615127104</c:v>
                </c:pt>
                <c:pt idx="435">
                  <c:v>0.67146592233579705</c:v>
                </c:pt>
                <c:pt idx="436">
                  <c:v>0.67146434448801395</c:v>
                </c:pt>
                <c:pt idx="437">
                  <c:v>0.67146277258389697</c:v>
                </c:pt>
                <c:pt idx="438">
                  <c:v>0.67146120659951902</c:v>
                </c:pt>
                <c:pt idx="439">
                  <c:v>0.67145964651105905</c:v>
                </c:pt>
                <c:pt idx="440">
                  <c:v>0.67145809229479803</c:v>
                </c:pt>
                <c:pt idx="441">
                  <c:v>0.67145654392711795</c:v>
                </c:pt>
                <c:pt idx="442">
                  <c:v>0.67145500138450098</c:v>
                </c:pt>
                <c:pt idx="443">
                  <c:v>0.67145346464353195</c:v>
                </c:pt>
                <c:pt idx="444">
                  <c:v>0.67145193368089695</c:v>
                </c:pt>
                <c:pt idx="445">
                  <c:v>0.67145040847338</c:v>
                </c:pt>
                <c:pt idx="446">
                  <c:v>0.67144888899786803</c:v>
                </c:pt>
                <c:pt idx="447">
                  <c:v>0.67144737523134501</c:v>
                </c:pt>
                <c:pt idx="448">
                  <c:v>0.67144586715089505</c:v>
                </c:pt>
                <c:pt idx="449">
                  <c:v>0.67144436473370095</c:v>
                </c:pt>
                <c:pt idx="450">
                  <c:v>0.671442867957045</c:v>
                </c:pt>
                <c:pt idx="451">
                  <c:v>0.67144137679830496</c:v>
                </c:pt>
                <c:pt idx="452">
                  <c:v>0.67143989123495895</c:v>
                </c:pt>
                <c:pt idx="453">
                  <c:v>0.67143841124458103</c:v>
                </c:pt>
                <c:pt idx="454">
                  <c:v>0.67143693680484295</c:v>
                </c:pt>
                <c:pt idx="455">
                  <c:v>0.67143546789351005</c:v>
                </c:pt>
                <c:pt idx="456">
                  <c:v>0.67143400448844903</c:v>
                </c:pt>
                <c:pt idx="457">
                  <c:v>0.67143254656761697</c:v>
                </c:pt>
                <c:pt idx="458">
                  <c:v>0.67143109410907098</c:v>
                </c:pt>
                <c:pt idx="459">
                  <c:v>0.67142964709095798</c:v>
                </c:pt>
                <c:pt idx="460">
                  <c:v>0.67142820549152504</c:v>
                </c:pt>
                <c:pt idx="461">
                  <c:v>0.67142676928911005</c:v>
                </c:pt>
                <c:pt idx="462">
                  <c:v>0.67142533846214503</c:v>
                </c:pt>
                <c:pt idx="463">
                  <c:v>0.67142391298915605</c:v>
                </c:pt>
                <c:pt idx="464">
                  <c:v>0.67142249284876199</c:v>
                </c:pt>
                <c:pt idx="465">
                  <c:v>0.67142107801967499</c:v>
                </c:pt>
                <c:pt idx="466">
                  <c:v>0.67141966848069801</c:v>
                </c:pt>
                <c:pt idx="467">
                  <c:v>0.67141826421072803</c:v>
                </c:pt>
                <c:pt idx="468">
                  <c:v>0.67141686518875299</c:v>
                </c:pt>
                <c:pt idx="469">
                  <c:v>0.67141547139384905</c:v>
                </c:pt>
                <c:pt idx="470">
                  <c:v>0.671414082805188</c:v>
                </c:pt>
                <c:pt idx="471">
                  <c:v>0.67141269940202897</c:v>
                </c:pt>
                <c:pt idx="472">
                  <c:v>0.67141132116372104</c:v>
                </c:pt>
                <c:pt idx="473">
                  <c:v>0.671409948069705</c:v>
                </c:pt>
                <c:pt idx="474">
                  <c:v>0.67140858009950799</c:v>
                </c:pt>
                <c:pt idx="475">
                  <c:v>0.67140721723274899</c:v>
                </c:pt>
                <c:pt idx="476">
                  <c:v>0.671405859449133</c:v>
                </c:pt>
                <c:pt idx="477">
                  <c:v>0.67140450672845498</c:v>
                </c:pt>
                <c:pt idx="478">
                  <c:v>0.671403159050598</c:v>
                </c:pt>
                <c:pt idx="479">
                  <c:v>0.67140181639552898</c:v>
                </c:pt>
                <c:pt idx="480">
                  <c:v>0.67140047874330699</c:v>
                </c:pt>
                <c:pt idx="481">
                  <c:v>0.67139914607407403</c:v>
                </c:pt>
                <c:pt idx="482">
                  <c:v>0.67139781836805901</c:v>
                </c:pt>
                <c:pt idx="483">
                  <c:v>0.67139649560557901</c:v>
                </c:pt>
                <c:pt idx="484">
                  <c:v>0.67139517776703295</c:v>
                </c:pt>
                <c:pt idx="485">
                  <c:v>0.67139386483290797</c:v>
                </c:pt>
                <c:pt idx="486">
                  <c:v>0.67139255678377396</c:v>
                </c:pt>
                <c:pt idx="487">
                  <c:v>0.67139125360028795</c:v>
                </c:pt>
                <c:pt idx="488">
                  <c:v>0.67138995526318801</c:v>
                </c:pt>
                <c:pt idx="489">
                  <c:v>0.67138866175329803</c:v>
                </c:pt>
                <c:pt idx="490">
                  <c:v>0.67138737305152296</c:v>
                </c:pt>
                <c:pt idx="491">
                  <c:v>0.671386089138854</c:v>
                </c:pt>
                <c:pt idx="492">
                  <c:v>0.67138480999636196</c:v>
                </c:pt>
                <c:pt idx="493">
                  <c:v>0.67138353560520203</c:v>
                </c:pt>
                <c:pt idx="494">
                  <c:v>0.67138226594660999</c:v>
                </c:pt>
                <c:pt idx="495">
                  <c:v>0.67138100100190301</c:v>
                </c:pt>
                <c:pt idx="496">
                  <c:v>0.67137974075248097</c:v>
                </c:pt>
                <c:pt idx="497">
                  <c:v>0.67137848517982401</c:v>
                </c:pt>
                <c:pt idx="498">
                  <c:v>0.67137723426549101</c:v>
                </c:pt>
                <c:pt idx="499">
                  <c:v>0.67137598799112297</c:v>
                </c:pt>
                <c:pt idx="500">
                  <c:v>0.67137474633843996</c:v>
                </c:pt>
                <c:pt idx="501">
                  <c:v>0.671373509289242</c:v>
                </c:pt>
                <c:pt idx="502">
                  <c:v>0.67137227682540701</c:v>
                </c:pt>
                <c:pt idx="503">
                  <c:v>0.67137104892889199</c:v>
                </c:pt>
                <c:pt idx="504">
                  <c:v>0.67136982558173397</c:v>
                </c:pt>
                <c:pt idx="505">
                  <c:v>0.67136860676604604</c:v>
                </c:pt>
                <c:pt idx="506">
                  <c:v>0.671367392464019</c:v>
                </c:pt>
                <c:pt idx="507">
                  <c:v>0.67136618265792203</c:v>
                </c:pt>
                <c:pt idx="508">
                  <c:v>0.67136497733010203</c:v>
                </c:pt>
                <c:pt idx="509">
                  <c:v>0.67136377646297896</c:v>
                </c:pt>
                <c:pt idx="510">
                  <c:v>0.67136258003905303</c:v>
                </c:pt>
                <c:pt idx="511">
                  <c:v>0.67136138804089895</c:v>
                </c:pt>
                <c:pt idx="512">
                  <c:v>0.67136020045116696</c:v>
                </c:pt>
                <c:pt idx="513">
                  <c:v>0.67135901725258196</c:v>
                </c:pt>
                <c:pt idx="514">
                  <c:v>0.67135783842794505</c:v>
                </c:pt>
                <c:pt idx="515">
                  <c:v>0.67135666396013005</c:v>
                </c:pt>
                <c:pt idx="516">
                  <c:v>0.67135549383208803</c:v>
                </c:pt>
                <c:pt idx="517">
                  <c:v>0.67135432802684203</c:v>
                </c:pt>
                <c:pt idx="518">
                  <c:v>0.671353166527488</c:v>
                </c:pt>
                <c:pt idx="519">
                  <c:v>0.67135200931719696</c:v>
                </c:pt>
                <c:pt idx="520">
                  <c:v>0.67135085637921299</c:v>
                </c:pt>
                <c:pt idx="521">
                  <c:v>0.67134970769684998</c:v>
                </c:pt>
                <c:pt idx="522">
                  <c:v>0.67134856325349801</c:v>
                </c:pt>
                <c:pt idx="523">
                  <c:v>0.67134742303261596</c:v>
                </c:pt>
                <c:pt idx="524">
                  <c:v>0.67134628701773602</c:v>
                </c:pt>
                <c:pt idx="525">
                  <c:v>0.67134515519246196</c:v>
                </c:pt>
                <c:pt idx="526">
                  <c:v>0.67134402754046696</c:v>
                </c:pt>
                <c:pt idx="527">
                  <c:v>0.67134290404549701</c:v>
                </c:pt>
                <c:pt idx="528">
                  <c:v>0.67134178469136596</c:v>
                </c:pt>
                <c:pt idx="529">
                  <c:v>0.67134066946196003</c:v>
                </c:pt>
                <c:pt idx="530">
                  <c:v>0.67133955834123404</c:v>
                </c:pt>
                <c:pt idx="531">
                  <c:v>0.67133845131321301</c:v>
                </c:pt>
                <c:pt idx="532">
                  <c:v>0.67133734836199099</c:v>
                </c:pt>
                <c:pt idx="533">
                  <c:v>0.67133624947172799</c:v>
                </c:pt>
                <c:pt idx="534">
                  <c:v>0.67133515462665805</c:v>
                </c:pt>
                <c:pt idx="535">
                  <c:v>0.67133406381107796</c:v>
                </c:pt>
                <c:pt idx="536">
                  <c:v>0.67133297700935601</c:v>
                </c:pt>
                <c:pt idx="537">
                  <c:v>0.67133189420592598</c:v>
                </c:pt>
                <c:pt idx="538">
                  <c:v>0.67133081538529105</c:v>
                </c:pt>
                <c:pt idx="539">
                  <c:v>0.67132974053201799</c:v>
                </c:pt>
                <c:pt idx="540">
                  <c:v>0.671328669630744</c:v>
                </c:pt>
                <c:pt idx="541">
                  <c:v>0.67132760266616998</c:v>
                </c:pt>
                <c:pt idx="542">
                  <c:v>0.67132653962306499</c:v>
                </c:pt>
                <c:pt idx="543">
                  <c:v>0.67132548048626095</c:v>
                </c:pt>
                <c:pt idx="544">
                  <c:v>0.67132442524065805</c:v>
                </c:pt>
                <c:pt idx="545">
                  <c:v>0.67132337387122099</c:v>
                </c:pt>
                <c:pt idx="546">
                  <c:v>0.67132232636297795</c:v>
                </c:pt>
                <c:pt idx="547">
                  <c:v>0.67132128270102298</c:v>
                </c:pt>
                <c:pt idx="548">
                  <c:v>0.67132024287051395</c:v>
                </c:pt>
                <c:pt idx="549">
                  <c:v>0.67131920685667301</c:v>
                </c:pt>
                <c:pt idx="550">
                  <c:v>0.67131817464478605</c:v>
                </c:pt>
                <c:pt idx="551">
                  <c:v>0.671317146220202</c:v>
                </c:pt>
                <c:pt idx="552">
                  <c:v>0.67131612156833398</c:v>
                </c:pt>
                <c:pt idx="553">
                  <c:v>0.67131510067465505</c:v>
                </c:pt>
                <c:pt idx="554">
                  <c:v>0.67131408352470501</c:v>
                </c:pt>
                <c:pt idx="555">
                  <c:v>0.67131307010408303</c:v>
                </c:pt>
                <c:pt idx="556">
                  <c:v>0.67131206039845004</c:v>
                </c:pt>
                <c:pt idx="557">
                  <c:v>0.671311054393531</c:v>
                </c:pt>
                <c:pt idx="558">
                  <c:v>0.67131005207510996</c:v>
                </c:pt>
                <c:pt idx="559">
                  <c:v>0.67130905342903302</c:v>
                </c:pt>
                <c:pt idx="560">
                  <c:v>0.671308058441208</c:v>
                </c:pt>
                <c:pt idx="561">
                  <c:v>0.67130706709760202</c:v>
                </c:pt>
                <c:pt idx="562">
                  <c:v>0.67130607938424403</c:v>
                </c:pt>
                <c:pt idx="563">
                  <c:v>0.67130509528722104</c:v>
                </c:pt>
                <c:pt idx="564">
                  <c:v>0.67130411479268004</c:v>
                </c:pt>
                <c:pt idx="565">
                  <c:v>0.67130313788683005</c:v>
                </c:pt>
                <c:pt idx="566">
                  <c:v>0.67130216455593605</c:v>
                </c:pt>
                <c:pt idx="567">
                  <c:v>0.671301194786325</c:v>
                </c:pt>
                <c:pt idx="568">
                  <c:v>0.67130022856437999</c:v>
                </c:pt>
                <c:pt idx="569">
                  <c:v>0.67129926587654298</c:v>
                </c:pt>
                <c:pt idx="570">
                  <c:v>0.67129830670931601</c:v>
                </c:pt>
                <c:pt idx="571">
                  <c:v>0.67129735104925703</c:v>
                </c:pt>
                <c:pt idx="572">
                  <c:v>0.67129639888298298</c:v>
                </c:pt>
                <c:pt idx="573">
                  <c:v>0.67129545019716597</c:v>
                </c:pt>
                <c:pt idx="574">
                  <c:v>0.67129450497853804</c:v>
                </c:pt>
                <c:pt idx="575">
                  <c:v>0.671293563213887</c:v>
                </c:pt>
                <c:pt idx="576">
                  <c:v>0.67129262489005503</c:v>
                </c:pt>
                <c:pt idx="577">
                  <c:v>0.67129168999394495</c:v>
                </c:pt>
                <c:pt idx="578">
                  <c:v>0.67129075851251097</c:v>
                </c:pt>
                <c:pt idx="579">
                  <c:v>0.67128983043276802</c:v>
                </c:pt>
                <c:pt idx="580">
                  <c:v>0.67128890574178202</c:v>
                </c:pt>
                <c:pt idx="581">
                  <c:v>0.67128798442667703</c:v>
                </c:pt>
                <c:pt idx="582">
                  <c:v>0.67128706647463099</c:v>
                </c:pt>
                <c:pt idx="583">
                  <c:v>0.67128615187287699</c:v>
                </c:pt>
                <c:pt idx="584">
                  <c:v>0.67128524060870398</c:v>
                </c:pt>
                <c:pt idx="585">
                  <c:v>0.67128433266945198</c:v>
                </c:pt>
                <c:pt idx="586">
                  <c:v>0.67128342804251895</c:v>
                </c:pt>
                <c:pt idx="587">
                  <c:v>0.67128252671535305</c:v>
                </c:pt>
                <c:pt idx="588">
                  <c:v>0.67128162867545904</c:v>
                </c:pt>
                <c:pt idx="589">
                  <c:v>0.671280733910393</c:v>
                </c:pt>
                <c:pt idx="590">
                  <c:v>0.67127984240776495</c:v>
                </c:pt>
                <c:pt idx="591">
                  <c:v>0.67127895415523697</c:v>
                </c:pt>
                <c:pt idx="592">
                  <c:v>0.67127806914052601</c:v>
                </c:pt>
                <c:pt idx="593">
                  <c:v>0.67127718735139796</c:v>
                </c:pt>
                <c:pt idx="594">
                  <c:v>0.67127630877567401</c:v>
                </c:pt>
                <c:pt idx="595">
                  <c:v>0.67127543340122597</c:v>
                </c:pt>
                <c:pt idx="596">
                  <c:v>0.67127456121597595</c:v>
                </c:pt>
                <c:pt idx="597">
                  <c:v>0.67127369220789901</c:v>
                </c:pt>
                <c:pt idx="598">
                  <c:v>0.67127282636502195</c:v>
                </c:pt>
                <c:pt idx="599">
                  <c:v>0.67127196367542197</c:v>
                </c:pt>
                <c:pt idx="600">
                  <c:v>0.67127110412722502</c:v>
                </c:pt>
                <c:pt idx="601">
                  <c:v>0.67127024770861099</c:v>
                </c:pt>
                <c:pt idx="602">
                  <c:v>0.67126939440780697</c:v>
                </c:pt>
                <c:pt idx="603">
                  <c:v>0.67126854421309201</c:v>
                </c:pt>
                <c:pt idx="604">
                  <c:v>0.67126769711279499</c:v>
                </c:pt>
                <c:pt idx="605">
                  <c:v>0.67126685309529299</c:v>
                </c:pt>
                <c:pt idx="606">
                  <c:v>0.67126601214901305</c:v>
                </c:pt>
                <c:pt idx="607">
                  <c:v>0.67126517426243204</c:v>
                </c:pt>
                <c:pt idx="608">
                  <c:v>0.67126433942407504</c:v>
                </c:pt>
                <c:pt idx="609">
                  <c:v>0.67126350762251696</c:v>
                </c:pt>
                <c:pt idx="610">
                  <c:v>0.67126267884637802</c:v>
                </c:pt>
                <c:pt idx="611">
                  <c:v>0.67126185308432995</c:v>
                </c:pt>
                <c:pt idx="612">
                  <c:v>0.67126103032509199</c:v>
                </c:pt>
                <c:pt idx="613">
                  <c:v>0.67126021055743001</c:v>
                </c:pt>
                <c:pt idx="614">
                  <c:v>0.67125939377015797</c:v>
                </c:pt>
                <c:pt idx="615">
                  <c:v>0.671258579952138</c:v>
                </c:pt>
                <c:pt idx="616">
                  <c:v>0.67125776909227697</c:v>
                </c:pt>
                <c:pt idx="617">
                  <c:v>0.67125696117953304</c:v>
                </c:pt>
                <c:pt idx="618">
                  <c:v>0.67125615620290702</c:v>
                </c:pt>
                <c:pt idx="619">
                  <c:v>0.67125535415144699</c:v>
                </c:pt>
                <c:pt idx="620">
                  <c:v>0.67125455501424902</c:v>
                </c:pt>
                <c:pt idx="621">
                  <c:v>0.67125375878045501</c:v>
                </c:pt>
                <c:pt idx="622">
                  <c:v>0.67125296543925095</c:v>
                </c:pt>
                <c:pt idx="623">
                  <c:v>0.671252174979869</c:v>
                </c:pt>
                <c:pt idx="624">
                  <c:v>0.67125138739158896</c:v>
                </c:pt>
                <c:pt idx="625">
                  <c:v>0.67125060266373404</c:v>
                </c:pt>
                <c:pt idx="626">
                  <c:v>0.67124982078567297</c:v>
                </c:pt>
                <c:pt idx="627">
                  <c:v>0.67124904174681799</c:v>
                </c:pt>
                <c:pt idx="628">
                  <c:v>0.67124826553662797</c:v>
                </c:pt>
                <c:pt idx="629">
                  <c:v>0.671247492144605</c:v>
                </c:pt>
                <c:pt idx="630">
                  <c:v>0.67124672156029697</c:v>
                </c:pt>
                <c:pt idx="631">
                  <c:v>0.67124595377329399</c:v>
                </c:pt>
                <c:pt idx="632">
                  <c:v>0.67124518877323103</c:v>
                </c:pt>
                <c:pt idx="633">
                  <c:v>0.671244426549786</c:v>
                </c:pt>
                <c:pt idx="634">
                  <c:v>0.67124366709268202</c:v>
                </c:pt>
                <c:pt idx="635">
                  <c:v>0.67124291039168205</c:v>
                </c:pt>
                <c:pt idx="636">
                  <c:v>0.67124215643659602</c:v>
                </c:pt>
                <c:pt idx="637">
                  <c:v>0.67124140521727405</c:v>
                </c:pt>
                <c:pt idx="638">
                  <c:v>0.67124065672361</c:v>
                </c:pt>
                <c:pt idx="639">
                  <c:v>0.67123991094554003</c:v>
                </c:pt>
                <c:pt idx="640">
                  <c:v>0.67123916787304305</c:v>
                </c:pt>
                <c:pt idx="641">
                  <c:v>0.67123842749613905</c:v>
                </c:pt>
                <c:pt idx="642">
                  <c:v>0.67123768980489096</c:v>
                </c:pt>
                <c:pt idx="643">
                  <c:v>0.67123695478940304</c:v>
                </c:pt>
                <c:pt idx="644">
                  <c:v>0.67123622243981995</c:v>
                </c:pt>
                <c:pt idx="645">
                  <c:v>0.67123549274632999</c:v>
                </c:pt>
                <c:pt idx="646">
                  <c:v>0.67123476569916096</c:v>
                </c:pt>
                <c:pt idx="647">
                  <c:v>0.671234041288581</c:v>
                </c:pt>
                <c:pt idx="648">
                  <c:v>0.67123331950490195</c:v>
                </c:pt>
                <c:pt idx="649">
                  <c:v>0.67123260033847298</c:v>
                </c:pt>
                <c:pt idx="650">
                  <c:v>0.67123188377968501</c:v>
                </c:pt>
                <c:pt idx="651">
                  <c:v>0.67123116981897002</c:v>
                </c:pt>
                <c:pt idx="652">
                  <c:v>0.67123045844679896</c:v>
                </c:pt>
                <c:pt idx="653">
                  <c:v>0.67122974965368298</c:v>
                </c:pt>
                <c:pt idx="654">
                  <c:v>0.67122904343017298</c:v>
                </c:pt>
                <c:pt idx="655">
                  <c:v>0.67122833976685903</c:v>
                </c:pt>
                <c:pt idx="656">
                  <c:v>0.67122763865436996</c:v>
                </c:pt>
                <c:pt idx="657">
                  <c:v>0.67122694008337602</c:v>
                </c:pt>
                <c:pt idx="658">
                  <c:v>0.67122624404458497</c:v>
                </c:pt>
                <c:pt idx="659">
                  <c:v>0.671225550528743</c:v>
                </c:pt>
                <c:pt idx="660">
                  <c:v>0.67122485952663402</c:v>
                </c:pt>
                <c:pt idx="661">
                  <c:v>0.67122417102908405</c:v>
                </c:pt>
                <c:pt idx="662">
                  <c:v>0.67122348502695295</c:v>
                </c:pt>
                <c:pt idx="663">
                  <c:v>0.671222801511142</c:v>
                </c:pt>
                <c:pt idx="664">
                  <c:v>0.671222120472589</c:v>
                </c:pt>
                <c:pt idx="665">
                  <c:v>0.67122144190226996</c:v>
                </c:pt>
                <c:pt idx="666">
                  <c:v>0.67122076579119705</c:v>
                </c:pt>
                <c:pt idx="667">
                  <c:v>0.671220092130423</c:v>
                </c:pt>
                <c:pt idx="668">
                  <c:v>0.67121942091103404</c:v>
                </c:pt>
                <c:pt idx="669">
                  <c:v>0.67121875212415505</c:v>
                </c:pt>
                <c:pt idx="670">
                  <c:v>0.67121808576094999</c:v>
                </c:pt>
                <c:pt idx="671">
                  <c:v>0.67121742181261601</c:v>
                </c:pt>
                <c:pt idx="672">
                  <c:v>0.67121676027039001</c:v>
                </c:pt>
                <c:pt idx="673">
                  <c:v>0.67121610112554198</c:v>
                </c:pt>
                <c:pt idx="674">
                  <c:v>0.67121544436938096</c:v>
                </c:pt>
                <c:pt idx="675">
                  <c:v>0.67121478999325102</c:v>
                </c:pt>
                <c:pt idx="676">
                  <c:v>0.67121413798853202</c:v>
                </c:pt>
                <c:pt idx="677">
                  <c:v>0.67121348834664096</c:v>
                </c:pt>
                <c:pt idx="678">
                  <c:v>0.67121284105902801</c:v>
                </c:pt>
                <c:pt idx="679">
                  <c:v>0.67121219611717997</c:v>
                </c:pt>
                <c:pt idx="680">
                  <c:v>0.67121155351261996</c:v>
                </c:pt>
                <c:pt idx="681">
                  <c:v>0.67121091323690596</c:v>
                </c:pt>
                <c:pt idx="682">
                  <c:v>0.67121027528162802</c:v>
                </c:pt>
                <c:pt idx="683">
                  <c:v>0.67120963963841596</c:v>
                </c:pt>
                <c:pt idx="684">
                  <c:v>0.67120900629892899</c:v>
                </c:pt>
                <c:pt idx="685">
                  <c:v>0.67120837525486599</c:v>
                </c:pt>
                <c:pt idx="686">
                  <c:v>0.671207746497956</c:v>
                </c:pt>
                <c:pt idx="687">
                  <c:v>0.67120712001996397</c:v>
                </c:pt>
                <c:pt idx="688">
                  <c:v>0.67120649581268998</c:v>
                </c:pt>
                <c:pt idx="689">
                  <c:v>0.67120587386796604</c:v>
                </c:pt>
                <c:pt idx="690">
                  <c:v>0.67120525417765797</c:v>
                </c:pt>
                <c:pt idx="691">
                  <c:v>0.67120463673366804</c:v>
                </c:pt>
                <c:pt idx="692">
                  <c:v>0.67120402152792802</c:v>
                </c:pt>
                <c:pt idx="693">
                  <c:v>0.67120340855240501</c:v>
                </c:pt>
                <c:pt idx="694">
                  <c:v>0.67120279779909897</c:v>
                </c:pt>
                <c:pt idx="695">
                  <c:v>0.67120218926004405</c:v>
                </c:pt>
                <c:pt idx="696">
                  <c:v>0.67120158292730503</c:v>
                </c:pt>
                <c:pt idx="697">
                  <c:v>0.67120097879298102</c:v>
                </c:pt>
                <c:pt idx="698">
                  <c:v>0.67120037684920297</c:v>
                </c:pt>
                <c:pt idx="699">
                  <c:v>0.67119977708813505</c:v>
                </c:pt>
                <c:pt idx="700">
                  <c:v>0.67119917950197105</c:v>
                </c:pt>
                <c:pt idx="701">
                  <c:v>0.67119858408294097</c:v>
                </c:pt>
                <c:pt idx="702">
                  <c:v>0.671197990823304</c:v>
                </c:pt>
                <c:pt idx="703">
                  <c:v>0.67119739971535097</c:v>
                </c:pt>
                <c:pt idx="704">
                  <c:v>0.67119681075140603</c:v>
                </c:pt>
                <c:pt idx="705">
                  <c:v>0.67119622392382405</c:v>
                </c:pt>
                <c:pt idx="706">
                  <c:v>0.67119563922499204</c:v>
                </c:pt>
                <c:pt idx="707">
                  <c:v>0.67119505664732604</c:v>
                </c:pt>
                <c:pt idx="708">
                  <c:v>0.67119447618327599</c:v>
                </c:pt>
                <c:pt idx="709">
                  <c:v>0.67119389782532102</c:v>
                </c:pt>
                <c:pt idx="710">
                  <c:v>0.671193321565972</c:v>
                </c:pt>
                <c:pt idx="711">
                  <c:v>0.67119274739777002</c:v>
                </c:pt>
                <c:pt idx="712">
                  <c:v>0.67119217531328601</c:v>
                </c:pt>
                <c:pt idx="713">
                  <c:v>0.67119160530512401</c:v>
                </c:pt>
                <c:pt idx="714">
                  <c:v>0.67119103736591501</c:v>
                </c:pt>
                <c:pt idx="715">
                  <c:v>0.671190471488322</c:v>
                </c:pt>
                <c:pt idx="716">
                  <c:v>0.67118990766503905</c:v>
                </c:pt>
                <c:pt idx="717">
                  <c:v>0.67118934588878698</c:v>
                </c:pt>
                <c:pt idx="718">
                  <c:v>0.67118878615231903</c:v>
                </c:pt>
                <c:pt idx="719">
                  <c:v>0.67118822844841697</c:v>
                </c:pt>
                <c:pt idx="720">
                  <c:v>0.671187672769893</c:v>
                </c:pt>
                <c:pt idx="721">
                  <c:v>0.67118711910958695</c:v>
                </c:pt>
                <c:pt idx="722">
                  <c:v>0.67118656746036998</c:v>
                </c:pt>
                <c:pt idx="723">
                  <c:v>0.67118601781513998</c:v>
                </c:pt>
                <c:pt idx="724">
                  <c:v>0.67118547016682595</c:v>
                </c:pt>
                <c:pt idx="725">
                  <c:v>0.67118492450838596</c:v>
                </c:pt>
                <c:pt idx="726">
                  <c:v>0.67118438083280396</c:v>
                </c:pt>
                <c:pt idx="727">
                  <c:v>0.67118383913309498</c:v>
                </c:pt>
                <c:pt idx="728">
                  <c:v>0.67118329940230204</c:v>
                </c:pt>
                <c:pt idx="729">
                  <c:v>0.67118276163349599</c:v>
                </c:pt>
                <c:pt idx="730">
                  <c:v>0.67118222581977605</c:v>
                </c:pt>
                <c:pt idx="731">
                  <c:v>0.67118169195427102</c:v>
                </c:pt>
                <c:pt idx="732">
                  <c:v>0.67118116003013395</c:v>
                </c:pt>
                <c:pt idx="733">
                  <c:v>0.67118063004054995</c:v>
                </c:pt>
                <c:pt idx="734">
                  <c:v>0.67118010197872802</c:v>
                </c:pt>
                <c:pt idx="735">
                  <c:v>0.67117957583790899</c:v>
                </c:pt>
                <c:pt idx="736">
                  <c:v>0.67117905161135805</c:v>
                </c:pt>
                <c:pt idx="737">
                  <c:v>0.67117852929236799</c:v>
                </c:pt>
                <c:pt idx="738">
                  <c:v>0.67117800887425905</c:v>
                </c:pt>
                <c:pt idx="739">
                  <c:v>0.67117749035037999</c:v>
                </c:pt>
                <c:pt idx="740">
                  <c:v>0.67117697371410401</c:v>
                </c:pt>
                <c:pt idx="741">
                  <c:v>0.67117645895883504</c:v>
                </c:pt>
                <c:pt idx="742">
                  <c:v>0.67117594607799902</c:v>
                </c:pt>
                <c:pt idx="743">
                  <c:v>0.67117543506505095</c:v>
                </c:pt>
                <c:pt idx="744">
                  <c:v>0.67117492591347305</c:v>
                </c:pt>
                <c:pt idx="745">
                  <c:v>0.67117441861677296</c:v>
                </c:pt>
                <c:pt idx="746">
                  <c:v>0.67117391316848496</c:v>
                </c:pt>
                <c:pt idx="747">
                  <c:v>0.67117340956216798</c:v>
                </c:pt>
                <c:pt idx="748">
                  <c:v>0.67117290779140903</c:v>
                </c:pt>
                <c:pt idx="749">
                  <c:v>0.67117240784982102</c:v>
                </c:pt>
                <c:pt idx="750">
                  <c:v>0.67117190973104102</c:v>
                </c:pt>
                <c:pt idx="751">
                  <c:v>0.67117141342873199</c:v>
                </c:pt>
                <c:pt idx="752">
                  <c:v>0.67117091893658398</c:v>
                </c:pt>
                <c:pt idx="753">
                  <c:v>0.67117042624831202</c:v>
                </c:pt>
                <c:pt idx="754">
                  <c:v>0.67116993535765601</c:v>
                </c:pt>
                <c:pt idx="755">
                  <c:v>0.67116944625838004</c:v>
                </c:pt>
                <c:pt idx="756">
                  <c:v>0.67116895894427597</c:v>
                </c:pt>
                <c:pt idx="757">
                  <c:v>0.67116847340915897</c:v>
                </c:pt>
                <c:pt idx="758">
                  <c:v>0.67116798964686897</c:v>
                </c:pt>
                <c:pt idx="759">
                  <c:v>0.67116750765127098</c:v>
                </c:pt>
                <c:pt idx="760">
                  <c:v>0.671167027416255</c:v>
                </c:pt>
                <c:pt idx="761">
                  <c:v>0.67116654893573502</c:v>
                </c:pt>
                <c:pt idx="762">
                  <c:v>0.67116607220365099</c:v>
                </c:pt>
                <c:pt idx="763">
                  <c:v>0.67116559721396596</c:v>
                </c:pt>
                <c:pt idx="764">
                  <c:v>0.67116512396066696</c:v>
                </c:pt>
                <c:pt idx="765">
                  <c:v>0.67116465243776502</c:v>
                </c:pt>
                <c:pt idx="766">
                  <c:v>0.671164182639297</c:v>
                </c:pt>
                <c:pt idx="767">
                  <c:v>0.671163714559321</c:v>
                </c:pt>
                <c:pt idx="768">
                  <c:v>0.67116324819192297</c:v>
                </c:pt>
                <c:pt idx="769">
                  <c:v>0.67116278353120795</c:v>
                </c:pt>
                <c:pt idx="770">
                  <c:v>0.67116232057130698</c:v>
                </c:pt>
                <c:pt idx="771">
                  <c:v>0.67116185930637495</c:v>
                </c:pt>
                <c:pt idx="772">
                  <c:v>0.67116139973058997</c:v>
                </c:pt>
                <c:pt idx="773">
                  <c:v>0.671160941838152</c:v>
                </c:pt>
                <c:pt idx="774">
                  <c:v>0.67116048562328601</c:v>
                </c:pt>
                <c:pt idx="775">
                  <c:v>0.67116003108024003</c:v>
                </c:pt>
                <c:pt idx="776">
                  <c:v>0.67115957820328298</c:v>
                </c:pt>
                <c:pt idx="777">
                  <c:v>0.67115912698670799</c:v>
                </c:pt>
                <c:pt idx="778">
                  <c:v>0.67115867742483304</c:v>
                </c:pt>
                <c:pt idx="779">
                  <c:v>0.671158229511995</c:v>
                </c:pt>
                <c:pt idx="780">
                  <c:v>0.67115778324255604</c:v>
                </c:pt>
                <c:pt idx="781">
                  <c:v>0.67115733861089999</c:v>
                </c:pt>
                <c:pt idx="782">
                  <c:v>0.67115689561143399</c:v>
                </c:pt>
                <c:pt idx="783">
                  <c:v>0.67115645423858505</c:v>
                </c:pt>
                <c:pt idx="784">
                  <c:v>0.67115601448680395</c:v>
                </c:pt>
                <c:pt idx="785">
                  <c:v>0.671155576350565</c:v>
                </c:pt>
                <c:pt idx="786">
                  <c:v>0.67115513982436303</c:v>
                </c:pt>
                <c:pt idx="787">
                  <c:v>0.67115470490271301</c:v>
                </c:pt>
                <c:pt idx="788">
                  <c:v>0.67115427158015595</c:v>
                </c:pt>
                <c:pt idx="789">
                  <c:v>0.67115383985125099</c:v>
                </c:pt>
                <c:pt idx="790">
                  <c:v>0.67115340971058002</c:v>
                </c:pt>
                <c:pt idx="791">
                  <c:v>0.67115298115274602</c:v>
                </c:pt>
                <c:pt idx="792">
                  <c:v>0.67115255417237596</c:v>
                </c:pt>
                <c:pt idx="793">
                  <c:v>0.67115212876411401</c:v>
                </c:pt>
                <c:pt idx="794">
                  <c:v>0.67115170492262999</c:v>
                </c:pt>
                <c:pt idx="795">
                  <c:v>0.67115128264261004</c:v>
                </c:pt>
                <c:pt idx="796">
                  <c:v>0.67115086191876605</c:v>
                </c:pt>
                <c:pt idx="797">
                  <c:v>0.67115044274582802</c:v>
                </c:pt>
                <c:pt idx="798">
                  <c:v>0.67115002511854804</c:v>
                </c:pt>
                <c:pt idx="799">
                  <c:v>0.67114960903169696</c:v>
                </c:pt>
                <c:pt idx="800">
                  <c:v>0.67114919448007004</c:v>
                </c:pt>
                <c:pt idx="801">
                  <c:v>0.67114878145848</c:v>
                </c:pt>
                <c:pt idx="802">
                  <c:v>0.67114836996176097</c:v>
                </c:pt>
                <c:pt idx="803">
                  <c:v>0.67114795998476895</c:v>
                </c:pt>
                <c:pt idx="804">
                  <c:v>0.67114755152237704</c:v>
                </c:pt>
                <c:pt idx="805">
                  <c:v>0.67114714456948199</c:v>
                </c:pt>
                <c:pt idx="806">
                  <c:v>0.67114673912099898</c:v>
                </c:pt>
                <c:pt idx="807">
                  <c:v>0.67114633517186295</c:v>
                </c:pt>
                <c:pt idx="808">
                  <c:v>0.67114593271703005</c:v>
                </c:pt>
                <c:pt idx="809">
                  <c:v>0.67114553175147595</c:v>
                </c:pt>
                <c:pt idx="810">
                  <c:v>0.67114513227019501</c:v>
                </c:pt>
                <c:pt idx="811">
                  <c:v>0.67114473426820298</c:v>
                </c:pt>
                <c:pt idx="812">
                  <c:v>0.67114433774053495</c:v>
                </c:pt>
                <c:pt idx="813">
                  <c:v>0.67114394268224398</c:v>
                </c:pt>
                <c:pt idx="814">
                  <c:v>0.67114354908840301</c:v>
                </c:pt>
                <c:pt idx="815">
                  <c:v>0.67114315695410698</c:v>
                </c:pt>
                <c:pt idx="816">
                  <c:v>0.67114276627446801</c:v>
                </c:pt>
                <c:pt idx="817">
                  <c:v>0.67114237704461699</c:v>
                </c:pt>
                <c:pt idx="818">
                  <c:v>0.67114198925970403</c:v>
                </c:pt>
                <c:pt idx="819">
                  <c:v>0.67114160291489999</c:v>
                </c:pt>
                <c:pt idx="820">
                  <c:v>0.67114121800539295</c:v>
                </c:pt>
                <c:pt idx="821">
                  <c:v>0.67114083452639095</c:v>
                </c:pt>
                <c:pt idx="822">
                  <c:v>0.67114045247312004</c:v>
                </c:pt>
                <c:pt idx="823">
                  <c:v>0.67114007184082503</c:v>
                </c:pt>
                <c:pt idx="824">
                  <c:v>0.67113969262477102</c:v>
                </c:pt>
                <c:pt idx="825">
                  <c:v>0.67113931482023903</c:v>
                </c:pt>
                <c:pt idx="826">
                  <c:v>0.67113893842253003</c:v>
                </c:pt>
                <c:pt idx="827">
                  <c:v>0.67113856342696299</c:v>
                </c:pt>
                <c:pt idx="828">
                  <c:v>0.67113818982887696</c:v>
                </c:pt>
                <c:pt idx="829">
                  <c:v>0.67113781762362601</c:v>
                </c:pt>
                <c:pt idx="830">
                  <c:v>0.67113744680658405</c:v>
                </c:pt>
                <c:pt idx="831">
                  <c:v>0.67113707737314399</c:v>
                </c:pt>
                <c:pt idx="832">
                  <c:v>0.67113670931871605</c:v>
                </c:pt>
                <c:pt idx="833">
                  <c:v>0.67113634263872701</c:v>
                </c:pt>
                <c:pt idx="834">
                  <c:v>0.67113597732862396</c:v>
                </c:pt>
                <c:pt idx="835">
                  <c:v>0.67113561338386896</c:v>
                </c:pt>
                <c:pt idx="836">
                  <c:v>0.67113525079994396</c:v>
                </c:pt>
                <c:pt idx="837">
                  <c:v>0.67113488957234801</c:v>
                </c:pt>
                <c:pt idx="838">
                  <c:v>0.67113452969659804</c:v>
                </c:pt>
                <c:pt idx="839">
                  <c:v>0.67113417116822605</c:v>
                </c:pt>
                <c:pt idx="840">
                  <c:v>0.67113381398278504</c:v>
                </c:pt>
                <c:pt idx="841">
                  <c:v>0.67113345813584302</c:v>
                </c:pt>
                <c:pt idx="842">
                  <c:v>0.67113310362298495</c:v>
                </c:pt>
                <c:pt idx="843">
                  <c:v>0.67113275043981502</c:v>
                </c:pt>
                <c:pt idx="844">
                  <c:v>0.67113239858195295</c:v>
                </c:pt>
                <c:pt idx="845">
                  <c:v>0.67113204804503501</c:v>
                </c:pt>
                <c:pt idx="846">
                  <c:v>0.67113169882471602</c:v>
                </c:pt>
                <c:pt idx="847">
                  <c:v>0.67113135091666698</c:v>
                </c:pt>
                <c:pt idx="848">
                  <c:v>0.67113100431657502</c:v>
                </c:pt>
                <c:pt idx="849">
                  <c:v>0.67113065902014402</c:v>
                </c:pt>
                <c:pt idx="850">
                  <c:v>0.67113031502309695</c:v>
                </c:pt>
                <c:pt idx="851">
                  <c:v>0.671129972321169</c:v>
                </c:pt>
                <c:pt idx="852">
                  <c:v>0.67112963091011602</c:v>
                </c:pt>
                <c:pt idx="853">
                  <c:v>0.67112929078570804</c:v>
                </c:pt>
                <c:pt idx="854">
                  <c:v>0.67112895194373201</c:v>
                </c:pt>
                <c:pt idx="855">
                  <c:v>0.67112861437999105</c:v>
                </c:pt>
                <c:pt idx="856">
                  <c:v>0.67112827809030495</c:v>
                </c:pt>
                <c:pt idx="857">
                  <c:v>0.67112794307050805</c:v>
                </c:pt>
                <c:pt idx="858">
                  <c:v>0.67112760931645399</c:v>
                </c:pt>
                <c:pt idx="859">
                  <c:v>0.67112727682400897</c:v>
                </c:pt>
                <c:pt idx="860">
                  <c:v>0.67112694558905805</c:v>
                </c:pt>
                <c:pt idx="861">
                  <c:v>0.67112661560749898</c:v>
                </c:pt>
                <c:pt idx="862">
                  <c:v>0.671126286875249</c:v>
                </c:pt>
                <c:pt idx="863">
                  <c:v>0.67112595938823705</c:v>
                </c:pt>
                <c:pt idx="864">
                  <c:v>0.67112563314241203</c:v>
                </c:pt>
                <c:pt idx="865">
                  <c:v>0.67112530813373505</c:v>
                </c:pt>
                <c:pt idx="866">
                  <c:v>0.67112498435818402</c:v>
                </c:pt>
                <c:pt idx="867">
                  <c:v>0.67112466181175301</c:v>
                </c:pt>
                <c:pt idx="868">
                  <c:v>0.671124340490451</c:v>
                </c:pt>
                <c:pt idx="869">
                  <c:v>0.67112402039030095</c:v>
                </c:pt>
                <c:pt idx="870">
                  <c:v>0.67112370150734302</c:v>
                </c:pt>
                <c:pt idx="871">
                  <c:v>0.67112338383763104</c:v>
                </c:pt>
                <c:pt idx="872">
                  <c:v>0.67112306737723604</c:v>
                </c:pt>
                <c:pt idx="873">
                  <c:v>0.67112275212224304</c:v>
                </c:pt>
                <c:pt idx="874">
                  <c:v>0.67112243806875005</c:v>
                </c:pt>
                <c:pt idx="875">
                  <c:v>0.67112212521287296</c:v>
                </c:pt>
                <c:pt idx="876">
                  <c:v>0.67112181355074196</c:v>
                </c:pt>
                <c:pt idx="877">
                  <c:v>0.67112150307850105</c:v>
                </c:pt>
                <c:pt idx="878">
                  <c:v>0.67112119379230895</c:v>
                </c:pt>
                <c:pt idx="879">
                  <c:v>0.67112088568834105</c:v>
                </c:pt>
                <c:pt idx="880">
                  <c:v>0.67112057876278497</c:v>
                </c:pt>
                <c:pt idx="881">
                  <c:v>0.67112027301184396</c:v>
                </c:pt>
                <c:pt idx="882">
                  <c:v>0.67111996843173605</c:v>
                </c:pt>
                <c:pt idx="883">
                  <c:v>0.67111966501869302</c:v>
                </c:pt>
                <c:pt idx="884">
                  <c:v>0.671119362768961</c:v>
                </c:pt>
                <c:pt idx="885">
                  <c:v>0.67111906167880198</c:v>
                </c:pt>
                <c:pt idx="886">
                  <c:v>0.67111876174449103</c:v>
                </c:pt>
                <c:pt idx="887">
                  <c:v>0.67111846296231603</c:v>
                </c:pt>
                <c:pt idx="888">
                  <c:v>0.67111816532858204</c:v>
                </c:pt>
                <c:pt idx="889">
                  <c:v>0.671117868839605</c:v>
                </c:pt>
                <c:pt idx="890">
                  <c:v>0.67111757349171797</c:v>
                </c:pt>
                <c:pt idx="891">
                  <c:v>0.67111727928126597</c:v>
                </c:pt>
                <c:pt idx="892">
                  <c:v>0.67111698620460802</c:v>
                </c:pt>
                <c:pt idx="893">
                  <c:v>0.67111669425811804</c:v>
                </c:pt>
                <c:pt idx="894">
                  <c:v>0.67111640343818302</c:v>
                </c:pt>
                <c:pt idx="895">
                  <c:v>0.67111611374120295</c:v>
                </c:pt>
                <c:pt idx="896">
                  <c:v>0.67111582516359203</c:v>
                </c:pt>
                <c:pt idx="897">
                  <c:v>0.67111553770178001</c:v>
                </c:pt>
                <c:pt idx="898">
                  <c:v>0.67111525135220795</c:v>
                </c:pt>
                <c:pt idx="899">
                  <c:v>0.67111496611132904</c:v>
                </c:pt>
                <c:pt idx="900">
                  <c:v>0.67111468197561397</c:v>
                </c:pt>
                <c:pt idx="901">
                  <c:v>0.67111439894154401</c:v>
                </c:pt>
                <c:pt idx="902">
                  <c:v>0.67111411700561496</c:v>
                </c:pt>
                <c:pt idx="903">
                  <c:v>0.67111383616433395</c:v>
                </c:pt>
                <c:pt idx="904">
                  <c:v>0.67111355641422399</c:v>
                </c:pt>
                <c:pt idx="905">
                  <c:v>0.67111327775181895</c:v>
                </c:pt>
                <c:pt idx="906">
                  <c:v>0.67111300017366704</c:v>
                </c:pt>
                <c:pt idx="907">
                  <c:v>0.67111272367632901</c:v>
                </c:pt>
                <c:pt idx="908">
                  <c:v>0.67111244825637995</c:v>
                </c:pt>
                <c:pt idx="909">
                  <c:v>0.67111217391040501</c:v>
                </c:pt>
                <c:pt idx="910">
                  <c:v>0.67111190063500603</c:v>
                </c:pt>
                <c:pt idx="911">
                  <c:v>0.67111162842679395</c:v>
                </c:pt>
                <c:pt idx="912">
                  <c:v>0.67111135728239502</c:v>
                </c:pt>
                <c:pt idx="913">
                  <c:v>0.67111108719844703</c:v>
                </c:pt>
                <c:pt idx="914">
                  <c:v>0.67111081817160101</c:v>
                </c:pt>
                <c:pt idx="915">
                  <c:v>0.67111055019851995</c:v>
                </c:pt>
                <c:pt idx="916">
                  <c:v>0.67111028327587996</c:v>
                </c:pt>
                <c:pt idx="917">
                  <c:v>0.67111001740036802</c:v>
                </c:pt>
                <c:pt idx="918">
                  <c:v>0.67110975256868799</c:v>
                </c:pt>
                <c:pt idx="919">
                  <c:v>0.67110948877754995</c:v>
                </c:pt>
                <c:pt idx="920">
                  <c:v>0.67110922602368195</c:v>
                </c:pt>
                <c:pt idx="921">
                  <c:v>0.67110896430382105</c:v>
                </c:pt>
                <c:pt idx="922">
                  <c:v>0.67110870361471597</c:v>
                </c:pt>
                <c:pt idx="923">
                  <c:v>0.67110844395313096</c:v>
                </c:pt>
                <c:pt idx="924">
                  <c:v>0.67110818531583905</c:v>
                </c:pt>
                <c:pt idx="925">
                  <c:v>0.67110792769962802</c:v>
                </c:pt>
                <c:pt idx="926">
                  <c:v>0.67110767110129499</c:v>
                </c:pt>
                <c:pt idx="927">
                  <c:v>0.67110741551765196</c:v>
                </c:pt>
                <c:pt idx="928">
                  <c:v>0.67110716094552003</c:v>
                </c:pt>
                <c:pt idx="929">
                  <c:v>0.67110690738173495</c:v>
                </c:pt>
                <c:pt idx="930">
                  <c:v>0.67110665482314102</c:v>
                </c:pt>
                <c:pt idx="931">
                  <c:v>0.67110640326659798</c:v>
                </c:pt>
                <c:pt idx="932">
                  <c:v>0.671106152708975</c:v>
                </c:pt>
                <c:pt idx="933">
                  <c:v>0.67110590314715202</c:v>
                </c:pt>
                <c:pt idx="934">
                  <c:v>0.67110565457802396</c:v>
                </c:pt>
                <c:pt idx="935">
                  <c:v>0.67110540699849497</c:v>
                </c:pt>
                <c:pt idx="936">
                  <c:v>0.67110516040548096</c:v>
                </c:pt>
                <c:pt idx="937">
                  <c:v>0.67110491479590795</c:v>
                </c:pt>
                <c:pt idx="938">
                  <c:v>0.67110467016671804</c:v>
                </c:pt>
                <c:pt idx="939">
                  <c:v>0.67110442651485902</c:v>
                </c:pt>
                <c:pt idx="940">
                  <c:v>0.67110418383729398</c:v>
                </c:pt>
                <c:pt idx="941">
                  <c:v>0.671103942130996</c:v>
                </c:pt>
                <c:pt idx="942">
                  <c:v>0.67110370139294895</c:v>
                </c:pt>
                <c:pt idx="943">
                  <c:v>0.671103461620148</c:v>
                </c:pt>
                <c:pt idx="944">
                  <c:v>0.6711032228096</c:v>
                </c:pt>
                <c:pt idx="945">
                  <c:v>0.67110298495832399</c:v>
                </c:pt>
                <c:pt idx="946">
                  <c:v>0.67110274806334702</c:v>
                </c:pt>
                <c:pt idx="947">
                  <c:v>0.67110251212171002</c:v>
                </c:pt>
                <c:pt idx="948">
                  <c:v>0.671102277130463</c:v>
                </c:pt>
                <c:pt idx="949">
                  <c:v>0.67110204308666899</c:v>
                </c:pt>
                <c:pt idx="950">
                  <c:v>0.67110180998739899</c:v>
                </c:pt>
                <c:pt idx="951">
                  <c:v>0.67110157782973801</c:v>
                </c:pt>
                <c:pt idx="952">
                  <c:v>0.67110134661077903</c:v>
                </c:pt>
                <c:pt idx="953">
                  <c:v>0.67110111632762703</c:v>
                </c:pt>
                <c:pt idx="954">
                  <c:v>0.671100886977399</c:v>
                </c:pt>
                <c:pt idx="955">
                  <c:v>0.67110065855722001</c:v>
                </c:pt>
                <c:pt idx="956">
                  <c:v>0.67110043106422701</c:v>
                </c:pt>
                <c:pt idx="957">
                  <c:v>0.67110020449556795</c:v>
                </c:pt>
                <c:pt idx="958">
                  <c:v>0.671099978848401</c:v>
                </c:pt>
                <c:pt idx="959">
                  <c:v>0.67109975411989398</c:v>
                </c:pt>
                <c:pt idx="960">
                  <c:v>0.67109953030722602</c:v>
                </c:pt>
                <c:pt idx="961">
                  <c:v>0.67109930740758705</c:v>
                </c:pt>
                <c:pt idx="962">
                  <c:v>0.67109908541817498</c:v>
                </c:pt>
                <c:pt idx="963">
                  <c:v>0.67109886433620203</c:v>
                </c:pt>
                <c:pt idx="964">
                  <c:v>0.67109864415888698</c:v>
                </c:pt>
                <c:pt idx="965">
                  <c:v>0.67109842488346005</c:v>
                </c:pt>
                <c:pt idx="966">
                  <c:v>0.67109820650716301</c:v>
                </c:pt>
                <c:pt idx="967">
                  <c:v>0.67109798902724505</c:v>
                </c:pt>
                <c:pt idx="968">
                  <c:v>0.67109777244096802</c:v>
                </c:pt>
                <c:pt idx="969">
                  <c:v>0.67109755674560301</c:v>
                </c:pt>
                <c:pt idx="970">
                  <c:v>0.67109734193842896</c:v>
                </c:pt>
                <c:pt idx="971">
                  <c:v>0.67109712801673904</c:v>
                </c:pt>
                <c:pt idx="972">
                  <c:v>0.67109691497783297</c:v>
                </c:pt>
                <c:pt idx="973">
                  <c:v>0.67109670281902201</c:v>
                </c:pt>
                <c:pt idx="974">
                  <c:v>0.67109649153762496</c:v>
                </c:pt>
                <c:pt idx="975">
                  <c:v>0.67109628113097397</c:v>
                </c:pt>
                <c:pt idx="976">
                  <c:v>0.67109607159640705</c:v>
                </c:pt>
                <c:pt idx="977">
                  <c:v>0.67109586293127599</c:v>
                </c:pt>
                <c:pt idx="978">
                  <c:v>0.67109565513293801</c:v>
                </c:pt>
                <c:pt idx="979">
                  <c:v>0.67109544819876399</c:v>
                </c:pt>
                <c:pt idx="980">
                  <c:v>0.67109524212613203</c:v>
                </c:pt>
                <c:pt idx="981">
                  <c:v>0.671095036912431</c:v>
                </c:pt>
                <c:pt idx="982">
                  <c:v>0.67109483255505697</c:v>
                </c:pt>
                <c:pt idx="983">
                  <c:v>0.67109462905141803</c:v>
                </c:pt>
                <c:pt idx="984">
                  <c:v>0.67109442639893002</c:v>
                </c:pt>
                <c:pt idx="985">
                  <c:v>0.67109422459502099</c:v>
                </c:pt>
                <c:pt idx="986">
                  <c:v>0.671094023637124</c:v>
                </c:pt>
                <c:pt idx="987">
                  <c:v>0.67109382352268498</c:v>
                </c:pt>
                <c:pt idx="988">
                  <c:v>0.67109362424915797</c:v>
                </c:pt>
                <c:pt idx="989">
                  <c:v>0.671093425814005</c:v>
                </c:pt>
                <c:pt idx="990">
                  <c:v>0.67109322821470097</c:v>
                </c:pt>
                <c:pt idx="991">
                  <c:v>0.67109303144872501</c:v>
                </c:pt>
                <c:pt idx="992">
                  <c:v>0.67109283551356902</c:v>
                </c:pt>
                <c:pt idx="993">
                  <c:v>0.671092640406732</c:v>
                </c:pt>
                <c:pt idx="994">
                  <c:v>0.67109244612572405</c:v>
                </c:pt>
                <c:pt idx="995">
                  <c:v>0.67109225266806305</c:v>
                </c:pt>
                <c:pt idx="996">
                  <c:v>0.67109206003127497</c:v>
                </c:pt>
                <c:pt idx="997">
                  <c:v>0.67109186821289502</c:v>
                </c:pt>
                <c:pt idx="998">
                  <c:v>0.67109167721047003</c:v>
                </c:pt>
                <c:pt idx="999">
                  <c:v>0.67109148702155297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3F-4385-BCE6-64A8F672AE9D}"/>
            </c:ext>
          </c:extLst>
        </c:ser>
        <c:ser>
          <c:idx val="2"/>
          <c:order val="1"/>
          <c:tx>
            <c:strRef>
              <c:f>'[Auto-Reg Data.xlsx]Iter 28'!$E$1:$G$1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28'!$F$3:$F$1002</c:f>
              <c:numCache>
                <c:formatCode>#,##0.000</c:formatCode>
                <c:ptCount val="1000"/>
                <c:pt idx="0">
                  <c:v>0.84606628621881697</c:v>
                </c:pt>
                <c:pt idx="1">
                  <c:v>0.79553181236442405</c:v>
                </c:pt>
                <c:pt idx="2">
                  <c:v>0.76247994172738198</c:v>
                </c:pt>
                <c:pt idx="3">
                  <c:v>0.739065299400953</c:v>
                </c:pt>
                <c:pt idx="4">
                  <c:v>0.72238329191488504</c:v>
                </c:pt>
                <c:pt idx="5">
                  <c:v>0.71048909787548398</c:v>
                </c:pt>
                <c:pt idx="6">
                  <c:v>0.70197226454882999</c:v>
                </c:pt>
                <c:pt idx="7">
                  <c:v>0.69582419531974304</c:v>
                </c:pt>
                <c:pt idx="8">
                  <c:v>0.69133533711722395</c:v>
                </c:pt>
                <c:pt idx="9">
                  <c:v>0.68801150330130401</c:v>
                </c:pt>
                <c:pt idx="10">
                  <c:v>0.68551016428036704</c:v>
                </c:pt>
                <c:pt idx="11">
                  <c:v>0.68359415666145895</c:v>
                </c:pt>
                <c:pt idx="12">
                  <c:v>0.68209897896423</c:v>
                </c:pt>
                <c:pt idx="13">
                  <c:v>0.68091006697172096</c:v>
                </c:pt>
                <c:pt idx="14">
                  <c:v>0.67994715566805997</c:v>
                </c:pt>
                <c:pt idx="15">
                  <c:v>0.67915357462624504</c:v>
                </c:pt>
                <c:pt idx="16">
                  <c:v>0.67848893753967898</c:v>
                </c:pt>
                <c:pt idx="17">
                  <c:v>0.677924150744731</c:v>
                </c:pt>
                <c:pt idx="18">
                  <c:v>0.67743800021877099</c:v>
                </c:pt>
                <c:pt idx="19">
                  <c:v>0.67701481133647801</c:v>
                </c:pt>
                <c:pt idx="20">
                  <c:v>0.67664283774395695</c:v>
                </c:pt>
                <c:pt idx="21">
                  <c:v>0.67631314646628105</c:v>
                </c:pt>
                <c:pt idx="22">
                  <c:v>0.67601884158168701</c:v>
                </c:pt>
                <c:pt idx="23">
                  <c:v>0.67575451969116496</c:v>
                </c:pt>
                <c:pt idx="24">
                  <c:v>0.67551588478472202</c:v>
                </c:pt>
                <c:pt idx="25">
                  <c:v>0.67529947330486995</c:v>
                </c:pt>
                <c:pt idx="26">
                  <c:v>0.67510245587193796</c:v>
                </c:pt>
                <c:pt idx="27">
                  <c:v>0.67492249272499405</c:v>
                </c:pt>
                <c:pt idx="28">
                  <c:v>0.67475762710477705</c:v>
                </c:pt>
                <c:pt idx="29">
                  <c:v>0.67460620567637597</c:v>
                </c:pt>
                <c:pt idx="30">
                  <c:v>0.67446681840896205</c:v>
                </c:pt>
                <c:pt idx="31">
                  <c:v>0.67433825260119895</c:v>
                </c:pt>
                <c:pt idx="32">
                  <c:v>0.67421945730252097</c:v>
                </c:pt>
                <c:pt idx="33">
                  <c:v>0.674109515459965</c:v>
                </c:pt>
                <c:pt idx="34">
                  <c:v>0.67400762187126095</c:v>
                </c:pt>
                <c:pt idx="35">
                  <c:v>0.67391306555097696</c:v>
                </c:pt>
                <c:pt idx="36">
                  <c:v>0.67382521548799001</c:v>
                </c:pt>
                <c:pt idx="37">
                  <c:v>0.67374350903702995</c:v>
                </c:pt>
                <c:pt idx="38">
                  <c:v>0.67366744237704101</c:v>
                </c:pt>
                <c:pt idx="39">
                  <c:v>0.67359656260693601</c:v>
                </c:pt>
                <c:pt idx="40">
                  <c:v>0.67353046115028903</c:v>
                </c:pt>
                <c:pt idx="41">
                  <c:v>0.67346876821517798</c:v>
                </c:pt>
                <c:pt idx="42">
                  <c:v>0.67341114811126701</c:v>
                </c:pt>
                <c:pt idx="43">
                  <c:v>0.67335729526835197</c:v>
                </c:pt>
                <c:pt idx="44">
                  <c:v>0.67330693083274396</c:v>
                </c:pt>
                <c:pt idx="45">
                  <c:v>0.67325979974261496</c:v>
                </c:pt>
                <c:pt idx="46">
                  <c:v>0.67321566820262901</c:v>
                </c:pt>
                <c:pt idx="47">
                  <c:v>0.67317432149325296</c:v>
                </c:pt>
                <c:pt idx="48">
                  <c:v>0.67313556206199998</c:v>
                </c:pt>
                <c:pt idx="49">
                  <c:v>0.673099207853328</c:v>
                </c:pt>
                <c:pt idx="50">
                  <c:v>0.67306509084146804</c:v>
                </c:pt>
                <c:pt idx="51">
                  <c:v>0.67303305573656802</c:v>
                </c:pt>
                <c:pt idx="52">
                  <c:v>0.67300295883945904</c:v>
                </c:pt>
                <c:pt idx="53">
                  <c:v>0.67297466702440301</c:v>
                </c:pt>
                <c:pt idx="54">
                  <c:v>0.67294805683245396</c:v>
                </c:pt>
                <c:pt idx="55">
                  <c:v>0.67292301366079699</c:v>
                </c:pt>
                <c:pt idx="56">
                  <c:v>0.67289943103566996</c:v>
                </c:pt>
                <c:pt idx="57">
                  <c:v>0.67287720995830502</c:v>
                </c:pt>
                <c:pt idx="58">
                  <c:v>0.67285625831492801</c:v>
                </c:pt>
                <c:pt idx="59">
                  <c:v>0.67283649034309501</c:v>
                </c:pt>
                <c:pt idx="60">
                  <c:v>0.67281782614776997</c:v>
                </c:pt>
                <c:pt idx="61">
                  <c:v>0.67280019126144297</c:v>
                </c:pt>
                <c:pt idx="62">
                  <c:v>0.67278351624337496</c:v>
                </c:pt>
                <c:pt idx="63">
                  <c:v>0.67276773631368203</c:v>
                </c:pt>
                <c:pt idx="64">
                  <c:v>0.672752791018565</c:v>
                </c:pt>
                <c:pt idx="65">
                  <c:v>0.67273862392344397</c:v>
                </c:pt>
                <c:pt idx="66">
                  <c:v>0.67272518233114598</c:v>
                </c:pt>
                <c:pt idx="67">
                  <c:v>0.67271241702267803</c:v>
                </c:pt>
                <c:pt idx="68">
                  <c:v>0.67270028201838805</c:v>
                </c:pt>
                <c:pt idx="69">
                  <c:v>0.67268873435758603</c:v>
                </c:pt>
                <c:pt idx="70">
                  <c:v>0.67267773389489804</c:v>
                </c:pt>
                <c:pt idx="71">
                  <c:v>0.67266724311186599</c:v>
                </c:pt>
                <c:pt idx="72">
                  <c:v>0.67265722694241203</c:v>
                </c:pt>
                <c:pt idx="73">
                  <c:v>0.67264765261098403</c:v>
                </c:pt>
                <c:pt idx="74">
                  <c:v>0.672638489482285</c:v>
                </c:pt>
                <c:pt idx="75">
                  <c:v>0.67262970892163998</c:v>
                </c:pt>
                <c:pt idx="76">
                  <c:v>0.67262128416511802</c:v>
                </c:pt>
                <c:pt idx="77">
                  <c:v>0.67261319019861898</c:v>
                </c:pt>
                <c:pt idx="78">
                  <c:v>0.67260540364524302</c:v>
                </c:pt>
                <c:pt idx="79">
                  <c:v>0.67259790266027297</c:v>
                </c:pt>
                <c:pt idx="80">
                  <c:v>0.67259066683320701</c:v>
                </c:pt>
                <c:pt idx="81">
                  <c:v>0.67258367709630895</c:v>
                </c:pt>
                <c:pt idx="82">
                  <c:v>0.67257691563918698</c:v>
                </c:pt>
                <c:pt idx="83">
                  <c:v>0.672570365828977</c:v>
                </c:pt>
                <c:pt idx="84">
                  <c:v>0.67256401213570804</c:v>
                </c:pt>
                <c:pt idx="85">
                  <c:v>0.67255784006250496</c:v>
                </c:pt>
                <c:pt idx="86">
                  <c:v>0.67255183608026703</c:v>
                </c:pt>
                <c:pt idx="87">
                  <c:v>0.67254598756652895</c:v>
                </c:pt>
                <c:pt idx="88">
                  <c:v>0.67254028274821498</c:v>
                </c:pt>
                <c:pt idx="89">
                  <c:v>0.67253471064801196</c:v>
                </c:pt>
                <c:pt idx="90">
                  <c:v>0.67252926103413302</c:v>
                </c:pt>
                <c:pt idx="91">
                  <c:v>0.67252392437323305</c:v>
                </c:pt>
                <c:pt idx="92">
                  <c:v>0.67251869178628498</c:v>
                </c:pt>
                <c:pt idx="93">
                  <c:v>0.67251355500719601</c:v>
                </c:pt>
                <c:pt idx="94">
                  <c:v>0.67250850634402204</c:v>
                </c:pt>
                <c:pt idx="95">
                  <c:v>0.67250353864257595</c:v>
                </c:pt>
                <c:pt idx="96">
                  <c:v>0.67249864525230396</c:v>
                </c:pt>
                <c:pt idx="97">
                  <c:v>0.67249381999426905</c:v>
                </c:pt>
                <c:pt idx="98">
                  <c:v>0.67248905713112195</c:v>
                </c:pt>
                <c:pt idx="99">
                  <c:v>0.67248435133891304</c:v>
                </c:pt>
                <c:pt idx="100">
                  <c:v>0.67247969768065696</c:v>
                </c:pt>
                <c:pt idx="101">
                  <c:v>0.67247509158151697</c:v>
                </c:pt>
                <c:pt idx="102">
                  <c:v>0.67247052880552105</c:v>
                </c:pt>
                <c:pt idx="103">
                  <c:v>0.67246600543371304</c:v>
                </c:pt>
                <c:pt idx="104">
                  <c:v>0.67246151784364205</c:v>
                </c:pt>
                <c:pt idx="105">
                  <c:v>0.67245706269012095</c:v>
                </c:pt>
                <c:pt idx="106">
                  <c:v>0.67245263688716705</c:v>
                </c:pt>
                <c:pt idx="107">
                  <c:v>0.67244823759105099</c:v>
                </c:pt>
                <c:pt idx="108">
                  <c:v>0.672443862184395</c:v>
                </c:pt>
                <c:pt idx="109">
                  <c:v>0.67243950826124499</c:v>
                </c:pt>
                <c:pt idx="110">
                  <c:v>0.67243517361306804</c:v>
                </c:pt>
                <c:pt idx="111">
                  <c:v>0.67243085621561505</c:v>
                </c:pt>
                <c:pt idx="112">
                  <c:v>0.67242655421658604</c:v>
                </c:pt>
                <c:pt idx="113">
                  <c:v>0.67242226592407095</c:v>
                </c:pt>
                <c:pt idx="114">
                  <c:v>0.672417989795697</c:v>
                </c:pt>
                <c:pt idx="115">
                  <c:v>0.67241372442845304</c:v>
                </c:pt>
                <c:pt idx="116">
                  <c:v>0.67240946854914596</c:v>
                </c:pt>
                <c:pt idx="117">
                  <c:v>0.67240522100545197</c:v>
                </c:pt>
                <c:pt idx="118">
                  <c:v>0.67240098075752097</c:v>
                </c:pt>
                <c:pt idx="119">
                  <c:v>0.67239674687011297</c:v>
                </c:pt>
                <c:pt idx="120">
                  <c:v>0.67239251850522397</c:v>
                </c:pt>
                <c:pt idx="121">
                  <c:v>0.67238829491517005</c:v>
                </c:pt>
                <c:pt idx="122">
                  <c:v>0.672384075436114</c:v>
                </c:pt>
                <c:pt idx="123">
                  <c:v>0.67237985948199797</c:v>
                </c:pt>
                <c:pt idx="124">
                  <c:v>0.67237564653885795</c:v>
                </c:pt>
                <c:pt idx="125">
                  <c:v>0.67237143615950201</c:v>
                </c:pt>
                <c:pt idx="126">
                  <c:v>0.67236722795852399</c:v>
                </c:pt>
                <c:pt idx="127">
                  <c:v>0.67236302160764205</c:v>
                </c:pt>
                <c:pt idx="128">
                  <c:v>0.67235881683132803</c:v>
                </c:pt>
                <c:pt idx="129">
                  <c:v>0.67235461340272695</c:v>
                </c:pt>
                <c:pt idx="130">
                  <c:v>0.67235041113983096</c:v>
                </c:pt>
                <c:pt idx="131">
                  <c:v>0.67234620990190896</c:v>
                </c:pt>
                <c:pt idx="132">
                  <c:v>0.67234200958616697</c:v>
                </c:pt>
                <c:pt idx="133">
                  <c:v>0.67233781012462501</c:v>
                </c:pt>
                <c:pt idx="134">
                  <c:v>0.67233361148119997</c:v>
                </c:pt>
                <c:pt idx="135">
                  <c:v>0.67232941364898602</c:v>
                </c:pt>
                <c:pt idx="136">
                  <c:v>0.67232521664770895</c:v>
                </c:pt>
                <c:pt idx="137">
                  <c:v>0.67232102052135501</c:v>
                </c:pt>
                <c:pt idx="138">
                  <c:v>0.67231682533595805</c:v>
                </c:pt>
                <c:pt idx="139">
                  <c:v>0.67231263117753903</c:v>
                </c:pt>
                <c:pt idx="140">
                  <c:v>0.67230843815018004</c:v>
                </c:pt>
                <c:pt idx="141">
                  <c:v>0.67230424637423603</c:v>
                </c:pt>
                <c:pt idx="142">
                  <c:v>0.67230005598466702</c:v>
                </c:pt>
                <c:pt idx="143">
                  <c:v>0.67229586712948897</c:v>
                </c:pt>
                <c:pt idx="144">
                  <c:v>0.67229167996832995</c:v>
                </c:pt>
                <c:pt idx="145">
                  <c:v>0.67228749467108995</c:v>
                </c:pt>
                <c:pt idx="146">
                  <c:v>0.67228331141670095</c:v>
                </c:pt>
                <c:pt idx="147">
                  <c:v>0.67227913039196696</c:v>
                </c:pt>
                <c:pt idx="148">
                  <c:v>0.67227495179049601</c:v>
                </c:pt>
                <c:pt idx="149">
                  <c:v>0.67227077581171102</c:v>
                </c:pt>
                <c:pt idx="150">
                  <c:v>0.67226660265992599</c:v>
                </c:pt>
                <c:pt idx="151">
                  <c:v>0.67226243254350204</c:v>
                </c:pt>
                <c:pt idx="152">
                  <c:v>0.67225826567406299</c:v>
                </c:pt>
                <c:pt idx="153">
                  <c:v>0.67225410226576698</c:v>
                </c:pt>
                <c:pt idx="154">
                  <c:v>0.67224994253464698</c:v>
                </c:pt>
                <c:pt idx="155">
                  <c:v>0.67224578669799095</c:v>
                </c:pt>
                <c:pt idx="156">
                  <c:v>0.67224163497377798</c:v>
                </c:pt>
                <c:pt idx="157">
                  <c:v>0.67223748758016399</c:v>
                </c:pt>
                <c:pt idx="158">
                  <c:v>0.67223334473500396</c:v>
                </c:pt>
                <c:pt idx="159">
                  <c:v>0.67222920665541697</c:v>
                </c:pt>
                <c:pt idx="160">
                  <c:v>0.67222507355739403</c:v>
                </c:pt>
                <c:pt idx="161">
                  <c:v>0.67222094565543</c:v>
                </c:pt>
                <c:pt idx="162">
                  <c:v>0.67221682316220199</c:v>
                </c:pt>
                <c:pt idx="163">
                  <c:v>0.67221270628826901</c:v>
                </c:pt>
                <c:pt idx="164">
                  <c:v>0.67220859524180099</c:v>
                </c:pt>
                <c:pt idx="165">
                  <c:v>0.67220449022833995</c:v>
                </c:pt>
                <c:pt idx="166">
                  <c:v>0.67220039145058297</c:v>
                </c:pt>
                <c:pt idx="167">
                  <c:v>0.67219629910818202</c:v>
                </c:pt>
                <c:pt idx="168">
                  <c:v>0.67219221339757795</c:v>
                </c:pt>
                <c:pt idx="169">
                  <c:v>0.672188134511846</c:v>
                </c:pt>
                <c:pt idx="170">
                  <c:v>0.67218406264055597</c:v>
                </c:pt>
                <c:pt idx="171">
                  <c:v>0.67217999796966599</c:v>
                </c:pt>
                <c:pt idx="172">
                  <c:v>0.67217594068140896</c:v>
                </c:pt>
                <c:pt idx="173">
                  <c:v>0.67217189095421903</c:v>
                </c:pt>
                <c:pt idx="174">
                  <c:v>0.67216784896264703</c:v>
                </c:pt>
                <c:pt idx="175">
                  <c:v>0.67216381487731203</c:v>
                </c:pt>
                <c:pt idx="176">
                  <c:v>0.67215978886484395</c:v>
                </c:pt>
                <c:pt idx="177">
                  <c:v>0.67215577108785196</c:v>
                </c:pt>
                <c:pt idx="178">
                  <c:v>0.67215176170489699</c:v>
                </c:pt>
                <c:pt idx="179">
                  <c:v>0.67214776087047301</c:v>
                </c:pt>
                <c:pt idx="180">
                  <c:v>0.67214376873499404</c:v>
                </c:pt>
                <c:pt idx="181">
                  <c:v>0.67213978544479902</c:v>
                </c:pt>
                <c:pt idx="182">
                  <c:v>0.67213581114215404</c:v>
                </c:pt>
                <c:pt idx="183">
                  <c:v>0.67213184596526299</c:v>
                </c:pt>
                <c:pt idx="184">
                  <c:v>0.67212789004828899</c:v>
                </c:pt>
                <c:pt idx="185">
                  <c:v>0.67212394352137395</c:v>
                </c:pt>
                <c:pt idx="186">
                  <c:v>0.67212000651067005</c:v>
                </c:pt>
                <c:pt idx="187">
                  <c:v>0.67211607913837201</c:v>
                </c:pt>
                <c:pt idx="188">
                  <c:v>0.67211216152275399</c:v>
                </c:pt>
                <c:pt idx="189">
                  <c:v>0.67210825377820804</c:v>
                </c:pt>
                <c:pt idx="190">
                  <c:v>0.67210435601529195</c:v>
                </c:pt>
                <c:pt idx="191">
                  <c:v>0.67210046834077397</c:v>
                </c:pt>
                <c:pt idx="192">
                  <c:v>0.67209659085768103</c:v>
                </c:pt>
                <c:pt idx="193">
                  <c:v>0.672092723665353</c:v>
                </c:pt>
                <c:pt idx="194">
                  <c:v>0.67208886685949698</c:v>
                </c:pt>
                <c:pt idx="195">
                  <c:v>0.67208502053224095</c:v>
                </c:pt>
                <c:pt idx="196">
                  <c:v>0.67208118477219203</c:v>
                </c:pt>
                <c:pt idx="197">
                  <c:v>0.672077359664493</c:v>
                </c:pt>
                <c:pt idx="198">
                  <c:v>0.67207354529088703</c:v>
                </c:pt>
                <c:pt idx="199">
                  <c:v>0.67206974172977496</c:v>
                </c:pt>
                <c:pt idx="200">
                  <c:v>0.67206594905627404</c:v>
                </c:pt>
                <c:pt idx="201">
                  <c:v>0.67206216734228796</c:v>
                </c:pt>
                <c:pt idx="202">
                  <c:v>0.67205839665655898</c:v>
                </c:pt>
                <c:pt idx="203">
                  <c:v>0.67205463706474</c:v>
                </c:pt>
                <c:pt idx="204">
                  <c:v>0.67205088862945195</c:v>
                </c:pt>
                <c:pt idx="205">
                  <c:v>0.67204715141034999</c:v>
                </c:pt>
                <c:pt idx="206">
                  <c:v>0.67204342546418205</c:v>
                </c:pt>
                <c:pt idx="207">
                  <c:v>0.67203971084485803</c:v>
                </c:pt>
                <c:pt idx="208">
                  <c:v>0.67203600760350501</c:v>
                </c:pt>
                <c:pt idx="209">
                  <c:v>0.67203231578853795</c:v>
                </c:pt>
                <c:pt idx="210">
                  <c:v>0.67202863544571201</c:v>
                </c:pt>
                <c:pt idx="211">
                  <c:v>0.672024966618194</c:v>
                </c:pt>
                <c:pt idx="212">
                  <c:v>0.67202130934661297</c:v>
                </c:pt>
                <c:pt idx="213">
                  <c:v>0.67201766366912996</c:v>
                </c:pt>
                <c:pt idx="214">
                  <c:v>0.67201402962149204</c:v>
                </c:pt>
                <c:pt idx="215">
                  <c:v>0.67201040723709204</c:v>
                </c:pt>
                <c:pt idx="216">
                  <c:v>0.672006796547027</c:v>
                </c:pt>
                <c:pt idx="217">
                  <c:v>0.67200319758015803</c:v>
                </c:pt>
                <c:pt idx="218">
                  <c:v>0.67199961036316302</c:v>
                </c:pt>
                <c:pt idx="219">
                  <c:v>0.67199603492059601</c:v>
                </c:pt>
                <c:pt idx="220">
                  <c:v>0.67199247127494099</c:v>
                </c:pt>
                <c:pt idx="221">
                  <c:v>0.67198891944666495</c:v>
                </c:pt>
                <c:pt idx="222">
                  <c:v>0.67198537945427395</c:v>
                </c:pt>
                <c:pt idx="223">
                  <c:v>0.67198185131436206</c:v>
                </c:pt>
                <c:pt idx="224">
                  <c:v>0.67197833504166604</c:v>
                </c:pt>
                <c:pt idx="225">
                  <c:v>0.67197483064911401</c:v>
                </c:pt>
                <c:pt idx="226">
                  <c:v>0.67197133814787602</c:v>
                </c:pt>
                <c:pt idx="227">
                  <c:v>0.67196785754741395</c:v>
                </c:pt>
                <c:pt idx="228">
                  <c:v>0.67196438885552701</c:v>
                </c:pt>
                <c:pt idx="229">
                  <c:v>0.67196093207839902</c:v>
                </c:pt>
                <c:pt idx="230">
                  <c:v>0.67195748722064597</c:v>
                </c:pt>
                <c:pt idx="231">
                  <c:v>0.67195405428536203</c:v>
                </c:pt>
                <c:pt idx="232">
                  <c:v>0.67195063327415805</c:v>
                </c:pt>
                <c:pt idx="233">
                  <c:v>0.67194722418721298</c:v>
                </c:pt>
                <c:pt idx="234">
                  <c:v>0.67194382702330802</c:v>
                </c:pt>
                <c:pt idx="235">
                  <c:v>0.671940441779876</c:v>
                </c:pt>
                <c:pt idx="236">
                  <c:v>0.67193706845303303</c:v>
                </c:pt>
                <c:pt idx="237">
                  <c:v>0.671933707037627</c:v>
                </c:pt>
                <c:pt idx="238">
                  <c:v>0.67193035752726904</c:v>
                </c:pt>
                <c:pt idx="239">
                  <c:v>0.67192701991437698</c:v>
                </c:pt>
                <c:pt idx="240">
                  <c:v>0.67192369419020903</c:v>
                </c:pt>
                <c:pt idx="241">
                  <c:v>0.67192038034489898</c:v>
                </c:pt>
                <c:pt idx="242">
                  <c:v>0.67191707836749404</c:v>
                </c:pt>
                <c:pt idx="243">
                  <c:v>0.67191378824599002</c:v>
                </c:pt>
                <c:pt idx="244">
                  <c:v>0.67191050996736101</c:v>
                </c:pt>
                <c:pt idx="245">
                  <c:v>0.67190724351759601</c:v>
                </c:pt>
                <c:pt idx="246">
                  <c:v>0.67190398888172698</c:v>
                </c:pt>
                <c:pt idx="247">
                  <c:v>0.67190074604386596</c:v>
                </c:pt>
                <c:pt idx="248">
                  <c:v>0.67189751498722805</c:v>
                </c:pt>
                <c:pt idx="249">
                  <c:v>0.67189429569417003</c:v>
                </c:pt>
                <c:pt idx="250">
                  <c:v>0.67189108814620802</c:v>
                </c:pt>
                <c:pt idx="251">
                  <c:v>0.67188789232405799</c:v>
                </c:pt>
                <c:pt idx="252">
                  <c:v>0.671884708207654</c:v>
                </c:pt>
                <c:pt idx="253">
                  <c:v>0.67188153577617904</c:v>
                </c:pt>
                <c:pt idx="254">
                  <c:v>0.67187837500809</c:v>
                </c:pt>
                <c:pt idx="255">
                  <c:v>0.67187522588114401</c:v>
                </c:pt>
                <c:pt idx="256">
                  <c:v>0.67187208837242196</c:v>
                </c:pt>
                <c:pt idx="257">
                  <c:v>0.67186896245835503</c:v>
                </c:pt>
                <c:pt idx="258">
                  <c:v>0.67186584811474503</c:v>
                </c:pt>
                <c:pt idx="259">
                  <c:v>0.67186274531679002</c:v>
                </c:pt>
                <c:pt idx="260">
                  <c:v>0.67185965403910197</c:v>
                </c:pt>
                <c:pt idx="261">
                  <c:v>0.67185657425573697</c:v>
                </c:pt>
                <c:pt idx="262">
                  <c:v>0.67185350594020699</c:v>
                </c:pt>
                <c:pt idx="263">
                  <c:v>0.67185044906550495</c:v>
                </c:pt>
                <c:pt idx="264">
                  <c:v>0.67184740360412698</c:v>
                </c:pt>
                <c:pt idx="265">
                  <c:v>0.67184436952808602</c:v>
                </c:pt>
                <c:pt idx="266">
                  <c:v>0.67184134680893504</c:v>
                </c:pt>
                <c:pt idx="267">
                  <c:v>0.67183833541778404</c:v>
                </c:pt>
                <c:pt idx="268">
                  <c:v>0.67183533532531803</c:v>
                </c:pt>
                <c:pt idx="269">
                  <c:v>0.671832346501813</c:v>
                </c:pt>
                <c:pt idx="270">
                  <c:v>0.67182936891715594</c:v>
                </c:pt>
                <c:pt idx="271">
                  <c:v>0.67182640254086001</c:v>
                </c:pt>
                <c:pt idx="272">
                  <c:v>0.671823447342075</c:v>
                </c:pt>
                <c:pt idx="273">
                  <c:v>0.67182050328961496</c:v>
                </c:pt>
                <c:pt idx="274">
                  <c:v>0.67181757035195899</c:v>
                </c:pt>
                <c:pt idx="275">
                  <c:v>0.67181464849727701</c:v>
                </c:pt>
                <c:pt idx="276">
                  <c:v>0.67181173769343905</c:v>
                </c:pt>
                <c:pt idx="277">
                  <c:v>0.67180883790802803</c:v>
                </c:pt>
                <c:pt idx="278">
                  <c:v>0.671805949108358</c:v>
                </c:pt>
                <c:pt idx="279">
                  <c:v>0.67180307126147998</c:v>
                </c:pt>
                <c:pt idx="280">
                  <c:v>0.67180020433420196</c:v>
                </c:pt>
                <c:pt idx="281">
                  <c:v>0.67179734829309701</c:v>
                </c:pt>
                <c:pt idx="282">
                  <c:v>0.67179450310451405</c:v>
                </c:pt>
                <c:pt idx="283">
                  <c:v>0.67179166873459495</c:v>
                </c:pt>
                <c:pt idx="284">
                  <c:v>0.67178884514927795</c:v>
                </c:pt>
                <c:pt idx="285">
                  <c:v>0.67178603231431699</c:v>
                </c:pt>
                <c:pt idx="286">
                  <c:v>0.67178323019528396</c:v>
                </c:pt>
                <c:pt idx="287">
                  <c:v>0.67178043875758497</c:v>
                </c:pt>
                <c:pt idx="288">
                  <c:v>0.67177765796646904</c:v>
                </c:pt>
                <c:pt idx="289">
                  <c:v>0.67177488778703598</c:v>
                </c:pt>
                <c:pt idx="290">
                  <c:v>0.67177212818424703</c:v>
                </c:pt>
                <c:pt idx="291">
                  <c:v>0.671769379122932</c:v>
                </c:pt>
                <c:pt idx="292">
                  <c:v>0.671766640567804</c:v>
                </c:pt>
                <c:pt idx="293">
                  <c:v>0.67176391248345801</c:v>
                </c:pt>
                <c:pt idx="294">
                  <c:v>0.67176119483439001</c:v>
                </c:pt>
                <c:pt idx="295">
                  <c:v>0.67175848758499601</c:v>
                </c:pt>
                <c:pt idx="296">
                  <c:v>0.67175579069958502</c:v>
                </c:pt>
                <c:pt idx="297">
                  <c:v>0.67175310414238598</c:v>
                </c:pt>
                <c:pt idx="298">
                  <c:v>0.67175042787755301</c:v>
                </c:pt>
                <c:pt idx="299">
                  <c:v>0.67174776186917495</c:v>
                </c:pt>
                <c:pt idx="300">
                  <c:v>0.67174510608127802</c:v>
                </c:pt>
                <c:pt idx="301">
                  <c:v>0.67174246047783903</c:v>
                </c:pt>
                <c:pt idx="302">
                  <c:v>0.67173982502278595</c:v>
                </c:pt>
                <c:pt idx="303">
                  <c:v>0.671737199680007</c:v>
                </c:pt>
                <c:pt idx="304">
                  <c:v>0.67173458441335498</c:v>
                </c:pt>
                <c:pt idx="305">
                  <c:v>0.67173197918665595</c:v>
                </c:pt>
                <c:pt idx="306">
                  <c:v>0.67172938396371096</c:v>
                </c:pt>
                <c:pt idx="307">
                  <c:v>0.67172679870830498</c:v>
                </c:pt>
                <c:pt idx="308">
                  <c:v>0.67172422338420901</c:v>
                </c:pt>
                <c:pt idx="309">
                  <c:v>0.67172165795519001</c:v>
                </c:pt>
                <c:pt idx="310">
                  <c:v>0.67171910238500998</c:v>
                </c:pt>
                <c:pt idx="311">
                  <c:v>0.67171655663743501</c:v>
                </c:pt>
                <c:pt idx="312">
                  <c:v>0.67171402067623598</c:v>
                </c:pt>
                <c:pt idx="313">
                  <c:v>0.67171149446519895</c:v>
                </c:pt>
                <c:pt idx="314">
                  <c:v>0.67170897796812401</c:v>
                </c:pt>
                <c:pt idx="315">
                  <c:v>0.67170647114883097</c:v>
                </c:pt>
                <c:pt idx="316">
                  <c:v>0.67170397397116499</c:v>
                </c:pt>
                <c:pt idx="317">
                  <c:v>0.67170148639899896</c:v>
                </c:pt>
                <c:pt idx="318">
                  <c:v>0.67169900839623797</c:v>
                </c:pt>
                <c:pt idx="319">
                  <c:v>0.67169653992682199</c:v>
                </c:pt>
                <c:pt idx="320">
                  <c:v>0.67169408095473104</c:v>
                </c:pt>
                <c:pt idx="321">
                  <c:v>0.67169163144398503</c:v>
                </c:pt>
                <c:pt idx="322">
                  <c:v>0.67168919135865301</c:v>
                </c:pt>
                <c:pt idx="323">
                  <c:v>0.67168676066285105</c:v>
                </c:pt>
                <c:pt idx="324">
                  <c:v>0.671684339320747</c:v>
                </c:pt>
                <c:pt idx="325">
                  <c:v>0.67168192729656495</c:v>
                </c:pt>
                <c:pt idx="326">
                  <c:v>0.67167952455458402</c:v>
                </c:pt>
                <c:pt idx="327">
                  <c:v>0.67167713105914595</c:v>
                </c:pt>
                <c:pt idx="328">
                  <c:v>0.671674746774656</c:v>
                </c:pt>
                <c:pt idx="329">
                  <c:v>0.67167237166558302</c:v>
                </c:pt>
                <c:pt idx="330">
                  <c:v>0.67167000569646496</c:v>
                </c:pt>
                <c:pt idx="331">
                  <c:v>0.67166764883191099</c:v>
                </c:pt>
                <c:pt idx="332">
                  <c:v>0.67166530103660105</c:v>
                </c:pt>
                <c:pt idx="333">
                  <c:v>0.67166296227529099</c:v>
                </c:pt>
                <c:pt idx="334">
                  <c:v>0.67166063251281505</c:v>
                </c:pt>
                <c:pt idx="335">
                  <c:v>0.67165831171408297</c:v>
                </c:pt>
                <c:pt idx="336">
                  <c:v>0.67165599984408797</c:v>
                </c:pt>
                <c:pt idx="337">
                  <c:v>0.67165369686790699</c:v>
                </c:pt>
                <c:pt idx="338">
                  <c:v>0.67165140275069901</c:v>
                </c:pt>
                <c:pt idx="339">
                  <c:v>0.67164911745770906</c:v>
                </c:pt>
                <c:pt idx="340">
                  <c:v>0.67164684095427396</c:v>
                </c:pt>
                <c:pt idx="341">
                  <c:v>0.67164457320581605</c:v>
                </c:pt>
                <c:pt idx="342">
                  <c:v>0.67164231417785003</c:v>
                </c:pt>
                <c:pt idx="343">
                  <c:v>0.67164006383598396</c:v>
                </c:pt>
                <c:pt idx="344">
                  <c:v>0.67163782214591805</c:v>
                </c:pt>
                <c:pt idx="345">
                  <c:v>0.671635589073451</c:v>
                </c:pt>
                <c:pt idx="346">
                  <c:v>0.67163336458447398</c:v>
                </c:pt>
                <c:pt idx="347">
                  <c:v>0.67163114864497797</c:v>
                </c:pt>
                <c:pt idx="348">
                  <c:v>0.67162894122105399</c:v>
                </c:pt>
                <c:pt idx="349">
                  <c:v>0.67162674227888997</c:v>
                </c:pt>
                <c:pt idx="350">
                  <c:v>0.67162455178477898</c:v>
                </c:pt>
                <c:pt idx="351">
                  <c:v>0.67162236970511302</c:v>
                </c:pt>
                <c:pt idx="352">
                  <c:v>0.671620196006388</c:v>
                </c:pt>
                <c:pt idx="353">
                  <c:v>0.67161803065520398</c:v>
                </c:pt>
                <c:pt idx="354">
                  <c:v>0.67161587361826702</c:v>
                </c:pt>
                <c:pt idx="355">
                  <c:v>0.67161372486238702</c:v>
                </c:pt>
                <c:pt idx="356">
                  <c:v>0.67161158435448098</c:v>
                </c:pt>
                <c:pt idx="357">
                  <c:v>0.67160945206157496</c:v>
                </c:pt>
                <c:pt idx="358">
                  <c:v>0.67160732795080003</c:v>
                </c:pt>
                <c:pt idx="359">
                  <c:v>0.67160521198939904</c:v>
                </c:pt>
                <c:pt idx="360">
                  <c:v>0.67160310414472102</c:v>
                </c:pt>
                <c:pt idx="361">
                  <c:v>0.67160100438422698</c:v>
                </c:pt>
                <c:pt idx="362">
                  <c:v>0.67159891267548799</c:v>
                </c:pt>
                <c:pt idx="363">
                  <c:v>0.671596828986186</c:v>
                </c:pt>
                <c:pt idx="364">
                  <c:v>0.671594753284114</c:v>
                </c:pt>
                <c:pt idx="365">
                  <c:v>0.67159268553717799</c:v>
                </c:pt>
                <c:pt idx="366">
                  <c:v>0.67159062571339401</c:v>
                </c:pt>
                <c:pt idx="367">
                  <c:v>0.67158857378089498</c:v>
                </c:pt>
                <c:pt idx="368">
                  <c:v>0.67158652970792299</c:v>
                </c:pt>
                <c:pt idx="369">
                  <c:v>0.671584493462837</c:v>
                </c:pt>
                <c:pt idx="370">
                  <c:v>0.67158246501410501</c:v>
                </c:pt>
                <c:pt idx="371">
                  <c:v>0.67158044433031505</c:v>
                </c:pt>
                <c:pt idx="372">
                  <c:v>0.67157843138016604</c:v>
                </c:pt>
                <c:pt idx="373">
                  <c:v>0.67157642613247204</c:v>
                </c:pt>
                <c:pt idx="374">
                  <c:v>0.67157442855616201</c:v>
                </c:pt>
                <c:pt idx="375">
                  <c:v>0.67157243862028004</c:v>
                </c:pt>
                <c:pt idx="376">
                  <c:v>0.67157045629398604</c:v>
                </c:pt>
                <c:pt idx="377">
                  <c:v>0.67156848154655502</c:v>
                </c:pt>
                <c:pt idx="378">
                  <c:v>0.67156651434737702</c:v>
                </c:pt>
                <c:pt idx="379">
                  <c:v>0.67156455466595899</c:v>
                </c:pt>
                <c:pt idx="380">
                  <c:v>0.67156260247192101</c:v>
                </c:pt>
                <c:pt idx="381">
                  <c:v>0.67156065773500195</c:v>
                </c:pt>
                <c:pt idx="382">
                  <c:v>0.67155872042505604</c:v>
                </c:pt>
                <c:pt idx="383">
                  <c:v>0.67155679051205097</c:v>
                </c:pt>
                <c:pt idx="384">
                  <c:v>0.671554867966073</c:v>
                </c:pt>
                <c:pt idx="385">
                  <c:v>0.67155295275732396</c:v>
                </c:pt>
                <c:pt idx="386">
                  <c:v>0.67155104485612105</c:v>
                </c:pt>
                <c:pt idx="387">
                  <c:v>0.67154914423289602</c:v>
                </c:pt>
                <c:pt idx="388">
                  <c:v>0.6715472508582</c:v>
                </c:pt>
                <c:pt idx="389">
                  <c:v>0.67154536470269599</c:v>
                </c:pt>
                <c:pt idx="390">
                  <c:v>0.67154348573716605</c:v>
                </c:pt>
                <c:pt idx="391">
                  <c:v>0.671541613932505</c:v>
                </c:pt>
                <c:pt idx="392">
                  <c:v>0.67153974925972604</c:v>
                </c:pt>
                <c:pt idx="393">
                  <c:v>0.67153789168995603</c:v>
                </c:pt>
                <c:pt idx="394">
                  <c:v>0.67153604119443699</c:v>
                </c:pt>
                <c:pt idx="395">
                  <c:v>0.67153419774452805</c:v>
                </c:pt>
                <c:pt idx="396">
                  <c:v>0.67153236131170102</c:v>
                </c:pt>
                <c:pt idx="397">
                  <c:v>0.67153053186754397</c:v>
                </c:pt>
                <c:pt idx="398">
                  <c:v>0.67152870938375997</c:v>
                </c:pt>
                <c:pt idx="399">
                  <c:v>0.67152689383216502</c:v>
                </c:pt>
                <c:pt idx="400">
                  <c:v>0.671525085184693</c:v>
                </c:pt>
                <c:pt idx="401">
                  <c:v>0.67152328341338696</c:v>
                </c:pt>
                <c:pt idx="402">
                  <c:v>0.67152148849040805</c:v>
                </c:pt>
                <c:pt idx="403">
                  <c:v>0.67151970038802999</c:v>
                </c:pt>
                <c:pt idx="404">
                  <c:v>0.671517919078639</c:v>
                </c:pt>
                <c:pt idx="405">
                  <c:v>0.67151614453473696</c:v>
                </c:pt>
                <c:pt idx="406">
                  <c:v>0.67151437672893599</c:v>
                </c:pt>
                <c:pt idx="407">
                  <c:v>0.67151261563396303</c:v>
                </c:pt>
                <c:pt idx="408">
                  <c:v>0.67151086122265702</c:v>
                </c:pt>
                <c:pt idx="409">
                  <c:v>0.67150911346797004</c:v>
                </c:pt>
                <c:pt idx="410">
                  <c:v>0.67150737234296498</c:v>
                </c:pt>
                <c:pt idx="411">
                  <c:v>0.67150563782081696</c:v>
                </c:pt>
                <c:pt idx="412">
                  <c:v>0.67150390987481301</c:v>
                </c:pt>
                <c:pt idx="413">
                  <c:v>0.67150218847835097</c:v>
                </c:pt>
                <c:pt idx="414">
                  <c:v>0.67150047360494103</c:v>
                </c:pt>
                <c:pt idx="415">
                  <c:v>0.67149876522820195</c:v>
                </c:pt>
                <c:pt idx="416">
                  <c:v>0.67149706332186399</c:v>
                </c:pt>
                <c:pt idx="417">
                  <c:v>0.67149536785976904</c:v>
                </c:pt>
                <c:pt idx="418">
                  <c:v>0.67149367881586497</c:v>
                </c:pt>
                <c:pt idx="419">
                  <c:v>0.67149199616421196</c:v>
                </c:pt>
                <c:pt idx="420">
                  <c:v>0.671490319878979</c:v>
                </c:pt>
                <c:pt idx="421">
                  <c:v>0.67148864993444402</c:v>
                </c:pt>
                <c:pt idx="422">
                  <c:v>0.67148698630499304</c:v>
                </c:pt>
                <c:pt idx="423">
                  <c:v>0.67148532896511903</c:v>
                </c:pt>
                <c:pt idx="424">
                  <c:v>0.67148367788942498</c:v>
                </c:pt>
                <c:pt idx="425">
                  <c:v>0.671482033052621</c:v>
                </c:pt>
                <c:pt idx="426">
                  <c:v>0.67148039442952301</c:v>
                </c:pt>
                <c:pt idx="427">
                  <c:v>0.67147876199505496</c:v>
                </c:pt>
                <c:pt idx="428">
                  <c:v>0.67147713572424705</c:v>
                </c:pt>
                <c:pt idx="429">
                  <c:v>0.67147551559223495</c:v>
                </c:pt>
                <c:pt idx="430">
                  <c:v>0.67147390157426101</c:v>
                </c:pt>
                <c:pt idx="431">
                  <c:v>0.67147229364567296</c:v>
                </c:pt>
                <c:pt idx="432">
                  <c:v>0.67147069178192298</c:v>
                </c:pt>
                <c:pt idx="433">
                  <c:v>0.67146909595856796</c:v>
                </c:pt>
                <c:pt idx="434">
                  <c:v>0.67146750615127104</c:v>
                </c:pt>
                <c:pt idx="435">
                  <c:v>0.67146592233579705</c:v>
                </c:pt>
                <c:pt idx="436">
                  <c:v>0.67146434448801395</c:v>
                </c:pt>
                <c:pt idx="437">
                  <c:v>0.67146277258389697</c:v>
                </c:pt>
                <c:pt idx="438">
                  <c:v>0.67146120659951902</c:v>
                </c:pt>
                <c:pt idx="439">
                  <c:v>0.67145964651105905</c:v>
                </c:pt>
                <c:pt idx="440">
                  <c:v>0.67145809229479803</c:v>
                </c:pt>
                <c:pt idx="441">
                  <c:v>0.67145654392711795</c:v>
                </c:pt>
                <c:pt idx="442">
                  <c:v>0.67145500138450098</c:v>
                </c:pt>
                <c:pt idx="443">
                  <c:v>0.67145346464353195</c:v>
                </c:pt>
                <c:pt idx="444">
                  <c:v>0.67145193368089695</c:v>
                </c:pt>
                <c:pt idx="445">
                  <c:v>0.67145040847338</c:v>
                </c:pt>
                <c:pt idx="446">
                  <c:v>0.67144888899786803</c:v>
                </c:pt>
                <c:pt idx="447">
                  <c:v>0.67144737523134501</c:v>
                </c:pt>
                <c:pt idx="448">
                  <c:v>0.67144586715089505</c:v>
                </c:pt>
                <c:pt idx="449">
                  <c:v>0.67144436473370095</c:v>
                </c:pt>
                <c:pt idx="450">
                  <c:v>0.671442867957045</c:v>
                </c:pt>
                <c:pt idx="451">
                  <c:v>0.67144137679830496</c:v>
                </c:pt>
                <c:pt idx="452">
                  <c:v>0.67143989123495895</c:v>
                </c:pt>
                <c:pt idx="453">
                  <c:v>0.67143841124458103</c:v>
                </c:pt>
                <c:pt idx="454">
                  <c:v>0.67143693680484295</c:v>
                </c:pt>
                <c:pt idx="455">
                  <c:v>0.67143546789351005</c:v>
                </c:pt>
                <c:pt idx="456">
                  <c:v>0.67143400448844903</c:v>
                </c:pt>
                <c:pt idx="457">
                  <c:v>0.67143254656761697</c:v>
                </c:pt>
                <c:pt idx="458">
                  <c:v>0.67143109410907098</c:v>
                </c:pt>
                <c:pt idx="459">
                  <c:v>0.67142964709095798</c:v>
                </c:pt>
                <c:pt idx="460">
                  <c:v>0.67142820549152504</c:v>
                </c:pt>
                <c:pt idx="461">
                  <c:v>0.67142676928911005</c:v>
                </c:pt>
                <c:pt idx="462">
                  <c:v>0.67142533846214503</c:v>
                </c:pt>
                <c:pt idx="463">
                  <c:v>0.67142391298915605</c:v>
                </c:pt>
                <c:pt idx="464">
                  <c:v>0.67142249284876199</c:v>
                </c:pt>
                <c:pt idx="465">
                  <c:v>0.67142107801967499</c:v>
                </c:pt>
                <c:pt idx="466">
                  <c:v>0.67141966848069801</c:v>
                </c:pt>
                <c:pt idx="467">
                  <c:v>0.67141826421072803</c:v>
                </c:pt>
                <c:pt idx="468">
                  <c:v>0.67141686518875299</c:v>
                </c:pt>
                <c:pt idx="469">
                  <c:v>0.67141547139384905</c:v>
                </c:pt>
                <c:pt idx="470">
                  <c:v>0.671414082805188</c:v>
                </c:pt>
                <c:pt idx="471">
                  <c:v>0.67141269940202897</c:v>
                </c:pt>
                <c:pt idx="472">
                  <c:v>0.67141132116372104</c:v>
                </c:pt>
                <c:pt idx="473">
                  <c:v>0.671409948069705</c:v>
                </c:pt>
                <c:pt idx="474">
                  <c:v>0.67140858009950799</c:v>
                </c:pt>
                <c:pt idx="475">
                  <c:v>0.67140721723274899</c:v>
                </c:pt>
                <c:pt idx="476">
                  <c:v>0.671405859449133</c:v>
                </c:pt>
                <c:pt idx="477">
                  <c:v>0.67140450672845498</c:v>
                </c:pt>
                <c:pt idx="478">
                  <c:v>0.671403159050598</c:v>
                </c:pt>
                <c:pt idx="479">
                  <c:v>0.67140181639552898</c:v>
                </c:pt>
                <c:pt idx="480">
                  <c:v>0.67140047874330699</c:v>
                </c:pt>
                <c:pt idx="481">
                  <c:v>0.67139914607407403</c:v>
                </c:pt>
                <c:pt idx="482">
                  <c:v>0.67139781836805901</c:v>
                </c:pt>
                <c:pt idx="483">
                  <c:v>0.67139649560557901</c:v>
                </c:pt>
                <c:pt idx="484">
                  <c:v>0.67139517776703295</c:v>
                </c:pt>
                <c:pt idx="485">
                  <c:v>0.67139386483290797</c:v>
                </c:pt>
                <c:pt idx="486">
                  <c:v>0.67139255678377396</c:v>
                </c:pt>
                <c:pt idx="487">
                  <c:v>0.67139125360028795</c:v>
                </c:pt>
                <c:pt idx="488">
                  <c:v>0.67138995526318801</c:v>
                </c:pt>
                <c:pt idx="489">
                  <c:v>0.67138866175329803</c:v>
                </c:pt>
                <c:pt idx="490">
                  <c:v>0.67138737305152296</c:v>
                </c:pt>
                <c:pt idx="491">
                  <c:v>0.671386089138854</c:v>
                </c:pt>
                <c:pt idx="492">
                  <c:v>0.67138480999636196</c:v>
                </c:pt>
                <c:pt idx="493">
                  <c:v>0.67138353560520203</c:v>
                </c:pt>
                <c:pt idx="494">
                  <c:v>0.67138226594660999</c:v>
                </c:pt>
                <c:pt idx="495">
                  <c:v>0.67138100100190301</c:v>
                </c:pt>
                <c:pt idx="496">
                  <c:v>0.67137974075248097</c:v>
                </c:pt>
                <c:pt idx="497">
                  <c:v>0.67137848517982401</c:v>
                </c:pt>
                <c:pt idx="498">
                  <c:v>0.67137723426549101</c:v>
                </c:pt>
                <c:pt idx="499">
                  <c:v>0.67137598799112297</c:v>
                </c:pt>
                <c:pt idx="500">
                  <c:v>0.67137474633843996</c:v>
                </c:pt>
                <c:pt idx="501">
                  <c:v>0.671373509289242</c:v>
                </c:pt>
                <c:pt idx="502">
                  <c:v>0.67137227682540701</c:v>
                </c:pt>
                <c:pt idx="503">
                  <c:v>0.67137104892889199</c:v>
                </c:pt>
                <c:pt idx="504">
                  <c:v>0.67136982558173397</c:v>
                </c:pt>
                <c:pt idx="505">
                  <c:v>0.67136860676604604</c:v>
                </c:pt>
                <c:pt idx="506">
                  <c:v>0.671367392464019</c:v>
                </c:pt>
                <c:pt idx="507">
                  <c:v>0.67136618265792203</c:v>
                </c:pt>
                <c:pt idx="508">
                  <c:v>0.67136497733010203</c:v>
                </c:pt>
                <c:pt idx="509">
                  <c:v>0.67136377646297896</c:v>
                </c:pt>
                <c:pt idx="510">
                  <c:v>0.67136258003905303</c:v>
                </c:pt>
                <c:pt idx="511">
                  <c:v>0.67136138804089895</c:v>
                </c:pt>
                <c:pt idx="512">
                  <c:v>0.67136020045116696</c:v>
                </c:pt>
                <c:pt idx="513">
                  <c:v>0.67135901725258196</c:v>
                </c:pt>
                <c:pt idx="514">
                  <c:v>0.67135783842794505</c:v>
                </c:pt>
                <c:pt idx="515">
                  <c:v>0.67135666396013005</c:v>
                </c:pt>
                <c:pt idx="516">
                  <c:v>0.67135549383208803</c:v>
                </c:pt>
                <c:pt idx="517">
                  <c:v>0.67135432802684203</c:v>
                </c:pt>
                <c:pt idx="518">
                  <c:v>0.671353166527488</c:v>
                </c:pt>
                <c:pt idx="519">
                  <c:v>0.67135200931719696</c:v>
                </c:pt>
                <c:pt idx="520">
                  <c:v>0.67135085637921299</c:v>
                </c:pt>
                <c:pt idx="521">
                  <c:v>0.67134970769684998</c:v>
                </c:pt>
                <c:pt idx="522">
                  <c:v>0.67134856325349801</c:v>
                </c:pt>
                <c:pt idx="523">
                  <c:v>0.67134742303261596</c:v>
                </c:pt>
                <c:pt idx="524">
                  <c:v>0.67134628701773602</c:v>
                </c:pt>
                <c:pt idx="525">
                  <c:v>0.67134515519246196</c:v>
                </c:pt>
                <c:pt idx="526">
                  <c:v>0.67134402754046696</c:v>
                </c:pt>
                <c:pt idx="527">
                  <c:v>0.67134290404549701</c:v>
                </c:pt>
                <c:pt idx="528">
                  <c:v>0.67134178469136596</c:v>
                </c:pt>
                <c:pt idx="529">
                  <c:v>0.67134066946196003</c:v>
                </c:pt>
                <c:pt idx="530">
                  <c:v>0.67133955834123404</c:v>
                </c:pt>
                <c:pt idx="531">
                  <c:v>0.67133845131321301</c:v>
                </c:pt>
                <c:pt idx="532">
                  <c:v>0.67133734836199099</c:v>
                </c:pt>
                <c:pt idx="533">
                  <c:v>0.67133624947172799</c:v>
                </c:pt>
                <c:pt idx="534">
                  <c:v>0.67133515462665805</c:v>
                </c:pt>
                <c:pt idx="535">
                  <c:v>0.67133406381107796</c:v>
                </c:pt>
                <c:pt idx="536">
                  <c:v>0.67133297700935601</c:v>
                </c:pt>
                <c:pt idx="537">
                  <c:v>0.67133189420592598</c:v>
                </c:pt>
                <c:pt idx="538">
                  <c:v>0.67133081538529105</c:v>
                </c:pt>
                <c:pt idx="539">
                  <c:v>0.67132974053201799</c:v>
                </c:pt>
                <c:pt idx="540">
                  <c:v>0.671328669630744</c:v>
                </c:pt>
                <c:pt idx="541">
                  <c:v>0.67132760266616998</c:v>
                </c:pt>
                <c:pt idx="542">
                  <c:v>0.67132653962306499</c:v>
                </c:pt>
                <c:pt idx="543">
                  <c:v>0.67132548048626095</c:v>
                </c:pt>
                <c:pt idx="544">
                  <c:v>0.67132442524065805</c:v>
                </c:pt>
                <c:pt idx="545">
                  <c:v>0.67132337387122099</c:v>
                </c:pt>
                <c:pt idx="546">
                  <c:v>0.67132232636297795</c:v>
                </c:pt>
                <c:pt idx="547">
                  <c:v>0.67132128270102298</c:v>
                </c:pt>
                <c:pt idx="548">
                  <c:v>0.67132024287051395</c:v>
                </c:pt>
                <c:pt idx="549">
                  <c:v>0.67131920685667301</c:v>
                </c:pt>
                <c:pt idx="550">
                  <c:v>0.67131817464478605</c:v>
                </c:pt>
                <c:pt idx="551">
                  <c:v>0.671317146220202</c:v>
                </c:pt>
                <c:pt idx="552">
                  <c:v>0.67131612156833398</c:v>
                </c:pt>
                <c:pt idx="553">
                  <c:v>0.67131510067465505</c:v>
                </c:pt>
                <c:pt idx="554">
                  <c:v>0.67131408352470501</c:v>
                </c:pt>
                <c:pt idx="555">
                  <c:v>0.67131307010408303</c:v>
                </c:pt>
                <c:pt idx="556">
                  <c:v>0.67131206039845004</c:v>
                </c:pt>
                <c:pt idx="557">
                  <c:v>0.671311054393531</c:v>
                </c:pt>
                <c:pt idx="558">
                  <c:v>0.67131005207510996</c:v>
                </c:pt>
                <c:pt idx="559">
                  <c:v>0.67130905342903302</c:v>
                </c:pt>
                <c:pt idx="560">
                  <c:v>0.671308058441208</c:v>
                </c:pt>
                <c:pt idx="561">
                  <c:v>0.67130706709760202</c:v>
                </c:pt>
                <c:pt idx="562">
                  <c:v>0.67130607938424403</c:v>
                </c:pt>
                <c:pt idx="563">
                  <c:v>0.67130509528722104</c:v>
                </c:pt>
                <c:pt idx="564">
                  <c:v>0.67130411479268004</c:v>
                </c:pt>
                <c:pt idx="565">
                  <c:v>0.67130313788683005</c:v>
                </c:pt>
                <c:pt idx="566">
                  <c:v>0.67130216455593605</c:v>
                </c:pt>
                <c:pt idx="567">
                  <c:v>0.671301194786325</c:v>
                </c:pt>
                <c:pt idx="568">
                  <c:v>0.67130022856437999</c:v>
                </c:pt>
                <c:pt idx="569">
                  <c:v>0.67129926587654298</c:v>
                </c:pt>
                <c:pt idx="570">
                  <c:v>0.67129830670931601</c:v>
                </c:pt>
                <c:pt idx="571">
                  <c:v>0.67129735104925703</c:v>
                </c:pt>
                <c:pt idx="572">
                  <c:v>0.67129639888298298</c:v>
                </c:pt>
                <c:pt idx="573">
                  <c:v>0.67129545019716597</c:v>
                </c:pt>
                <c:pt idx="574">
                  <c:v>0.67129450497853804</c:v>
                </c:pt>
                <c:pt idx="575">
                  <c:v>0.671293563213887</c:v>
                </c:pt>
                <c:pt idx="576">
                  <c:v>0.67129262489005503</c:v>
                </c:pt>
                <c:pt idx="577">
                  <c:v>0.67129168999394495</c:v>
                </c:pt>
                <c:pt idx="578">
                  <c:v>0.67129075851251097</c:v>
                </c:pt>
                <c:pt idx="579">
                  <c:v>0.67128983043276802</c:v>
                </c:pt>
                <c:pt idx="580">
                  <c:v>0.67128890574178202</c:v>
                </c:pt>
                <c:pt idx="581">
                  <c:v>0.67128798442667703</c:v>
                </c:pt>
                <c:pt idx="582">
                  <c:v>0.67128706647463099</c:v>
                </c:pt>
                <c:pt idx="583">
                  <c:v>0.67128615187287699</c:v>
                </c:pt>
                <c:pt idx="584">
                  <c:v>0.67128524060870398</c:v>
                </c:pt>
                <c:pt idx="585">
                  <c:v>0.67128433266945198</c:v>
                </c:pt>
                <c:pt idx="586">
                  <c:v>0.67128342804251895</c:v>
                </c:pt>
                <c:pt idx="587">
                  <c:v>0.67128252671535305</c:v>
                </c:pt>
                <c:pt idx="588">
                  <c:v>0.67128162867545904</c:v>
                </c:pt>
                <c:pt idx="589">
                  <c:v>0.671280733910393</c:v>
                </c:pt>
                <c:pt idx="590">
                  <c:v>0.67127984240776495</c:v>
                </c:pt>
                <c:pt idx="591">
                  <c:v>0.67127895415523697</c:v>
                </c:pt>
                <c:pt idx="592">
                  <c:v>0.67127806914052601</c:v>
                </c:pt>
                <c:pt idx="593">
                  <c:v>0.67127718735139796</c:v>
                </c:pt>
                <c:pt idx="594">
                  <c:v>0.67127630877567401</c:v>
                </c:pt>
                <c:pt idx="595">
                  <c:v>0.67127543340122597</c:v>
                </c:pt>
                <c:pt idx="596">
                  <c:v>0.67127456121597595</c:v>
                </c:pt>
                <c:pt idx="597">
                  <c:v>0.67127369220789901</c:v>
                </c:pt>
                <c:pt idx="598">
                  <c:v>0.67127282636502195</c:v>
                </c:pt>
                <c:pt idx="599">
                  <c:v>0.67127196367542197</c:v>
                </c:pt>
                <c:pt idx="600">
                  <c:v>0.67127110412722502</c:v>
                </c:pt>
                <c:pt idx="601">
                  <c:v>0.67127024770861099</c:v>
                </c:pt>
                <c:pt idx="602">
                  <c:v>0.67126939440780697</c:v>
                </c:pt>
                <c:pt idx="603">
                  <c:v>0.67126854421309201</c:v>
                </c:pt>
                <c:pt idx="604">
                  <c:v>0.67126769711279499</c:v>
                </c:pt>
                <c:pt idx="605">
                  <c:v>0.67126685309529299</c:v>
                </c:pt>
                <c:pt idx="606">
                  <c:v>0.67126601214901305</c:v>
                </c:pt>
                <c:pt idx="607">
                  <c:v>0.67126517426243204</c:v>
                </c:pt>
                <c:pt idx="608">
                  <c:v>0.67126433942407504</c:v>
                </c:pt>
                <c:pt idx="609">
                  <c:v>0.67126350762251696</c:v>
                </c:pt>
                <c:pt idx="610">
                  <c:v>0.67126267884637802</c:v>
                </c:pt>
                <c:pt idx="611">
                  <c:v>0.67126185308432995</c:v>
                </c:pt>
                <c:pt idx="612">
                  <c:v>0.67126103032509199</c:v>
                </c:pt>
                <c:pt idx="613">
                  <c:v>0.67126021055743001</c:v>
                </c:pt>
                <c:pt idx="614">
                  <c:v>0.67125939377015797</c:v>
                </c:pt>
                <c:pt idx="615">
                  <c:v>0.671258579952138</c:v>
                </c:pt>
                <c:pt idx="616">
                  <c:v>0.67125776909227697</c:v>
                </c:pt>
                <c:pt idx="617">
                  <c:v>0.67125696117953304</c:v>
                </c:pt>
                <c:pt idx="618">
                  <c:v>0.67125615620290702</c:v>
                </c:pt>
                <c:pt idx="619">
                  <c:v>0.67125535415144699</c:v>
                </c:pt>
                <c:pt idx="620">
                  <c:v>0.67125455501424902</c:v>
                </c:pt>
                <c:pt idx="621">
                  <c:v>0.67125375878045501</c:v>
                </c:pt>
                <c:pt idx="622">
                  <c:v>0.67125296543925095</c:v>
                </c:pt>
                <c:pt idx="623">
                  <c:v>0.671252174979869</c:v>
                </c:pt>
                <c:pt idx="624">
                  <c:v>0.67125138739158896</c:v>
                </c:pt>
                <c:pt idx="625">
                  <c:v>0.67125060266373404</c:v>
                </c:pt>
                <c:pt idx="626">
                  <c:v>0.67124982078567297</c:v>
                </c:pt>
                <c:pt idx="627">
                  <c:v>0.67124904174681799</c:v>
                </c:pt>
                <c:pt idx="628">
                  <c:v>0.67124826553662797</c:v>
                </c:pt>
                <c:pt idx="629">
                  <c:v>0.671247492144605</c:v>
                </c:pt>
                <c:pt idx="630">
                  <c:v>0.67124672156029697</c:v>
                </c:pt>
                <c:pt idx="631">
                  <c:v>0.67124595377329399</c:v>
                </c:pt>
                <c:pt idx="632">
                  <c:v>0.67124518877323103</c:v>
                </c:pt>
                <c:pt idx="633">
                  <c:v>0.671244426549786</c:v>
                </c:pt>
                <c:pt idx="634">
                  <c:v>0.67124366709268202</c:v>
                </c:pt>
                <c:pt idx="635">
                  <c:v>0.67124291039168205</c:v>
                </c:pt>
                <c:pt idx="636">
                  <c:v>0.67124215643659602</c:v>
                </c:pt>
                <c:pt idx="637">
                  <c:v>0.67124140521727405</c:v>
                </c:pt>
                <c:pt idx="638">
                  <c:v>0.67124065672361</c:v>
                </c:pt>
                <c:pt idx="639">
                  <c:v>0.67123991094554003</c:v>
                </c:pt>
                <c:pt idx="640">
                  <c:v>0.67123916787304305</c:v>
                </c:pt>
                <c:pt idx="641">
                  <c:v>0.67123842749613905</c:v>
                </c:pt>
                <c:pt idx="642">
                  <c:v>0.67123768980489096</c:v>
                </c:pt>
                <c:pt idx="643">
                  <c:v>0.67123695478940304</c:v>
                </c:pt>
                <c:pt idx="644">
                  <c:v>0.67123622243981995</c:v>
                </c:pt>
                <c:pt idx="645">
                  <c:v>0.67123549274632999</c:v>
                </c:pt>
                <c:pt idx="646">
                  <c:v>0.67123476569916096</c:v>
                </c:pt>
                <c:pt idx="647">
                  <c:v>0.671234041288581</c:v>
                </c:pt>
                <c:pt idx="648">
                  <c:v>0.67123331950490195</c:v>
                </c:pt>
                <c:pt idx="649">
                  <c:v>0.67123260033847298</c:v>
                </c:pt>
                <c:pt idx="650">
                  <c:v>0.67123188377968501</c:v>
                </c:pt>
                <c:pt idx="651">
                  <c:v>0.67123116981897002</c:v>
                </c:pt>
                <c:pt idx="652">
                  <c:v>0.67123045844679896</c:v>
                </c:pt>
                <c:pt idx="653">
                  <c:v>0.67122974965368298</c:v>
                </c:pt>
                <c:pt idx="654">
                  <c:v>0.67122904343017298</c:v>
                </c:pt>
                <c:pt idx="655">
                  <c:v>0.67122833976685903</c:v>
                </c:pt>
                <c:pt idx="656">
                  <c:v>0.67122763865436996</c:v>
                </c:pt>
                <c:pt idx="657">
                  <c:v>0.67122694008337602</c:v>
                </c:pt>
                <c:pt idx="658">
                  <c:v>0.67122624404458497</c:v>
                </c:pt>
                <c:pt idx="659">
                  <c:v>0.671225550528743</c:v>
                </c:pt>
                <c:pt idx="660">
                  <c:v>0.67122485952663402</c:v>
                </c:pt>
                <c:pt idx="661">
                  <c:v>0.67122417102908405</c:v>
                </c:pt>
                <c:pt idx="662">
                  <c:v>0.67122348502695295</c:v>
                </c:pt>
                <c:pt idx="663">
                  <c:v>0.671222801511142</c:v>
                </c:pt>
                <c:pt idx="664">
                  <c:v>0.671222120472589</c:v>
                </c:pt>
                <c:pt idx="665">
                  <c:v>0.67122144190226996</c:v>
                </c:pt>
                <c:pt idx="666">
                  <c:v>0.67122076579119705</c:v>
                </c:pt>
                <c:pt idx="667">
                  <c:v>0.671220092130423</c:v>
                </c:pt>
                <c:pt idx="668">
                  <c:v>0.67121942091103404</c:v>
                </c:pt>
                <c:pt idx="669">
                  <c:v>0.67121875212415505</c:v>
                </c:pt>
                <c:pt idx="670">
                  <c:v>0.67121808576094999</c:v>
                </c:pt>
                <c:pt idx="671">
                  <c:v>0.67121742181261601</c:v>
                </c:pt>
                <c:pt idx="672">
                  <c:v>0.67121676027039001</c:v>
                </c:pt>
                <c:pt idx="673">
                  <c:v>0.67121610112554198</c:v>
                </c:pt>
                <c:pt idx="674">
                  <c:v>0.67121544436938096</c:v>
                </c:pt>
                <c:pt idx="675">
                  <c:v>0.67121478999325102</c:v>
                </c:pt>
                <c:pt idx="676">
                  <c:v>0.67121413798853202</c:v>
                </c:pt>
                <c:pt idx="677">
                  <c:v>0.67121348834664096</c:v>
                </c:pt>
                <c:pt idx="678">
                  <c:v>0.67121284105902801</c:v>
                </c:pt>
                <c:pt idx="679">
                  <c:v>0.67121219611717997</c:v>
                </c:pt>
                <c:pt idx="680">
                  <c:v>0.67121155351261996</c:v>
                </c:pt>
                <c:pt idx="681">
                  <c:v>0.67121091323690596</c:v>
                </c:pt>
                <c:pt idx="682">
                  <c:v>0.67121027528162802</c:v>
                </c:pt>
                <c:pt idx="683">
                  <c:v>0.67120963963841596</c:v>
                </c:pt>
                <c:pt idx="684">
                  <c:v>0.67120900629892899</c:v>
                </c:pt>
                <c:pt idx="685">
                  <c:v>0.67120837525486599</c:v>
                </c:pt>
                <c:pt idx="686">
                  <c:v>0.671207746497956</c:v>
                </c:pt>
                <c:pt idx="687">
                  <c:v>0.67120712001996397</c:v>
                </c:pt>
                <c:pt idx="688">
                  <c:v>0.67120649581268998</c:v>
                </c:pt>
                <c:pt idx="689">
                  <c:v>0.67120587386796604</c:v>
                </c:pt>
                <c:pt idx="690">
                  <c:v>0.67120525417765797</c:v>
                </c:pt>
                <c:pt idx="691">
                  <c:v>0.67120463673366804</c:v>
                </c:pt>
                <c:pt idx="692">
                  <c:v>0.67120402152792802</c:v>
                </c:pt>
                <c:pt idx="693">
                  <c:v>0.67120340855240501</c:v>
                </c:pt>
                <c:pt idx="694">
                  <c:v>0.67120279779909897</c:v>
                </c:pt>
                <c:pt idx="695">
                  <c:v>0.67120218926004405</c:v>
                </c:pt>
                <c:pt idx="696">
                  <c:v>0.67120158292730503</c:v>
                </c:pt>
                <c:pt idx="697">
                  <c:v>0.67120097879298102</c:v>
                </c:pt>
                <c:pt idx="698">
                  <c:v>0.67120037684920297</c:v>
                </c:pt>
                <c:pt idx="699">
                  <c:v>0.67119977708813505</c:v>
                </c:pt>
                <c:pt idx="700">
                  <c:v>0.67119917950197105</c:v>
                </c:pt>
                <c:pt idx="701">
                  <c:v>0.67119858408294097</c:v>
                </c:pt>
                <c:pt idx="702">
                  <c:v>0.671197990823304</c:v>
                </c:pt>
                <c:pt idx="703">
                  <c:v>0.67119739971535097</c:v>
                </c:pt>
                <c:pt idx="704">
                  <c:v>0.67119681075140603</c:v>
                </c:pt>
                <c:pt idx="705">
                  <c:v>0.67119622392382405</c:v>
                </c:pt>
                <c:pt idx="706">
                  <c:v>0.67119563922499204</c:v>
                </c:pt>
                <c:pt idx="707">
                  <c:v>0.67119505664732604</c:v>
                </c:pt>
                <c:pt idx="708">
                  <c:v>0.67119447618327599</c:v>
                </c:pt>
                <c:pt idx="709">
                  <c:v>0.67119389782532102</c:v>
                </c:pt>
                <c:pt idx="710">
                  <c:v>0.671193321565972</c:v>
                </c:pt>
                <c:pt idx="711">
                  <c:v>0.67119274739777002</c:v>
                </c:pt>
                <c:pt idx="712">
                  <c:v>0.67119217531328601</c:v>
                </c:pt>
                <c:pt idx="713">
                  <c:v>0.67119160530512401</c:v>
                </c:pt>
                <c:pt idx="714">
                  <c:v>0.67119103736591501</c:v>
                </c:pt>
                <c:pt idx="715">
                  <c:v>0.671190471488322</c:v>
                </c:pt>
                <c:pt idx="716">
                  <c:v>0.67118990766503905</c:v>
                </c:pt>
                <c:pt idx="717">
                  <c:v>0.67118934588878698</c:v>
                </c:pt>
                <c:pt idx="718">
                  <c:v>0.67118878615231903</c:v>
                </c:pt>
                <c:pt idx="719">
                  <c:v>0.67118822844841697</c:v>
                </c:pt>
                <c:pt idx="720">
                  <c:v>0.671187672769893</c:v>
                </c:pt>
                <c:pt idx="721">
                  <c:v>0.67118711910958695</c:v>
                </c:pt>
                <c:pt idx="722">
                  <c:v>0.67118656746036998</c:v>
                </c:pt>
                <c:pt idx="723">
                  <c:v>0.67118601781513998</c:v>
                </c:pt>
                <c:pt idx="724">
                  <c:v>0.67118547016682595</c:v>
                </c:pt>
                <c:pt idx="725">
                  <c:v>0.67118492450838596</c:v>
                </c:pt>
                <c:pt idx="726">
                  <c:v>0.67118438083280396</c:v>
                </c:pt>
                <c:pt idx="727">
                  <c:v>0.67118383913309498</c:v>
                </c:pt>
                <c:pt idx="728">
                  <c:v>0.67118329940230204</c:v>
                </c:pt>
                <c:pt idx="729">
                  <c:v>0.67118276163349599</c:v>
                </c:pt>
                <c:pt idx="730">
                  <c:v>0.67118222581977605</c:v>
                </c:pt>
                <c:pt idx="731">
                  <c:v>0.67118169195427102</c:v>
                </c:pt>
                <c:pt idx="732">
                  <c:v>0.67118116003013395</c:v>
                </c:pt>
                <c:pt idx="733">
                  <c:v>0.67118063004054995</c:v>
                </c:pt>
                <c:pt idx="734">
                  <c:v>0.67118010197872802</c:v>
                </c:pt>
                <c:pt idx="735">
                  <c:v>0.67117957583790899</c:v>
                </c:pt>
                <c:pt idx="736">
                  <c:v>0.67117905161135805</c:v>
                </c:pt>
                <c:pt idx="737">
                  <c:v>0.67117852929236799</c:v>
                </c:pt>
                <c:pt idx="738">
                  <c:v>0.67117800887425905</c:v>
                </c:pt>
                <c:pt idx="739">
                  <c:v>0.67117749035037999</c:v>
                </c:pt>
                <c:pt idx="740">
                  <c:v>0.67117697371410401</c:v>
                </c:pt>
                <c:pt idx="741">
                  <c:v>0.67117645895883504</c:v>
                </c:pt>
                <c:pt idx="742">
                  <c:v>0.67117594607799902</c:v>
                </c:pt>
                <c:pt idx="743">
                  <c:v>0.67117543506505095</c:v>
                </c:pt>
                <c:pt idx="744">
                  <c:v>0.67117492591347305</c:v>
                </c:pt>
                <c:pt idx="745">
                  <c:v>0.67117441861677296</c:v>
                </c:pt>
                <c:pt idx="746">
                  <c:v>0.67117391316848496</c:v>
                </c:pt>
                <c:pt idx="747">
                  <c:v>0.67117340956216798</c:v>
                </c:pt>
                <c:pt idx="748">
                  <c:v>0.67117290779140903</c:v>
                </c:pt>
                <c:pt idx="749">
                  <c:v>0.67117240784982102</c:v>
                </c:pt>
                <c:pt idx="750">
                  <c:v>0.67117190973104102</c:v>
                </c:pt>
                <c:pt idx="751">
                  <c:v>0.67117141342873199</c:v>
                </c:pt>
                <c:pt idx="752">
                  <c:v>0.67117091893658398</c:v>
                </c:pt>
                <c:pt idx="753">
                  <c:v>0.67117042624831202</c:v>
                </c:pt>
                <c:pt idx="754">
                  <c:v>0.67116993535765601</c:v>
                </c:pt>
                <c:pt idx="755">
                  <c:v>0.67116944625838004</c:v>
                </c:pt>
                <c:pt idx="756">
                  <c:v>0.67116895894427597</c:v>
                </c:pt>
                <c:pt idx="757">
                  <c:v>0.67116847340915897</c:v>
                </c:pt>
                <c:pt idx="758">
                  <c:v>0.67116798964686897</c:v>
                </c:pt>
                <c:pt idx="759">
                  <c:v>0.67116750765127098</c:v>
                </c:pt>
                <c:pt idx="760">
                  <c:v>0.671167027416255</c:v>
                </c:pt>
                <c:pt idx="761">
                  <c:v>0.67116654893573502</c:v>
                </c:pt>
                <c:pt idx="762">
                  <c:v>0.67116607220365099</c:v>
                </c:pt>
                <c:pt idx="763">
                  <c:v>0.67116559721396596</c:v>
                </c:pt>
                <c:pt idx="764">
                  <c:v>0.67116512396066696</c:v>
                </c:pt>
                <c:pt idx="765">
                  <c:v>0.67116465243776502</c:v>
                </c:pt>
                <c:pt idx="766">
                  <c:v>0.671164182639297</c:v>
                </c:pt>
                <c:pt idx="767">
                  <c:v>0.671163714559321</c:v>
                </c:pt>
                <c:pt idx="768">
                  <c:v>0.67116324819192297</c:v>
                </c:pt>
                <c:pt idx="769">
                  <c:v>0.67116278353120795</c:v>
                </c:pt>
                <c:pt idx="770">
                  <c:v>0.67116232057130698</c:v>
                </c:pt>
                <c:pt idx="771">
                  <c:v>0.67116185930637495</c:v>
                </c:pt>
                <c:pt idx="772">
                  <c:v>0.67116139973058997</c:v>
                </c:pt>
                <c:pt idx="773">
                  <c:v>0.671160941838152</c:v>
                </c:pt>
                <c:pt idx="774">
                  <c:v>0.67116048562328601</c:v>
                </c:pt>
                <c:pt idx="775">
                  <c:v>0.67116003108024003</c:v>
                </c:pt>
                <c:pt idx="776">
                  <c:v>0.67115957820328298</c:v>
                </c:pt>
                <c:pt idx="777">
                  <c:v>0.67115912698670799</c:v>
                </c:pt>
                <c:pt idx="778">
                  <c:v>0.67115867742483304</c:v>
                </c:pt>
                <c:pt idx="779">
                  <c:v>0.671158229511995</c:v>
                </c:pt>
                <c:pt idx="780">
                  <c:v>0.67115778324255604</c:v>
                </c:pt>
                <c:pt idx="781">
                  <c:v>0.67115733861089999</c:v>
                </c:pt>
                <c:pt idx="782">
                  <c:v>0.67115689561143399</c:v>
                </c:pt>
                <c:pt idx="783">
                  <c:v>0.67115645423858505</c:v>
                </c:pt>
                <c:pt idx="784">
                  <c:v>0.67115601448680395</c:v>
                </c:pt>
                <c:pt idx="785">
                  <c:v>0.671155576350565</c:v>
                </c:pt>
                <c:pt idx="786">
                  <c:v>0.67115513982436303</c:v>
                </c:pt>
                <c:pt idx="787">
                  <c:v>0.67115470490271301</c:v>
                </c:pt>
                <c:pt idx="788">
                  <c:v>0.67115427158015595</c:v>
                </c:pt>
                <c:pt idx="789">
                  <c:v>0.67115383985125099</c:v>
                </c:pt>
                <c:pt idx="790">
                  <c:v>0.67115340971058002</c:v>
                </c:pt>
                <c:pt idx="791">
                  <c:v>0.67115298115274602</c:v>
                </c:pt>
                <c:pt idx="792">
                  <c:v>0.67115255417237596</c:v>
                </c:pt>
                <c:pt idx="793">
                  <c:v>0.67115212876411401</c:v>
                </c:pt>
                <c:pt idx="794">
                  <c:v>0.67115170492262999</c:v>
                </c:pt>
                <c:pt idx="795">
                  <c:v>0.67115128264261004</c:v>
                </c:pt>
                <c:pt idx="796">
                  <c:v>0.67115086191876605</c:v>
                </c:pt>
                <c:pt idx="797">
                  <c:v>0.67115044274582802</c:v>
                </c:pt>
                <c:pt idx="798">
                  <c:v>0.67115002511854804</c:v>
                </c:pt>
                <c:pt idx="799">
                  <c:v>0.67114960903169696</c:v>
                </c:pt>
                <c:pt idx="800">
                  <c:v>0.67114919448007004</c:v>
                </c:pt>
                <c:pt idx="801">
                  <c:v>0.67114878145848</c:v>
                </c:pt>
                <c:pt idx="802">
                  <c:v>0.67114836996176097</c:v>
                </c:pt>
                <c:pt idx="803">
                  <c:v>0.67114795998476895</c:v>
                </c:pt>
                <c:pt idx="804">
                  <c:v>0.67114755152237704</c:v>
                </c:pt>
                <c:pt idx="805">
                  <c:v>0.67114714456948199</c:v>
                </c:pt>
                <c:pt idx="806">
                  <c:v>0.67114673912099898</c:v>
                </c:pt>
                <c:pt idx="807">
                  <c:v>0.67114633517186295</c:v>
                </c:pt>
                <c:pt idx="808">
                  <c:v>0.67114593271703005</c:v>
                </c:pt>
                <c:pt idx="809">
                  <c:v>0.67114553175147595</c:v>
                </c:pt>
                <c:pt idx="810">
                  <c:v>0.67114513227019501</c:v>
                </c:pt>
                <c:pt idx="811">
                  <c:v>0.67114473426820298</c:v>
                </c:pt>
                <c:pt idx="812">
                  <c:v>0.67114433774053495</c:v>
                </c:pt>
                <c:pt idx="813">
                  <c:v>0.67114394268224398</c:v>
                </c:pt>
                <c:pt idx="814">
                  <c:v>0.67114354908840301</c:v>
                </c:pt>
                <c:pt idx="815">
                  <c:v>0.67114315695410698</c:v>
                </c:pt>
                <c:pt idx="816">
                  <c:v>0.67114276627446801</c:v>
                </c:pt>
                <c:pt idx="817">
                  <c:v>0.67114237704461699</c:v>
                </c:pt>
                <c:pt idx="818">
                  <c:v>0.67114198925970403</c:v>
                </c:pt>
                <c:pt idx="819">
                  <c:v>0.67114160291489999</c:v>
                </c:pt>
                <c:pt idx="820">
                  <c:v>0.67114121800539295</c:v>
                </c:pt>
                <c:pt idx="821">
                  <c:v>0.67114083452639095</c:v>
                </c:pt>
                <c:pt idx="822">
                  <c:v>0.67114045247312004</c:v>
                </c:pt>
                <c:pt idx="823">
                  <c:v>0.67114007184082503</c:v>
                </c:pt>
                <c:pt idx="824">
                  <c:v>0.67113969262477102</c:v>
                </c:pt>
                <c:pt idx="825">
                  <c:v>0.67113931482023903</c:v>
                </c:pt>
                <c:pt idx="826">
                  <c:v>0.67113893842253003</c:v>
                </c:pt>
                <c:pt idx="827">
                  <c:v>0.67113856342696299</c:v>
                </c:pt>
                <c:pt idx="828">
                  <c:v>0.67113818982887696</c:v>
                </c:pt>
                <c:pt idx="829">
                  <c:v>0.67113781762362601</c:v>
                </c:pt>
                <c:pt idx="830">
                  <c:v>0.67113744680658405</c:v>
                </c:pt>
                <c:pt idx="831">
                  <c:v>0.67113707737314399</c:v>
                </c:pt>
                <c:pt idx="832">
                  <c:v>0.67113670931871605</c:v>
                </c:pt>
                <c:pt idx="833">
                  <c:v>0.67113634263872701</c:v>
                </c:pt>
                <c:pt idx="834">
                  <c:v>0.67113597732862396</c:v>
                </c:pt>
                <c:pt idx="835">
                  <c:v>0.67113561338386896</c:v>
                </c:pt>
                <c:pt idx="836">
                  <c:v>0.67113525079994396</c:v>
                </c:pt>
                <c:pt idx="837">
                  <c:v>0.67113488957234801</c:v>
                </c:pt>
                <c:pt idx="838">
                  <c:v>0.67113452969659804</c:v>
                </c:pt>
                <c:pt idx="839">
                  <c:v>0.67113417116822605</c:v>
                </c:pt>
                <c:pt idx="840">
                  <c:v>0.67113381398278504</c:v>
                </c:pt>
                <c:pt idx="841">
                  <c:v>0.67113345813584302</c:v>
                </c:pt>
                <c:pt idx="842">
                  <c:v>0.67113310362298495</c:v>
                </c:pt>
                <c:pt idx="843">
                  <c:v>0.67113275043981502</c:v>
                </c:pt>
                <c:pt idx="844">
                  <c:v>0.67113239858195295</c:v>
                </c:pt>
                <c:pt idx="845">
                  <c:v>0.67113204804503501</c:v>
                </c:pt>
                <c:pt idx="846">
                  <c:v>0.67113169882471602</c:v>
                </c:pt>
                <c:pt idx="847">
                  <c:v>0.67113135091666698</c:v>
                </c:pt>
                <c:pt idx="848">
                  <c:v>0.67113100431657502</c:v>
                </c:pt>
                <c:pt idx="849">
                  <c:v>0.67113065902014402</c:v>
                </c:pt>
                <c:pt idx="850">
                  <c:v>0.67113031502309695</c:v>
                </c:pt>
                <c:pt idx="851">
                  <c:v>0.671129972321169</c:v>
                </c:pt>
                <c:pt idx="852">
                  <c:v>0.67112963091011602</c:v>
                </c:pt>
                <c:pt idx="853">
                  <c:v>0.67112929078570804</c:v>
                </c:pt>
                <c:pt idx="854">
                  <c:v>0.67112895194373201</c:v>
                </c:pt>
                <c:pt idx="855">
                  <c:v>0.67112861437999105</c:v>
                </c:pt>
                <c:pt idx="856">
                  <c:v>0.67112827809030495</c:v>
                </c:pt>
                <c:pt idx="857">
                  <c:v>0.67112794307050805</c:v>
                </c:pt>
                <c:pt idx="858">
                  <c:v>0.67112760931645399</c:v>
                </c:pt>
                <c:pt idx="859">
                  <c:v>0.67112727682400897</c:v>
                </c:pt>
                <c:pt idx="860">
                  <c:v>0.67112694558905805</c:v>
                </c:pt>
                <c:pt idx="861">
                  <c:v>0.67112661560749898</c:v>
                </c:pt>
                <c:pt idx="862">
                  <c:v>0.671126286875249</c:v>
                </c:pt>
                <c:pt idx="863">
                  <c:v>0.67112595938823705</c:v>
                </c:pt>
                <c:pt idx="864">
                  <c:v>0.67112563314241203</c:v>
                </c:pt>
                <c:pt idx="865">
                  <c:v>0.67112530813373505</c:v>
                </c:pt>
                <c:pt idx="866">
                  <c:v>0.67112498435818402</c:v>
                </c:pt>
                <c:pt idx="867">
                  <c:v>0.67112466181175301</c:v>
                </c:pt>
                <c:pt idx="868">
                  <c:v>0.671124340490451</c:v>
                </c:pt>
                <c:pt idx="869">
                  <c:v>0.67112402039030095</c:v>
                </c:pt>
                <c:pt idx="870">
                  <c:v>0.67112370150734302</c:v>
                </c:pt>
                <c:pt idx="871">
                  <c:v>0.67112338383763104</c:v>
                </c:pt>
                <c:pt idx="872">
                  <c:v>0.67112306737723604</c:v>
                </c:pt>
                <c:pt idx="873">
                  <c:v>0.67112275212224304</c:v>
                </c:pt>
                <c:pt idx="874">
                  <c:v>0.67112243806875005</c:v>
                </c:pt>
                <c:pt idx="875">
                  <c:v>0.67112212521287296</c:v>
                </c:pt>
                <c:pt idx="876">
                  <c:v>0.67112181355074196</c:v>
                </c:pt>
                <c:pt idx="877">
                  <c:v>0.67112150307850105</c:v>
                </c:pt>
                <c:pt idx="878">
                  <c:v>0.67112119379230895</c:v>
                </c:pt>
                <c:pt idx="879">
                  <c:v>0.67112088568834105</c:v>
                </c:pt>
                <c:pt idx="880">
                  <c:v>0.67112057876278497</c:v>
                </c:pt>
                <c:pt idx="881">
                  <c:v>0.67112027301184396</c:v>
                </c:pt>
                <c:pt idx="882">
                  <c:v>0.67111996843173605</c:v>
                </c:pt>
                <c:pt idx="883">
                  <c:v>0.67111966501869302</c:v>
                </c:pt>
                <c:pt idx="884">
                  <c:v>0.671119362768961</c:v>
                </c:pt>
                <c:pt idx="885">
                  <c:v>0.67111906167880198</c:v>
                </c:pt>
                <c:pt idx="886">
                  <c:v>0.67111876174449103</c:v>
                </c:pt>
                <c:pt idx="887">
                  <c:v>0.67111846296231603</c:v>
                </c:pt>
                <c:pt idx="888">
                  <c:v>0.67111816532858204</c:v>
                </c:pt>
                <c:pt idx="889">
                  <c:v>0.671117868839605</c:v>
                </c:pt>
                <c:pt idx="890">
                  <c:v>0.67111757349171797</c:v>
                </c:pt>
                <c:pt idx="891">
                  <c:v>0.67111727928126597</c:v>
                </c:pt>
                <c:pt idx="892">
                  <c:v>0.67111698620460802</c:v>
                </c:pt>
                <c:pt idx="893">
                  <c:v>0.67111669425811804</c:v>
                </c:pt>
                <c:pt idx="894">
                  <c:v>0.67111640343818302</c:v>
                </c:pt>
                <c:pt idx="895">
                  <c:v>0.67111611374120295</c:v>
                </c:pt>
                <c:pt idx="896">
                  <c:v>0.67111582516359203</c:v>
                </c:pt>
                <c:pt idx="897">
                  <c:v>0.67111553770178001</c:v>
                </c:pt>
                <c:pt idx="898">
                  <c:v>0.67111525135220795</c:v>
                </c:pt>
                <c:pt idx="899">
                  <c:v>0.67111496611132904</c:v>
                </c:pt>
                <c:pt idx="900">
                  <c:v>0.67111468197561397</c:v>
                </c:pt>
                <c:pt idx="901">
                  <c:v>0.67111439894154401</c:v>
                </c:pt>
                <c:pt idx="902">
                  <c:v>0.67111411700561496</c:v>
                </c:pt>
                <c:pt idx="903">
                  <c:v>0.67111383616433395</c:v>
                </c:pt>
                <c:pt idx="904">
                  <c:v>0.67111355641422399</c:v>
                </c:pt>
                <c:pt idx="905">
                  <c:v>0.67111327775181895</c:v>
                </c:pt>
                <c:pt idx="906">
                  <c:v>0.67111300017366704</c:v>
                </c:pt>
                <c:pt idx="907">
                  <c:v>0.67111272367632901</c:v>
                </c:pt>
                <c:pt idx="908">
                  <c:v>0.67111244825637995</c:v>
                </c:pt>
                <c:pt idx="909">
                  <c:v>0.67111217391040501</c:v>
                </c:pt>
                <c:pt idx="910">
                  <c:v>0.67111190063500603</c:v>
                </c:pt>
                <c:pt idx="911">
                  <c:v>0.67111162842679395</c:v>
                </c:pt>
                <c:pt idx="912">
                  <c:v>0.67111135728239502</c:v>
                </c:pt>
                <c:pt idx="913">
                  <c:v>0.67111108719844703</c:v>
                </c:pt>
                <c:pt idx="914">
                  <c:v>0.67111081817160101</c:v>
                </c:pt>
                <c:pt idx="915">
                  <c:v>0.67111055019851995</c:v>
                </c:pt>
                <c:pt idx="916">
                  <c:v>0.67111028327587996</c:v>
                </c:pt>
                <c:pt idx="917">
                  <c:v>0.67111001740036802</c:v>
                </c:pt>
                <c:pt idx="918">
                  <c:v>0.67110975256868799</c:v>
                </c:pt>
                <c:pt idx="919">
                  <c:v>0.67110948877754995</c:v>
                </c:pt>
                <c:pt idx="920">
                  <c:v>0.67110922602368195</c:v>
                </c:pt>
                <c:pt idx="921">
                  <c:v>0.67110896430382105</c:v>
                </c:pt>
                <c:pt idx="922">
                  <c:v>0.67110870361471597</c:v>
                </c:pt>
                <c:pt idx="923">
                  <c:v>0.67110844395313096</c:v>
                </c:pt>
                <c:pt idx="924">
                  <c:v>0.67110818531583905</c:v>
                </c:pt>
                <c:pt idx="925">
                  <c:v>0.67110792769962802</c:v>
                </c:pt>
                <c:pt idx="926">
                  <c:v>0.67110767110129499</c:v>
                </c:pt>
                <c:pt idx="927">
                  <c:v>0.67110741551765196</c:v>
                </c:pt>
                <c:pt idx="928">
                  <c:v>0.67110716094552003</c:v>
                </c:pt>
                <c:pt idx="929">
                  <c:v>0.67110690738173495</c:v>
                </c:pt>
                <c:pt idx="930">
                  <c:v>0.67110665482314102</c:v>
                </c:pt>
                <c:pt idx="931">
                  <c:v>0.67110640326659798</c:v>
                </c:pt>
                <c:pt idx="932">
                  <c:v>0.671106152708975</c:v>
                </c:pt>
                <c:pt idx="933">
                  <c:v>0.67110590314715202</c:v>
                </c:pt>
                <c:pt idx="934">
                  <c:v>0.67110565457802396</c:v>
                </c:pt>
                <c:pt idx="935">
                  <c:v>0.67110540699849497</c:v>
                </c:pt>
                <c:pt idx="936">
                  <c:v>0.67110516040548096</c:v>
                </c:pt>
                <c:pt idx="937">
                  <c:v>0.67110491479590795</c:v>
                </c:pt>
                <c:pt idx="938">
                  <c:v>0.67110467016671804</c:v>
                </c:pt>
                <c:pt idx="939">
                  <c:v>0.67110442651485902</c:v>
                </c:pt>
                <c:pt idx="940">
                  <c:v>0.67110418383729398</c:v>
                </c:pt>
                <c:pt idx="941">
                  <c:v>0.671103942130996</c:v>
                </c:pt>
                <c:pt idx="942">
                  <c:v>0.67110370139294895</c:v>
                </c:pt>
                <c:pt idx="943">
                  <c:v>0.671103461620148</c:v>
                </c:pt>
                <c:pt idx="944">
                  <c:v>0.6711032228096</c:v>
                </c:pt>
                <c:pt idx="945">
                  <c:v>0.67110298495832399</c:v>
                </c:pt>
                <c:pt idx="946">
                  <c:v>0.67110274806334702</c:v>
                </c:pt>
                <c:pt idx="947">
                  <c:v>0.67110251212171002</c:v>
                </c:pt>
                <c:pt idx="948">
                  <c:v>0.671102277130463</c:v>
                </c:pt>
                <c:pt idx="949">
                  <c:v>0.67110204308666899</c:v>
                </c:pt>
                <c:pt idx="950">
                  <c:v>0.67110180998739899</c:v>
                </c:pt>
                <c:pt idx="951">
                  <c:v>0.67110157782973801</c:v>
                </c:pt>
                <c:pt idx="952">
                  <c:v>0.67110134661077903</c:v>
                </c:pt>
                <c:pt idx="953">
                  <c:v>0.67110111632762703</c:v>
                </c:pt>
                <c:pt idx="954">
                  <c:v>0.671100886977399</c:v>
                </c:pt>
                <c:pt idx="955">
                  <c:v>0.67110065855722001</c:v>
                </c:pt>
                <c:pt idx="956">
                  <c:v>0.67110043106422701</c:v>
                </c:pt>
                <c:pt idx="957">
                  <c:v>0.67110020449556795</c:v>
                </c:pt>
                <c:pt idx="958">
                  <c:v>0.671099978848401</c:v>
                </c:pt>
                <c:pt idx="959">
                  <c:v>0.67109975411989398</c:v>
                </c:pt>
                <c:pt idx="960">
                  <c:v>0.67109953030722602</c:v>
                </c:pt>
                <c:pt idx="961">
                  <c:v>0.67109930740758705</c:v>
                </c:pt>
                <c:pt idx="962">
                  <c:v>0.67109908541817498</c:v>
                </c:pt>
                <c:pt idx="963">
                  <c:v>0.67109886433620203</c:v>
                </c:pt>
                <c:pt idx="964">
                  <c:v>0.67109864415888698</c:v>
                </c:pt>
                <c:pt idx="965">
                  <c:v>0.67109842488346005</c:v>
                </c:pt>
                <c:pt idx="966">
                  <c:v>0.67109820650716301</c:v>
                </c:pt>
                <c:pt idx="967">
                  <c:v>0.67109798902724505</c:v>
                </c:pt>
                <c:pt idx="968">
                  <c:v>0.67109777244096802</c:v>
                </c:pt>
                <c:pt idx="969">
                  <c:v>0.67109755674560301</c:v>
                </c:pt>
                <c:pt idx="970">
                  <c:v>0.67109734193842896</c:v>
                </c:pt>
                <c:pt idx="971">
                  <c:v>0.67109712801673904</c:v>
                </c:pt>
                <c:pt idx="972">
                  <c:v>0.67109691497783297</c:v>
                </c:pt>
                <c:pt idx="973">
                  <c:v>0.67109670281902201</c:v>
                </c:pt>
                <c:pt idx="974">
                  <c:v>0.67109649153762496</c:v>
                </c:pt>
                <c:pt idx="975">
                  <c:v>0.67109628113097397</c:v>
                </c:pt>
                <c:pt idx="976">
                  <c:v>0.67109607159640705</c:v>
                </c:pt>
                <c:pt idx="977">
                  <c:v>0.67109586293127599</c:v>
                </c:pt>
                <c:pt idx="978">
                  <c:v>0.67109565513293801</c:v>
                </c:pt>
                <c:pt idx="979">
                  <c:v>0.67109544819876399</c:v>
                </c:pt>
                <c:pt idx="980">
                  <c:v>0.67109524212613203</c:v>
                </c:pt>
                <c:pt idx="981">
                  <c:v>0.671095036912431</c:v>
                </c:pt>
                <c:pt idx="982">
                  <c:v>0.67109483255505697</c:v>
                </c:pt>
                <c:pt idx="983">
                  <c:v>0.67109462905141803</c:v>
                </c:pt>
                <c:pt idx="984">
                  <c:v>0.67109442639893002</c:v>
                </c:pt>
                <c:pt idx="985">
                  <c:v>0.67109422459502099</c:v>
                </c:pt>
                <c:pt idx="986">
                  <c:v>0.671094023637124</c:v>
                </c:pt>
                <c:pt idx="987">
                  <c:v>0.67109382352268498</c:v>
                </c:pt>
                <c:pt idx="988">
                  <c:v>0.67109362424915797</c:v>
                </c:pt>
                <c:pt idx="989">
                  <c:v>0.671093425814005</c:v>
                </c:pt>
                <c:pt idx="990">
                  <c:v>0.67109322821470097</c:v>
                </c:pt>
                <c:pt idx="991">
                  <c:v>0.67109303144872501</c:v>
                </c:pt>
                <c:pt idx="992">
                  <c:v>0.67109283551356902</c:v>
                </c:pt>
                <c:pt idx="993">
                  <c:v>0.671092640406732</c:v>
                </c:pt>
                <c:pt idx="994">
                  <c:v>0.67109244612572405</c:v>
                </c:pt>
                <c:pt idx="995">
                  <c:v>0.67109225266806305</c:v>
                </c:pt>
                <c:pt idx="996">
                  <c:v>0.67109206003127497</c:v>
                </c:pt>
                <c:pt idx="997">
                  <c:v>0.67109186821289502</c:v>
                </c:pt>
                <c:pt idx="998">
                  <c:v>0.67109167721047003</c:v>
                </c:pt>
                <c:pt idx="999">
                  <c:v>0.67109148702155297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3F-4385-BCE6-64A8F672AE9D}"/>
            </c:ext>
          </c:extLst>
        </c:ser>
        <c:ser>
          <c:idx val="1"/>
          <c:order val="2"/>
          <c:tx>
            <c:strRef>
              <c:f>'[Auto-Reg Data.xlsx]Iter 28'!$H$1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28'!$I$3:$I$1002</c:f>
              <c:numCache>
                <c:formatCode>#,##0.000</c:formatCode>
                <c:ptCount val="1000"/>
                <c:pt idx="0">
                  <c:v>0.85748650781184599</c:v>
                </c:pt>
                <c:pt idx="1">
                  <c:v>0.79253220480476405</c:v>
                </c:pt>
                <c:pt idx="2">
                  <c:v>0.75569973787437805</c:v>
                </c:pt>
                <c:pt idx="3">
                  <c:v>0.73419392960563601</c:v>
                </c:pt>
                <c:pt idx="4">
                  <c:v>0.72040948904036795</c:v>
                </c:pt>
                <c:pt idx="5">
                  <c:v>0.71047476317764902</c:v>
                </c:pt>
                <c:pt idx="6">
                  <c:v>0.70277801732173695</c:v>
                </c:pt>
                <c:pt idx="7">
                  <c:v>0.69668945607961597</c:v>
                </c:pt>
                <c:pt idx="8">
                  <c:v>0.69189915234511501</c:v>
                </c:pt>
                <c:pt idx="9">
                  <c:v>0.68817964213194105</c:v>
                </c:pt>
                <c:pt idx="10">
                  <c:v>0.68532679957419396</c:v>
                </c:pt>
                <c:pt idx="11">
                  <c:v>0.68315573739790003</c:v>
                </c:pt>
                <c:pt idx="12">
                  <c:v>0.68150583729160497</c:v>
                </c:pt>
                <c:pt idx="13">
                  <c:v>0.68024297630812003</c:v>
                </c:pt>
                <c:pt idx="14">
                  <c:v>0.67925942594997002</c:v>
                </c:pt>
                <c:pt idx="15">
                  <c:v>0.67847404684450396</c:v>
                </c:pt>
                <c:pt idx="16">
                  <c:v>0.677831251211238</c:v>
                </c:pt>
                <c:pt idx="17">
                  <c:v>0.67729458643463603</c:v>
                </c:pt>
                <c:pt idx="18">
                  <c:v>0.67683901912600897</c:v>
                </c:pt>
                <c:pt idx="19">
                  <c:v>0.67644677398136999</c:v>
                </c:pt>
                <c:pt idx="20">
                  <c:v>0.67610492082500195</c:v>
                </c:pt>
                <c:pt idx="21">
                  <c:v>0.67580387371363204</c:v>
                </c:pt>
                <c:pt idx="22">
                  <c:v>0.675536406292369</c:v>
                </c:pt>
                <c:pt idx="23">
                  <c:v>0.675296983820036</c:v>
                </c:pt>
                <c:pt idx="24">
                  <c:v>0.67508130075418205</c:v>
                </c:pt>
                <c:pt idx="25">
                  <c:v>0.67488595628567305</c:v>
                </c:pt>
                <c:pt idx="26">
                  <c:v>0.67470822419281995</c:v>
                </c:pt>
                <c:pt idx="27">
                  <c:v>0.67454588792775805</c:v>
                </c:pt>
                <c:pt idx="28">
                  <c:v>0.67439712121001205</c:v>
                </c:pt>
                <c:pt idx="29">
                  <c:v>0.67426040062147996</c:v>
                </c:pt>
                <c:pt idx="30">
                  <c:v>0.67413444089224805</c:v>
                </c:pt>
                <c:pt idx="31">
                  <c:v>0.67401814641913305</c:v>
                </c:pt>
                <c:pt idx="32">
                  <c:v>0.67391057450834102</c:v>
                </c:pt>
                <c:pt idx="33">
                  <c:v>0.67381090717222503</c:v>
                </c:pt>
                <c:pt idx="34">
                  <c:v>0.67371842923362801</c:v>
                </c:pt>
                <c:pt idx="35">
                  <c:v>0.67363251113213896</c:v>
                </c:pt>
                <c:pt idx="36">
                  <c:v>0.67355259527394695</c:v>
                </c:pt>
                <c:pt idx="37">
                  <c:v>0.67347818508163104</c:v>
                </c:pt>
                <c:pt idx="38">
                  <c:v>0.67340883612315405</c:v>
                </c:pt>
                <c:pt idx="39">
                  <c:v>0.67334414885869398</c:v>
                </c:pt>
                <c:pt idx="40">
                  <c:v>0.67328376265882794</c:v>
                </c:pt>
                <c:pt idx="41">
                  <c:v>0.67322735083125296</c:v>
                </c:pt>
                <c:pt idx="42">
                  <c:v>0.67317461645464605</c:v>
                </c:pt>
                <c:pt idx="43">
                  <c:v>0.67312528886392697</c:v>
                </c:pt>
                <c:pt idx="44">
                  <c:v>0.67307912066532205</c:v>
                </c:pt>
                <c:pt idx="45">
                  <c:v>0.67303588518551705</c:v>
                </c:pt>
                <c:pt idx="46">
                  <c:v>0.67299537427890999</c:v>
                </c:pt>
                <c:pt idx="47">
                  <c:v>0.67295739643220298</c:v>
                </c:pt>
                <c:pt idx="48">
                  <c:v>0.67292177511738305</c:v>
                </c:pt>
                <c:pt idx="49">
                  <c:v>0.67288834735339798</c:v>
                </c:pt>
                <c:pt idx="50">
                  <c:v>0.67285696244414805</c:v>
                </c:pt>
                <c:pt idx="51">
                  <c:v>0.67282748086622002</c:v>
                </c:pt>
                <c:pt idx="52">
                  <c:v>0.67279977328441898</c:v>
                </c:pt>
                <c:pt idx="53">
                  <c:v>0.67277371967692001</c:v>
                </c:pt>
                <c:pt idx="54">
                  <c:v>0.67274920855486098</c:v>
                </c:pt>
                <c:pt idx="55">
                  <c:v>0.67272613626368005</c:v>
                </c:pt>
                <c:pt idx="56">
                  <c:v>0.672704406355497</c:v>
                </c:pt>
                <c:pt idx="57">
                  <c:v>0.67268392902352203</c:v>
                </c:pt>
                <c:pt idx="58">
                  <c:v>0.67266462059080401</c:v>
                </c:pt>
                <c:pt idx="59">
                  <c:v>0.67264640304679402</c:v>
                </c:pt>
                <c:pt idx="60">
                  <c:v>0.67262920362613499</c:v>
                </c:pt>
                <c:pt idx="61">
                  <c:v>0.67261295442486801</c:v>
                </c:pt>
                <c:pt idx="62">
                  <c:v>0.67259759204990699</c:v>
                </c:pt>
                <c:pt idx="63">
                  <c:v>0.67258305729821699</c:v>
                </c:pt>
                <c:pt idx="64">
                  <c:v>0.67256929486255901</c:v>
                </c:pt>
                <c:pt idx="65">
                  <c:v>0.67255625306110001</c:v>
                </c:pt>
                <c:pt idx="66">
                  <c:v>0.67254388358851103</c:v>
                </c:pt>
                <c:pt idx="67">
                  <c:v>0.67253214128645999</c:v>
                </c:pt>
                <c:pt idx="68">
                  <c:v>0.67252098393167603</c:v>
                </c:pt>
                <c:pt idx="69">
                  <c:v>0.67251037203995501</c:v>
                </c:pt>
                <c:pt idx="70">
                  <c:v>0.67250026868466595</c:v>
                </c:pt>
                <c:pt idx="71">
                  <c:v>0.67249063932848396</c:v>
                </c:pt>
                <c:pt idx="72">
                  <c:v>0.67248145166721596</c:v>
                </c:pt>
                <c:pt idx="73">
                  <c:v>0.67247267548468204</c:v>
                </c:pt>
                <c:pt idx="74">
                  <c:v>0.67246428251775703</c:v>
                </c:pt>
                <c:pt idx="75">
                  <c:v>0.67245624633073797</c:v>
                </c:pt>
                <c:pt idx="76">
                  <c:v>0.67244854219830297</c:v>
                </c:pt>
                <c:pt idx="77">
                  <c:v>0.67244114699638902</c:v>
                </c:pt>
                <c:pt idx="78">
                  <c:v>0.67243403910038002</c:v>
                </c:pt>
                <c:pt idx="79">
                  <c:v>0.67242719829005804</c:v>
                </c:pt>
                <c:pt idx="80">
                  <c:v>0.67242060566081796</c:v>
                </c:pt>
                <c:pt idx="81">
                  <c:v>0.67241424354068002</c:v>
                </c:pt>
                <c:pt idx="82">
                  <c:v>0.67240809541269198</c:v>
                </c:pt>
                <c:pt idx="83">
                  <c:v>0.67240214584233304</c:v>
                </c:pt>
                <c:pt idx="84">
                  <c:v>0.67239638040956695</c:v>
                </c:pt>
                <c:pt idx="85">
                  <c:v>0.67239078564523203</c:v>
                </c:pt>
                <c:pt idx="86">
                  <c:v>0.67238534897145996</c:v>
                </c:pt>
                <c:pt idx="87">
                  <c:v>0.67238005864585504</c:v>
                </c:pt>
                <c:pt idx="88">
                  <c:v>0.67237490370918696</c:v>
                </c:pt>
                <c:pt idx="89">
                  <c:v>0.67236987393634695</c:v>
                </c:pt>
                <c:pt idx="90">
                  <c:v>0.67236495979037803</c:v>
                </c:pt>
                <c:pt idx="91">
                  <c:v>0.67236015237935398</c:v>
                </c:pt>
                <c:pt idx="92">
                  <c:v>0.672355443415938</c:v>
                </c:pt>
                <c:pt idx="93">
                  <c:v>0.67235082517944</c:v>
                </c:pt>
                <c:pt idx="94">
                  <c:v>0.67234629048021499</c:v>
                </c:pt>
                <c:pt idx="95">
                  <c:v>0.67234183262626301</c:v>
                </c:pt>
                <c:pt idx="96">
                  <c:v>0.67233744539187101</c:v>
                </c:pt>
                <c:pt idx="97">
                  <c:v>0.67233312298818804</c:v>
                </c:pt>
                <c:pt idx="98">
                  <c:v>0.67232886003560499</c:v>
                </c:pt>
                <c:pt idx="99">
                  <c:v>0.67232465153782295</c:v>
                </c:pt>
                <c:pt idx="100">
                  <c:v>0.67232049285751305</c:v>
                </c:pt>
                <c:pt idx="101">
                  <c:v>0.67231637969346003</c:v>
                </c:pt>
                <c:pt idx="102">
                  <c:v>0.67231230805911002</c:v>
                </c:pt>
                <c:pt idx="103">
                  <c:v>0.67230827426242501</c:v>
                </c:pt>
                <c:pt idx="104">
                  <c:v>0.67230427488697198</c:v>
                </c:pt>
                <c:pt idx="105">
                  <c:v>0.67230030677416297</c:v>
                </c:pt>
                <c:pt idx="106">
                  <c:v>0.67229636700658901</c:v>
                </c:pt>
                <c:pt idx="107">
                  <c:v>0.67229245289236494</c:v>
                </c:pt>
                <c:pt idx="108">
                  <c:v>0.67228856195043996</c:v>
                </c:pt>
                <c:pt idx="109">
                  <c:v>0.67228469189680096</c:v>
                </c:pt>
                <c:pt idx="110">
                  <c:v>0.67228084063152704</c:v>
                </c:pt>
                <c:pt idx="111">
                  <c:v>0.672277006226635</c:v>
                </c:pt>
                <c:pt idx="112">
                  <c:v>0.67227318691467097</c:v>
                </c:pt>
                <c:pt idx="113">
                  <c:v>0.67226938107800904</c:v>
                </c:pt>
                <c:pt idx="114">
                  <c:v>0.67226558723879803</c:v>
                </c:pt>
                <c:pt idx="115">
                  <c:v>0.67226180404953995</c:v>
                </c:pt>
                <c:pt idx="116">
                  <c:v>0.67225803028424502</c:v>
                </c:pt>
                <c:pt idx="117">
                  <c:v>0.67225426483012796</c:v>
                </c:pt>
                <c:pt idx="118">
                  <c:v>0.67225050667983499</c:v>
                </c:pt>
                <c:pt idx="119">
                  <c:v>0.67224675492413399</c:v>
                </c:pt>
                <c:pt idx="120">
                  <c:v>0.67224300874507703</c:v>
                </c:pt>
                <c:pt idx="121">
                  <c:v>0.67223926740957995</c:v>
                </c:pt>
                <c:pt idx="122">
                  <c:v>0.67223553026340499</c:v>
                </c:pt>
                <c:pt idx="123">
                  <c:v>0.67223179672552003</c:v>
                </c:pt>
                <c:pt idx="124">
                  <c:v>0.67222806628282095</c:v>
                </c:pt>
                <c:pt idx="125">
                  <c:v>0.67222433848517105</c:v>
                </c:pt>
                <c:pt idx="126">
                  <c:v>0.67222061294077295</c:v>
                </c:pt>
                <c:pt idx="127">
                  <c:v>0.672216889311817</c:v>
                </c:pt>
                <c:pt idx="128">
                  <c:v>0.67221316731042102</c:v>
                </c:pt>
                <c:pt idx="129">
                  <c:v>0.67220944669481797</c:v>
                </c:pt>
                <c:pt idx="130">
                  <c:v>0.67220572726579997</c:v>
                </c:pt>
                <c:pt idx="131">
                  <c:v>0.67220200886338</c:v>
                </c:pt>
                <c:pt idx="132">
                  <c:v>0.67219829136367604</c:v>
                </c:pt>
                <c:pt idx="133">
                  <c:v>0.67219457467600097</c:v>
                </c:pt>
                <c:pt idx="134">
                  <c:v>0.67219085874013096</c:v>
                </c:pt>
                <c:pt idx="135">
                  <c:v>0.67218714352376496</c:v>
                </c:pt>
                <c:pt idx="136">
                  <c:v>0.67218342902014905</c:v>
                </c:pt>
                <c:pt idx="137">
                  <c:v>0.67217971524585096</c:v>
                </c:pt>
                <c:pt idx="138">
                  <c:v>0.67217600223869101</c:v>
                </c:pt>
                <c:pt idx="139">
                  <c:v>0.67217229005581003</c:v>
                </c:pt>
                <c:pt idx="140">
                  <c:v>0.67216857877186698</c:v>
                </c:pt>
                <c:pt idx="141">
                  <c:v>0.67216486847735701</c:v>
                </c:pt>
                <c:pt idx="142">
                  <c:v>0.672161159277048</c:v>
                </c:pt>
                <c:pt idx="143">
                  <c:v>0.672157451288525</c:v>
                </c:pt>
                <c:pt idx="144">
                  <c:v>0.67215374464083</c:v>
                </c:pt>
                <c:pt idx="145">
                  <c:v>0.67215003947320595</c:v>
                </c:pt>
                <c:pt idx="146">
                  <c:v>0.67214633593392004</c:v>
                </c:pt>
                <c:pt idx="147">
                  <c:v>0.67214263417918096</c:v>
                </c:pt>
                <c:pt idx="148">
                  <c:v>0.67213893437212102</c:v>
                </c:pt>
                <c:pt idx="149">
                  <c:v>0.67213523668186803</c:v>
                </c:pt>
                <c:pt idx="150">
                  <c:v>0.67213154128266805</c:v>
                </c:pt>
                <c:pt idx="151">
                  <c:v>0.67212784835309103</c:v>
                </c:pt>
                <c:pt idx="152">
                  <c:v>0.67212415807527803</c:v>
                </c:pt>
                <c:pt idx="153">
                  <c:v>0.67212047063426195</c:v>
                </c:pt>
                <c:pt idx="154">
                  <c:v>0.67211678621732895</c:v>
                </c:pt>
                <c:pt idx="155">
                  <c:v>0.67211310501343702</c:v>
                </c:pt>
                <c:pt idx="156">
                  <c:v>0.67210942721267397</c:v>
                </c:pt>
                <c:pt idx="157">
                  <c:v>0.67210575300576703</c:v>
                </c:pt>
                <c:pt idx="158">
                  <c:v>0.67210208258362503</c:v>
                </c:pt>
                <c:pt idx="159">
                  <c:v>0.672098416136924</c:v>
                </c:pt>
                <c:pt idx="160">
                  <c:v>0.67209475385572304</c:v>
                </c:pt>
                <c:pt idx="161">
                  <c:v>0.67209109592912097</c:v>
                </c:pt>
                <c:pt idx="162">
                  <c:v>0.67208744254493702</c:v>
                </c:pt>
                <c:pt idx="163">
                  <c:v>0.67208379388941997</c:v>
                </c:pt>
                <c:pt idx="164">
                  <c:v>0.67208015014698896</c:v>
                </c:pt>
                <c:pt idx="165">
                  <c:v>0.67207651149999903</c:v>
                </c:pt>
                <c:pt idx="166">
                  <c:v>0.67207287812852501</c:v>
                </c:pt>
                <c:pt idx="167">
                  <c:v>0.67206925021017005</c:v>
                </c:pt>
                <c:pt idx="168">
                  <c:v>0.67206562791989599</c:v>
                </c:pt>
                <c:pt idx="169">
                  <c:v>0.67206201142987099</c:v>
                </c:pt>
                <c:pt idx="170">
                  <c:v>0.672058400909335</c:v>
                </c:pt>
                <c:pt idx="171">
                  <c:v>0.67205479652448097</c:v>
                </c:pt>
                <c:pt idx="172">
                  <c:v>0.67205119843835104</c:v>
                </c:pt>
                <c:pt idx="173">
                  <c:v>0.67204760681074605</c:v>
                </c:pt>
                <c:pt idx="174">
                  <c:v>0.67204402179815403</c:v>
                </c:pt>
                <c:pt idx="175">
                  <c:v>0.67204044355368098</c:v>
                </c:pt>
                <c:pt idx="176">
                  <c:v>0.67203687222699904</c:v>
                </c:pt>
                <c:pt idx="177">
                  <c:v>0.67203330796430705</c:v>
                </c:pt>
                <c:pt idx="178">
                  <c:v>0.67202975090828998</c:v>
                </c:pt>
                <c:pt idx="179">
                  <c:v>0.67202620119810397</c:v>
                </c:pt>
                <c:pt idx="180">
                  <c:v>0.67202265896935098</c:v>
                </c:pt>
                <c:pt idx="181">
                  <c:v>0.67201912435407696</c:v>
                </c:pt>
                <c:pt idx="182">
                  <c:v>0.672015597480765</c:v>
                </c:pt>
                <c:pt idx="183">
                  <c:v>0.67201207847434097</c:v>
                </c:pt>
                <c:pt idx="184">
                  <c:v>0.67200856745618298</c:v>
                </c:pt>
                <c:pt idx="185">
                  <c:v>0.672005064544141</c:v>
                </c:pt>
                <c:pt idx="186">
                  <c:v>0.672001569852548</c:v>
                </c:pt>
                <c:pt idx="187">
                  <c:v>0.67199808349225298</c:v>
                </c:pt>
                <c:pt idx="188">
                  <c:v>0.67199460557064405</c:v>
                </c:pt>
                <c:pt idx="189">
                  <c:v>0.67199113619168105</c:v>
                </c:pt>
                <c:pt idx="190">
                  <c:v>0.67198767545593396</c:v>
                </c:pt>
                <c:pt idx="191">
                  <c:v>0.67198422346061704</c:v>
                </c:pt>
                <c:pt idx="192">
                  <c:v>0.67198078029963004</c:v>
                </c:pt>
                <c:pt idx="193">
                  <c:v>0.67197734606360404</c:v>
                </c:pt>
                <c:pt idx="194">
                  <c:v>0.67197392083994101</c:v>
                </c:pt>
                <c:pt idx="195">
                  <c:v>0.67197050471286901</c:v>
                </c:pt>
                <c:pt idx="196">
                  <c:v>0.67196709776347996</c:v>
                </c:pt>
                <c:pt idx="197">
                  <c:v>0.67196370006979</c:v>
                </c:pt>
                <c:pt idx="198">
                  <c:v>0.67196031170678405</c:v>
                </c:pt>
                <c:pt idx="199">
                  <c:v>0.67195693274646695</c:v>
                </c:pt>
                <c:pt idx="200">
                  <c:v>0.67195356325792099</c:v>
                </c:pt>
                <c:pt idx="201">
                  <c:v>0.671950203307358</c:v>
                </c:pt>
                <c:pt idx="202">
                  <c:v>0.67194685295817003</c:v>
                </c:pt>
                <c:pt idx="203">
                  <c:v>0.67194351227098803</c:v>
                </c:pt>
                <c:pt idx="204">
                  <c:v>0.67194018130373301</c:v>
                </c:pt>
                <c:pt idx="205">
                  <c:v>0.67193686011167497</c:v>
                </c:pt>
                <c:pt idx="206">
                  <c:v>0.67193354874748301</c:v>
                </c:pt>
                <c:pt idx="207">
                  <c:v>0.67193024726128403</c:v>
                </c:pt>
                <c:pt idx="208">
                  <c:v>0.67192695570071803</c:v>
                </c:pt>
                <c:pt idx="209">
                  <c:v>0.67192367411098797</c:v>
                </c:pt>
                <c:pt idx="210">
                  <c:v>0.67192040253491903</c:v>
                </c:pt>
                <c:pt idx="211">
                  <c:v>0.67191714101301003</c:v>
                </c:pt>
                <c:pt idx="212">
                  <c:v>0.67191388958348697</c:v>
                </c:pt>
                <c:pt idx="213">
                  <c:v>0.67191064828235902</c:v>
                </c:pt>
                <c:pt idx="214">
                  <c:v>0.67190741714346702</c:v>
                </c:pt>
                <c:pt idx="215">
                  <c:v>0.67190419619853903</c:v>
                </c:pt>
                <c:pt idx="216">
                  <c:v>0.67190098547723998</c:v>
                </c:pt>
                <c:pt idx="217">
                  <c:v>0.67189778500722297</c:v>
                </c:pt>
                <c:pt idx="218">
                  <c:v>0.67189459481418001</c:v>
                </c:pt>
                <c:pt idx="219">
                  <c:v>0.67189141492188997</c:v>
                </c:pt>
                <c:pt idx="220">
                  <c:v>0.67188824535226999</c:v>
                </c:pt>
                <c:pt idx="221">
                  <c:v>0.67188508612542297</c:v>
                </c:pt>
                <c:pt idx="222">
                  <c:v>0.67188193725968304</c:v>
                </c:pt>
                <c:pt idx="223">
                  <c:v>0.67187879877166301</c:v>
                </c:pt>
                <c:pt idx="224">
                  <c:v>0.67187567067630205</c:v>
                </c:pt>
                <c:pt idx="225">
                  <c:v>0.67187255298690796</c:v>
                </c:pt>
                <c:pt idx="226">
                  <c:v>0.67186944571520602</c:v>
                </c:pt>
                <c:pt idx="227">
                  <c:v>0.67186634887137497</c:v>
                </c:pt>
                <c:pt idx="228">
                  <c:v>0.671863262464098</c:v>
                </c:pt>
                <c:pt idx="229">
                  <c:v>0.67186018650059698</c:v>
                </c:pt>
                <c:pt idx="230">
                  <c:v>0.67185712098668104</c:v>
                </c:pt>
                <c:pt idx="231">
                  <c:v>0.67185406592677999</c:v>
                </c:pt>
                <c:pt idx="232">
                  <c:v>0.67185102132398899</c:v>
                </c:pt>
                <c:pt idx="233">
                  <c:v>0.67184798718010297</c:v>
                </c:pt>
                <c:pt idx="234">
                  <c:v>0.67184496349565703</c:v>
                </c:pt>
                <c:pt idx="235">
                  <c:v>0.67184195026996396</c:v>
                </c:pt>
                <c:pt idx="236">
                  <c:v>0.67183894750114903</c:v>
                </c:pt>
                <c:pt idx="237">
                  <c:v>0.671835955186184</c:v>
                </c:pt>
                <c:pt idx="238">
                  <c:v>0.67183297332092595</c:v>
                </c:pt>
                <c:pt idx="239">
                  <c:v>0.67183000190014697</c:v>
                </c:pt>
                <c:pt idx="240">
                  <c:v>0.67182704091756995</c:v>
                </c:pt>
                <c:pt idx="241">
                  <c:v>0.67182409036590096</c:v>
                </c:pt>
                <c:pt idx="242">
                  <c:v>0.67182115023685696</c:v>
                </c:pt>
                <c:pt idx="243">
                  <c:v>0.67181822052120199</c:v>
                </c:pt>
                <c:pt idx="244">
                  <c:v>0.67181530120877597</c:v>
                </c:pt>
                <c:pt idx="245">
                  <c:v>0.67181239228851997</c:v>
                </c:pt>
                <c:pt idx="246">
                  <c:v>0.67180949374851096</c:v>
                </c:pt>
                <c:pt idx="247">
                  <c:v>0.67180660557598604</c:v>
                </c:pt>
                <c:pt idx="248">
                  <c:v>0.67180372775737096</c:v>
                </c:pt>
                <c:pt idx="249">
                  <c:v>0.67180086027830499</c:v>
                </c:pt>
                <c:pt idx="250">
                  <c:v>0.67179800312367099</c:v>
                </c:pt>
                <c:pt idx="251">
                  <c:v>0.67179515627761699</c:v>
                </c:pt>
                <c:pt idx="252">
                  <c:v>0.671792319723582</c:v>
                </c:pt>
                <c:pt idx="253">
                  <c:v>0.67178949344432004</c:v>
                </c:pt>
                <c:pt idx="254">
                  <c:v>0.67178667742192599</c:v>
                </c:pt>
                <c:pt idx="255">
                  <c:v>0.67178387163785402</c:v>
                </c:pt>
                <c:pt idx="256">
                  <c:v>0.67178107607294302</c:v>
                </c:pt>
                <c:pt idx="257">
                  <c:v>0.671778290707437</c:v>
                </c:pt>
                <c:pt idx="258">
                  <c:v>0.671775515521009</c:v>
                </c:pt>
                <c:pt idx="259">
                  <c:v>0.67177275049277596</c:v>
                </c:pt>
                <c:pt idx="260">
                  <c:v>0.671769995601326</c:v>
                </c:pt>
                <c:pt idx="261">
                  <c:v>0.67176725082472999</c:v>
                </c:pt>
                <c:pt idx="262">
                  <c:v>0.67176451614056698</c:v>
                </c:pt>
                <c:pt idx="263">
                  <c:v>0.67176179152594195</c:v>
                </c:pt>
                <c:pt idx="264">
                  <c:v>0.67175907695749904</c:v>
                </c:pt>
                <c:pt idx="265">
                  <c:v>0.67175637241144404</c:v>
                </c:pt>
                <c:pt idx="266">
                  <c:v>0.671753677863559</c:v>
                </c:pt>
                <c:pt idx="267">
                  <c:v>0.67175099328922006</c:v>
                </c:pt>
                <c:pt idx="268">
                  <c:v>0.671748318663411</c:v>
                </c:pt>
                <c:pt idx="269">
                  <c:v>0.67174565396074304</c:v>
                </c:pt>
                <c:pt idx="270">
                  <c:v>0.67174299915546698</c:v>
                </c:pt>
                <c:pt idx="271">
                  <c:v>0.67174035422148703</c:v>
                </c:pt>
                <c:pt idx="272">
                  <c:v>0.67173771913237901</c:v>
                </c:pt>
                <c:pt idx="273">
                  <c:v>0.67173509386140196</c:v>
                </c:pt>
                <c:pt idx="274">
                  <c:v>0.67173247838151096</c:v>
                </c:pt>
                <c:pt idx="275">
                  <c:v>0.67172987266537199</c:v>
                </c:pt>
                <c:pt idx="276">
                  <c:v>0.67172727668537302</c:v>
                </c:pt>
                <c:pt idx="277">
                  <c:v>0.67172469041364002</c:v>
                </c:pt>
                <c:pt idx="278">
                  <c:v>0.67172211382204305</c:v>
                </c:pt>
                <c:pt idx="279">
                  <c:v>0.67171954688221502</c:v>
                </c:pt>
                <c:pt idx="280">
                  <c:v>0.67171698956555703</c:v>
                </c:pt>
                <c:pt idx="281">
                  <c:v>0.67171444184325402</c:v>
                </c:pt>
                <c:pt idx="282">
                  <c:v>0.67171190368628098</c:v>
                </c:pt>
                <c:pt idx="283">
                  <c:v>0.67170937506541895</c:v>
                </c:pt>
                <c:pt idx="284">
                  <c:v>0.67170685595125901</c:v>
                </c:pt>
                <c:pt idx="285">
                  <c:v>0.67170434631421705</c:v>
                </c:pt>
                <c:pt idx="286">
                  <c:v>0.67170184612454198</c:v>
                </c:pt>
                <c:pt idx="287">
                  <c:v>0.67169935535232395</c:v>
                </c:pt>
                <c:pt idx="288">
                  <c:v>0.67169687396750299</c:v>
                </c:pt>
                <c:pt idx="289">
                  <c:v>0.67169440193987995</c:v>
                </c:pt>
                <c:pt idx="290">
                  <c:v>0.67169193923912196</c:v>
                </c:pt>
                <c:pt idx="291">
                  <c:v>0.67168948583477495</c:v>
                </c:pt>
                <c:pt idx="292">
                  <c:v>0.67168704169626603</c:v>
                </c:pt>
                <c:pt idx="293">
                  <c:v>0.67168460679291697</c:v>
                </c:pt>
                <c:pt idx="294">
                  <c:v>0.67168218109394695</c:v>
                </c:pt>
                <c:pt idx="295">
                  <c:v>0.671679764568482</c:v>
                </c:pt>
                <c:pt idx="296">
                  <c:v>0.67167735718556298</c:v>
                </c:pt>
                <c:pt idx="297">
                  <c:v>0.67167495891414897</c:v>
                </c:pt>
                <c:pt idx="298">
                  <c:v>0.67167256972312905</c:v>
                </c:pt>
                <c:pt idx="299">
                  <c:v>0.67167018958132296</c:v>
                </c:pt>
                <c:pt idx="300">
                  <c:v>0.67166781845749202</c:v>
                </c:pt>
                <c:pt idx="301">
                  <c:v>0.67166545632034103</c:v>
                </c:pt>
                <c:pt idx="302">
                  <c:v>0.67166310313852895</c:v>
                </c:pt>
                <c:pt idx="303">
                  <c:v>0.671660758880671</c:v>
                </c:pt>
                <c:pt idx="304">
                  <c:v>0.67165842351534299</c:v>
                </c:pt>
                <c:pt idx="305">
                  <c:v>0.67165609701109097</c:v>
                </c:pt>
                <c:pt idx="306">
                  <c:v>0.671653779336433</c:v>
                </c:pt>
                <c:pt idx="307">
                  <c:v>0.67165147045986495</c:v>
                </c:pt>
                <c:pt idx="308">
                  <c:v>0.67164917034986704</c:v>
                </c:pt>
                <c:pt idx="309">
                  <c:v>0.67164687897490305</c:v>
                </c:pt>
                <c:pt idx="310">
                  <c:v>0.67164459630343298</c:v>
                </c:pt>
                <c:pt idx="311">
                  <c:v>0.67164232230391097</c:v>
                </c:pt>
                <c:pt idx="312">
                  <c:v>0.67164005694479001</c:v>
                </c:pt>
                <c:pt idx="313">
                  <c:v>0.67163780019453101</c:v>
                </c:pt>
                <c:pt idx="314">
                  <c:v>0.67163555202160097</c:v>
                </c:pt>
                <c:pt idx="315">
                  <c:v>0.67163331239447899</c:v>
                </c:pt>
                <c:pt idx="316">
                  <c:v>0.67163108128166105</c:v>
                </c:pt>
                <c:pt idx="317">
                  <c:v>0.671628858651663</c:v>
                </c:pt>
                <c:pt idx="318">
                  <c:v>0.67162664447302101</c:v>
                </c:pt>
                <c:pt idx="319">
                  <c:v>0.6716244387143</c:v>
                </c:pt>
                <c:pt idx="320">
                  <c:v>0.67162224134409299</c:v>
                </c:pt>
                <c:pt idx="321">
                  <c:v>0.67162005233102595</c:v>
                </c:pt>
                <c:pt idx="322">
                  <c:v>0.67161787164376097</c:v>
                </c:pt>
                <c:pt idx="323">
                  <c:v>0.67161569925099596</c:v>
                </c:pt>
                <c:pt idx="324">
                  <c:v>0.67161353512147204</c:v>
                </c:pt>
                <c:pt idx="325">
                  <c:v>0.67161137922397496</c:v>
                </c:pt>
                <c:pt idx="326">
                  <c:v>0.67160923152733398</c:v>
                </c:pt>
                <c:pt idx="327">
                  <c:v>0.67160709200042901</c:v>
                </c:pt>
                <c:pt idx="328">
                  <c:v>0.67160496061219199</c:v>
                </c:pt>
                <c:pt idx="329">
                  <c:v>0.67160283733160697</c:v>
                </c:pt>
                <c:pt idx="330">
                  <c:v>0.67160072212771404</c:v>
                </c:pt>
                <c:pt idx="331">
                  <c:v>0.67159861496961104</c:v>
                </c:pt>
                <c:pt idx="332">
                  <c:v>0.67159651582645796</c:v>
                </c:pt>
                <c:pt idx="333">
                  <c:v>0.67159442466747499</c:v>
                </c:pt>
                <c:pt idx="334">
                  <c:v>0.67159234146194502</c:v>
                </c:pt>
                <c:pt idx="335">
                  <c:v>0.67159026617922102</c:v>
                </c:pt>
                <c:pt idx="336">
                  <c:v>0.671588198788719</c:v>
                </c:pt>
                <c:pt idx="337">
                  <c:v>0.67158613925992605</c:v>
                </c:pt>
                <c:pt idx="338">
                  <c:v>0.67158408756240295</c:v>
                </c:pt>
                <c:pt idx="339">
                  <c:v>0.67158204366577801</c:v>
                </c:pt>
                <c:pt idx="340">
                  <c:v>0.671580007539757</c:v>
                </c:pt>
                <c:pt idx="341">
                  <c:v>0.67157797915412198</c:v>
                </c:pt>
                <c:pt idx="342">
                  <c:v>0.67157595847872797</c:v>
                </c:pt>
                <c:pt idx="343">
                  <c:v>0.67157394548351201</c:v>
                </c:pt>
                <c:pt idx="344">
                  <c:v>0.67157194013848998</c:v>
                </c:pt>
                <c:pt idx="345">
                  <c:v>0.671569942413758</c:v>
                </c:pt>
                <c:pt idx="346">
                  <c:v>0.67156795227949295</c:v>
                </c:pt>
                <c:pt idx="347">
                  <c:v>0.67156596970595595</c:v>
                </c:pt>
                <c:pt idx="348">
                  <c:v>0.67156399466349503</c:v>
                </c:pt>
                <c:pt idx="349">
                  <c:v>0.67156202712253898</c:v>
                </c:pt>
                <c:pt idx="350">
                  <c:v>0.67156006705360505</c:v>
                </c:pt>
                <c:pt idx="351">
                  <c:v>0.67155811442729796</c:v>
                </c:pt>
                <c:pt idx="352">
                  <c:v>0.67155616921431005</c:v>
                </c:pt>
                <c:pt idx="353">
                  <c:v>0.67155423138542103</c:v>
                </c:pt>
                <c:pt idx="354">
                  <c:v>0.67155230091150397</c:v>
                </c:pt>
                <c:pt idx="355">
                  <c:v>0.671550377763519</c:v>
                </c:pt>
                <c:pt idx="356">
                  <c:v>0.67154846191252004</c:v>
                </c:pt>
                <c:pt idx="357">
                  <c:v>0.67154655332965096</c:v>
                </c:pt>
                <c:pt idx="358">
                  <c:v>0.67154465198614899</c:v>
                </c:pt>
                <c:pt idx="359">
                  <c:v>0.67154275785334605</c:v>
                </c:pt>
                <c:pt idx="360">
                  <c:v>0.67154087090266601</c:v>
                </c:pt>
                <c:pt idx="361">
                  <c:v>0.67153899110562698</c:v>
                </c:pt>
                <c:pt idx="362">
                  <c:v>0.671537118433845</c:v>
                </c:pt>
                <c:pt idx="363">
                  <c:v>0.67153525285902904</c:v>
                </c:pt>
                <c:pt idx="364">
                  <c:v>0.67153339435298398</c:v>
                </c:pt>
                <c:pt idx="365">
                  <c:v>0.67153154288761197</c:v>
                </c:pt>
                <c:pt idx="366">
                  <c:v>0.67152969843491195</c:v>
                </c:pt>
                <c:pt idx="367">
                  <c:v>0.67152786096698103</c:v>
                </c:pt>
                <c:pt idx="368">
                  <c:v>0.67152603045601</c:v>
                </c:pt>
                <c:pt idx="369">
                  <c:v>0.67152420687429304</c:v>
                </c:pt>
                <c:pt idx="370">
                  <c:v>0.671522390194218</c:v>
                </c:pt>
                <c:pt idx="371">
                  <c:v>0.671520580388275</c:v>
                </c:pt>
                <c:pt idx="372">
                  <c:v>0.67151877742904897</c:v>
                </c:pt>
                <c:pt idx="373">
                  <c:v>0.67151698128922799</c:v>
                </c:pt>
                <c:pt idx="374">
                  <c:v>0.67151519194159603</c:v>
                </c:pt>
                <c:pt idx="375">
                  <c:v>0.67151340935903903</c:v>
                </c:pt>
                <c:pt idx="376">
                  <c:v>0.67151163351454002</c:v>
                </c:pt>
                <c:pt idx="377">
                  <c:v>0.67150986438118498</c:v>
                </c:pt>
                <c:pt idx="378">
                  <c:v>0.67150810193215704</c:v>
                </c:pt>
                <c:pt idx="379">
                  <c:v>0.67150634614074001</c:v>
                </c:pt>
                <c:pt idx="380">
                  <c:v>0.67150459698031995</c:v>
                </c:pt>
                <c:pt idx="381">
                  <c:v>0.67150285442437996</c:v>
                </c:pt>
                <c:pt idx="382">
                  <c:v>0.67150111844650695</c:v>
                </c:pt>
                <c:pt idx="383">
                  <c:v>0.67149938902038497</c:v>
                </c:pt>
                <c:pt idx="384">
                  <c:v>0.6714976661198</c:v>
                </c:pt>
                <c:pt idx="385">
                  <c:v>0.67149594971864002</c:v>
                </c:pt>
                <c:pt idx="386">
                  <c:v>0.67149423979088996</c:v>
                </c:pt>
                <c:pt idx="387">
                  <c:v>0.67149253631063799</c:v>
                </c:pt>
                <c:pt idx="388">
                  <c:v>0.67149083925207298</c:v>
                </c:pt>
                <c:pt idx="389">
                  <c:v>0.67148914858948205</c:v>
                </c:pt>
                <c:pt idx="390">
                  <c:v>0.67148746429725503</c:v>
                </c:pt>
                <c:pt idx="391">
                  <c:v>0.67148578634987999</c:v>
                </c:pt>
                <c:pt idx="392">
                  <c:v>0.67148411472194602</c:v>
                </c:pt>
                <c:pt idx="393">
                  <c:v>0.67148244938814405</c:v>
                </c:pt>
                <c:pt idx="394">
                  <c:v>0.67148079032326302</c:v>
                </c:pt>
                <c:pt idx="395">
                  <c:v>0.67147913750219301</c:v>
                </c:pt>
                <c:pt idx="396">
                  <c:v>0.67147749089992304</c:v>
                </c:pt>
                <c:pt idx="397">
                  <c:v>0.67147585049154301</c:v>
                </c:pt>
                <c:pt idx="398">
                  <c:v>0.67147421625224202</c:v>
                </c:pt>
                <c:pt idx="399">
                  <c:v>0.67147258815730804</c:v>
                </c:pt>
                <c:pt idx="400">
                  <c:v>0.67147096618213098</c:v>
                </c:pt>
                <c:pt idx="401">
                  <c:v>0.67146935030219601</c:v>
                </c:pt>
                <c:pt idx="402">
                  <c:v>0.67146774049308999</c:v>
                </c:pt>
                <c:pt idx="403">
                  <c:v>0.67146613673049904</c:v>
                </c:pt>
                <c:pt idx="404">
                  <c:v>0.67146453899020697</c:v>
                </c:pt>
                <c:pt idx="405">
                  <c:v>0.67146294724809596</c:v>
                </c:pt>
                <c:pt idx="406">
                  <c:v>0.67146136148014601</c:v>
                </c:pt>
                <c:pt idx="407">
                  <c:v>0.67145978166243703</c:v>
                </c:pt>
                <c:pt idx="408">
                  <c:v>0.67145820777114695</c:v>
                </c:pt>
                <c:pt idx="409">
                  <c:v>0.67145663978254799</c:v>
                </c:pt>
                <c:pt idx="410">
                  <c:v>0.67145507767301504</c:v>
                </c:pt>
                <c:pt idx="411">
                  <c:v>0.67145352141901504</c:v>
                </c:pt>
                <c:pt idx="412">
                  <c:v>0.67145197099711595</c:v>
                </c:pt>
                <c:pt idx="413">
                  <c:v>0.671450426383982</c:v>
                </c:pt>
                <c:pt idx="414">
                  <c:v>0.671448887556371</c:v>
                </c:pt>
                <c:pt idx="415">
                  <c:v>0.67144735449114001</c:v>
                </c:pt>
                <c:pt idx="416">
                  <c:v>0.67144582716524204</c:v>
                </c:pt>
                <c:pt idx="417">
                  <c:v>0.67144430555572499</c:v>
                </c:pt>
                <c:pt idx="418">
                  <c:v>0.67144278963973203</c:v>
                </c:pt>
                <c:pt idx="419">
                  <c:v>0.67144127939450304</c:v>
                </c:pt>
                <c:pt idx="420">
                  <c:v>0.67143977479737205</c:v>
                </c:pt>
                <c:pt idx="421">
                  <c:v>0.67143827582576698</c:v>
                </c:pt>
                <c:pt idx="422">
                  <c:v>0.67143678245721194</c:v>
                </c:pt>
                <c:pt idx="423">
                  <c:v>0.67143529466932395</c:v>
                </c:pt>
                <c:pt idx="424">
                  <c:v>0.67143381243981604</c:v>
                </c:pt>
                <c:pt idx="425">
                  <c:v>0.67143233574649097</c:v>
                </c:pt>
                <c:pt idx="426">
                  <c:v>0.67143086456724999</c:v>
                </c:pt>
                <c:pt idx="427">
                  <c:v>0.67142939888008202</c:v>
                </c:pt>
                <c:pt idx="428">
                  <c:v>0.67142793866307304</c:v>
                </c:pt>
                <c:pt idx="429">
                  <c:v>0.67142648389439996</c:v>
                </c:pt>
                <c:pt idx="430">
                  <c:v>0.67142503455233105</c:v>
                </c:pt>
                <c:pt idx="431">
                  <c:v>0.67142359061522805</c:v>
                </c:pt>
                <c:pt idx="432">
                  <c:v>0.67142215206154299</c:v>
                </c:pt>
                <c:pt idx="433">
                  <c:v>0.67142071886981902</c:v>
                </c:pt>
                <c:pt idx="434">
                  <c:v>0.67141929101869202</c:v>
                </c:pt>
                <c:pt idx="435">
                  <c:v>0.671417868486887</c:v>
                </c:pt>
                <c:pt idx="436">
                  <c:v>0.67141645125321903</c:v>
                </c:pt>
                <c:pt idx="437">
                  <c:v>0.67141503929659496</c:v>
                </c:pt>
                <c:pt idx="438">
                  <c:v>0.67141363259600895</c:v>
                </c:pt>
                <c:pt idx="439">
                  <c:v>0.67141223113054704</c:v>
                </c:pt>
                <c:pt idx="440">
                  <c:v>0.67141083487938202</c:v>
                </c:pt>
                <c:pt idx="441">
                  <c:v>0.67140944382177803</c:v>
                </c:pt>
                <c:pt idx="442">
                  <c:v>0.67140805793708502</c:v>
                </c:pt>
                <c:pt idx="443">
                  <c:v>0.67140667720474301</c:v>
                </c:pt>
                <c:pt idx="444">
                  <c:v>0.67140530160427803</c:v>
                </c:pt>
                <c:pt idx="445">
                  <c:v>0.67140393111530605</c:v>
                </c:pt>
                <c:pt idx="446">
                  <c:v>0.67140256571752699</c:v>
                </c:pt>
                <c:pt idx="447">
                  <c:v>0.671401205390731</c:v>
                </c:pt>
                <c:pt idx="448">
                  <c:v>0.67139985011479197</c:v>
                </c:pt>
                <c:pt idx="449">
                  <c:v>0.67139849986967204</c:v>
                </c:pt>
                <c:pt idx="450">
                  <c:v>0.67139715463541705</c:v>
                </c:pt>
                <c:pt idx="451">
                  <c:v>0.67139581439216001</c:v>
                </c:pt>
                <c:pt idx="452">
                  <c:v>0.67139447912011896</c:v>
                </c:pt>
                <c:pt idx="453">
                  <c:v>0.671393148799596</c:v>
                </c:pt>
                <c:pt idx="454">
                  <c:v>0.67139182341097903</c:v>
                </c:pt>
                <c:pt idx="455">
                  <c:v>0.67139050293473801</c:v>
                </c:pt>
                <c:pt idx="456">
                  <c:v>0.67138918735142805</c:v>
                </c:pt>
                <c:pt idx="457">
                  <c:v>0.67138787664168897</c:v>
                </c:pt>
                <c:pt idx="458">
                  <c:v>0.67138657078624298</c:v>
                </c:pt>
                <c:pt idx="459">
                  <c:v>0.67138526976589297</c:v>
                </c:pt>
                <c:pt idx="460">
                  <c:v>0.67138397356152801</c:v>
                </c:pt>
                <c:pt idx="461">
                  <c:v>0.67138268215411701</c:v>
                </c:pt>
                <c:pt idx="462">
                  <c:v>0.67138139552471099</c:v>
                </c:pt>
                <c:pt idx="463">
                  <c:v>0.67138011365444294</c:v>
                </c:pt>
                <c:pt idx="464">
                  <c:v>0.67137883652452701</c:v>
                </c:pt>
                <c:pt idx="465">
                  <c:v>0.67137756411625904</c:v>
                </c:pt>
                <c:pt idx="466">
                  <c:v>0.67137629641101504</c:v>
                </c:pt>
                <c:pt idx="467">
                  <c:v>0.67137503339024895</c:v>
                </c:pt>
                <c:pt idx="468">
                  <c:v>0.671373775035498</c:v>
                </c:pt>
                <c:pt idx="469">
                  <c:v>0.67137252132837699</c:v>
                </c:pt>
                <c:pt idx="470">
                  <c:v>0.67137127225058102</c:v>
                </c:pt>
                <c:pt idx="471">
                  <c:v>0.67137002778388299</c:v>
                </c:pt>
                <c:pt idx="472">
                  <c:v>0.67136878791013599</c:v>
                </c:pt>
                <c:pt idx="473">
                  <c:v>0.67136755261127001</c:v>
                </c:pt>
                <c:pt idx="474">
                  <c:v>0.67136632186929202</c:v>
                </c:pt>
                <c:pt idx="475">
                  <c:v>0.67136509566628999</c:v>
                </c:pt>
                <c:pt idx="476">
                  <c:v>0.67136387398442698</c:v>
                </c:pt>
                <c:pt idx="477">
                  <c:v>0.67136265680594098</c:v>
                </c:pt>
                <c:pt idx="478">
                  <c:v>0.67136144411315202</c:v>
                </c:pt>
                <c:pt idx="479">
                  <c:v>0.67136023588844995</c:v>
                </c:pt>
                <c:pt idx="480">
                  <c:v>0.67135903211430703</c:v>
                </c:pt>
                <c:pt idx="481">
                  <c:v>0.671357832773265</c:v>
                </c:pt>
                <c:pt idx="482">
                  <c:v>0.67135663784794697</c:v>
                </c:pt>
                <c:pt idx="483">
                  <c:v>0.67135544732104602</c:v>
                </c:pt>
                <c:pt idx="484">
                  <c:v>0.67135426117533303</c:v>
                </c:pt>
                <c:pt idx="485">
                  <c:v>0.67135307939365196</c:v>
                </c:pt>
                <c:pt idx="486">
                  <c:v>0.67135190195892103</c:v>
                </c:pt>
                <c:pt idx="487">
                  <c:v>0.67135072885413305</c:v>
                </c:pt>
                <c:pt idx="488">
                  <c:v>0.67134956006235202</c:v>
                </c:pt>
                <c:pt idx="489">
                  <c:v>0.67134839556671799</c:v>
                </c:pt>
                <c:pt idx="490">
                  <c:v>0.67134723535044205</c:v>
                </c:pt>
                <c:pt idx="491">
                  <c:v>0.67134607939680702</c:v>
                </c:pt>
                <c:pt idx="492">
                  <c:v>0.67134492768917098</c:v>
                </c:pt>
                <c:pt idx="493">
                  <c:v>0.67134378021095997</c:v>
                </c:pt>
                <c:pt idx="494">
                  <c:v>0.67134263694567398</c:v>
                </c:pt>
                <c:pt idx="495">
                  <c:v>0.67134149787688502</c:v>
                </c:pt>
                <c:pt idx="496">
                  <c:v>0.67134036298823296</c:v>
                </c:pt>
                <c:pt idx="497">
                  <c:v>0.67133923226343095</c:v>
                </c:pt>
                <c:pt idx="498">
                  <c:v>0.67133810568626096</c:v>
                </c:pt>
                <c:pt idx="499">
                  <c:v>0.671336983240576</c:v>
                </c:pt>
                <c:pt idx="500">
                  <c:v>0.67133586491029795</c:v>
                </c:pt>
                <c:pt idx="501">
                  <c:v>0.67133475067941895</c:v>
                </c:pt>
                <c:pt idx="502">
                  <c:v>0.67133364053199895</c:v>
                </c:pt>
                <c:pt idx="503">
                  <c:v>0.67133253445216901</c:v>
                </c:pt>
                <c:pt idx="504">
                  <c:v>0.67133143242412496</c:v>
                </c:pt>
                <c:pt idx="505">
                  <c:v>0.67133033443213397</c:v>
                </c:pt>
                <c:pt idx="506">
                  <c:v>0.671329240460529</c:v>
                </c:pt>
                <c:pt idx="507">
                  <c:v>0.67132815049371397</c:v>
                </c:pt>
                <c:pt idx="508">
                  <c:v>0.67132706451615498</c:v>
                </c:pt>
                <c:pt idx="509">
                  <c:v>0.67132598251238995</c:v>
                </c:pt>
                <c:pt idx="510">
                  <c:v>0.67132490446701998</c:v>
                </c:pt>
                <c:pt idx="511">
                  <c:v>0.67132383036471499</c:v>
                </c:pt>
                <c:pt idx="512">
                  <c:v>0.67132276019020898</c:v>
                </c:pt>
                <c:pt idx="513">
                  <c:v>0.67132169392830299</c:v>
                </c:pt>
                <c:pt idx="514">
                  <c:v>0.67132063156386301</c:v>
                </c:pt>
                <c:pt idx="515">
                  <c:v>0.671319573081821</c:v>
                </c:pt>
                <c:pt idx="516">
                  <c:v>0.67131851846717305</c:v>
                </c:pt>
                <c:pt idx="517">
                  <c:v>0.67131746770498102</c:v>
                </c:pt>
                <c:pt idx="518">
                  <c:v>0.67131642078036902</c:v>
                </c:pt>
                <c:pt idx="519">
                  <c:v>0.671315377678527</c:v>
                </c:pt>
                <c:pt idx="520">
                  <c:v>0.671314338384708</c:v>
                </c:pt>
                <c:pt idx="521">
                  <c:v>0.67131330288422897</c:v>
                </c:pt>
                <c:pt idx="522">
                  <c:v>0.67131227116246905</c:v>
                </c:pt>
                <c:pt idx="523">
                  <c:v>0.67131124320487301</c:v>
                </c:pt>
                <c:pt idx="524">
                  <c:v>0.67131021899694399</c:v>
                </c:pt>
                <c:pt idx="525">
                  <c:v>0.67130919852425097</c:v>
                </c:pt>
                <c:pt idx="526">
                  <c:v>0.67130818177242302</c:v>
                </c:pt>
                <c:pt idx="527">
                  <c:v>0.67130716872715301</c:v>
                </c:pt>
                <c:pt idx="528">
                  <c:v>0.67130615937419302</c:v>
                </c:pt>
                <c:pt idx="529">
                  <c:v>0.67130515369935795</c:v>
                </c:pt>
                <c:pt idx="530">
                  <c:v>0.67130415168852398</c:v>
                </c:pt>
                <c:pt idx="531">
                  <c:v>0.67130315332762602</c:v>
                </c:pt>
                <c:pt idx="532">
                  <c:v>0.67130215860266096</c:v>
                </c:pt>
                <c:pt idx="533">
                  <c:v>0.67130116749968605</c:v>
                </c:pt>
                <c:pt idx="534">
                  <c:v>0.67130018000481695</c:v>
                </c:pt>
                <c:pt idx="535">
                  <c:v>0.67129919610423106</c:v>
                </c:pt>
                <c:pt idx="536">
                  <c:v>0.67129821578416404</c:v>
                </c:pt>
                <c:pt idx="537">
                  <c:v>0.67129723903090899</c:v>
                </c:pt>
                <c:pt idx="538">
                  <c:v>0.67129626583082003</c:v>
                </c:pt>
                <c:pt idx="539">
                  <c:v>0.67129529617031003</c:v>
                </c:pt>
                <c:pt idx="540">
                  <c:v>0.67129433003584804</c:v>
                </c:pt>
                <c:pt idx="541">
                  <c:v>0.67129336741396395</c:v>
                </c:pt>
                <c:pt idx="542">
                  <c:v>0.67129240829124204</c:v>
                </c:pt>
                <c:pt idx="543">
                  <c:v>0.67129145265432699</c:v>
                </c:pt>
                <c:pt idx="544">
                  <c:v>0.67129050048992001</c:v>
                </c:pt>
                <c:pt idx="545">
                  <c:v>0.671289551784778</c:v>
                </c:pt>
                <c:pt idx="546">
                  <c:v>0.67128860652571598</c:v>
                </c:pt>
                <c:pt idx="547">
                  <c:v>0.67128766469960499</c:v>
                </c:pt>
                <c:pt idx="548">
                  <c:v>0.67128672629337105</c:v>
                </c:pt>
                <c:pt idx="549">
                  <c:v>0.67128579129400001</c:v>
                </c:pt>
                <c:pt idx="550">
                  <c:v>0.67128485968852802</c:v>
                </c:pt>
                <c:pt idx="551">
                  <c:v>0.67128393146405196</c:v>
                </c:pt>
                <c:pt idx="552">
                  <c:v>0.671283006607719</c:v>
                </c:pt>
                <c:pt idx="553">
                  <c:v>0.67128208510673604</c:v>
                </c:pt>
                <c:pt idx="554">
                  <c:v>0.67128116694836004</c:v>
                </c:pt>
                <c:pt idx="555">
                  <c:v>0.67128025211990705</c:v>
                </c:pt>
                <c:pt idx="556">
                  <c:v>0.67127934060874295</c:v>
                </c:pt>
                <c:pt idx="557">
                  <c:v>0.67127843240229002</c:v>
                </c:pt>
                <c:pt idx="558">
                  <c:v>0.67127752748802505</c:v>
                </c:pt>
                <c:pt idx="559">
                  <c:v>0.67127662585347603</c:v>
                </c:pt>
                <c:pt idx="560">
                  <c:v>0.67127572748622599</c:v>
                </c:pt>
                <c:pt idx="561">
                  <c:v>0.67127483237390995</c:v>
                </c:pt>
                <c:pt idx="562">
                  <c:v>0.67127394050421696</c:v>
                </c:pt>
                <c:pt idx="563">
                  <c:v>0.67127305186488595</c:v>
                </c:pt>
                <c:pt idx="564">
                  <c:v>0.67127216644371102</c:v>
                </c:pt>
                <c:pt idx="565">
                  <c:v>0.67127128422853599</c:v>
                </c:pt>
                <c:pt idx="566">
                  <c:v>0.67127040520726</c:v>
                </c:pt>
                <c:pt idx="567">
                  <c:v>0.67126952936782902</c:v>
                </c:pt>
                <c:pt idx="568">
                  <c:v>0.67126865669824298</c:v>
                </c:pt>
                <c:pt idx="569">
                  <c:v>0.671267787186555</c:v>
                </c:pt>
                <c:pt idx="570">
                  <c:v>0.67126692082086403</c:v>
                </c:pt>
                <c:pt idx="571">
                  <c:v>0.67126605758932401</c:v>
                </c:pt>
                <c:pt idx="572">
                  <c:v>0.67126519748013802</c:v>
                </c:pt>
                <c:pt idx="573">
                  <c:v>0.67126434048155703</c:v>
                </c:pt>
                <c:pt idx="574">
                  <c:v>0.67126348658188595</c:v>
                </c:pt>
                <c:pt idx="575">
                  <c:v>0.67126263576947698</c:v>
                </c:pt>
                <c:pt idx="576">
                  <c:v>0.67126178803273195</c:v>
                </c:pt>
                <c:pt idx="577">
                  <c:v>0.671260943360102</c:v>
                </c:pt>
                <c:pt idx="578">
                  <c:v>0.67126010174008899</c:v>
                </c:pt>
                <c:pt idx="579">
                  <c:v>0.67125926316124096</c:v>
                </c:pt>
                <c:pt idx="580">
                  <c:v>0.67125842761215704</c:v>
                </c:pt>
                <c:pt idx="581">
                  <c:v>0.67125759508148197</c:v>
                </c:pt>
                <c:pt idx="582">
                  <c:v>0.67125676555791203</c:v>
                </c:pt>
                <c:pt idx="583">
                  <c:v>0.67125593903018899</c:v>
                </c:pt>
                <c:pt idx="584">
                  <c:v>0.67125511548710404</c:v>
                </c:pt>
                <c:pt idx="585">
                  <c:v>0.671254294917494</c:v>
                </c:pt>
                <c:pt idx="586">
                  <c:v>0.67125347731024398</c:v>
                </c:pt>
                <c:pt idx="587">
                  <c:v>0.67125266265428696</c:v>
                </c:pt>
                <c:pt idx="588">
                  <c:v>0.67125185093860096</c:v>
                </c:pt>
                <c:pt idx="589">
                  <c:v>0.67125104215221298</c:v>
                </c:pt>
                <c:pt idx="590">
                  <c:v>0.671250236284195</c:v>
                </c:pt>
                <c:pt idx="591">
                  <c:v>0.67124943332366604</c:v>
                </c:pt>
                <c:pt idx="592">
                  <c:v>0.67124863325978901</c:v>
                </c:pt>
                <c:pt idx="593">
                  <c:v>0.67124783608177596</c:v>
                </c:pt>
                <c:pt idx="594">
                  <c:v>0.67124704177888195</c:v>
                </c:pt>
                <c:pt idx="595">
                  <c:v>0.67124625034040997</c:v>
                </c:pt>
                <c:pt idx="596">
                  <c:v>0.67124546175570399</c:v>
                </c:pt>
                <c:pt idx="597">
                  <c:v>0.67124467601415805</c:v>
                </c:pt>
                <c:pt idx="598">
                  <c:v>0.67124389310520804</c:v>
                </c:pt>
                <c:pt idx="599">
                  <c:v>0.67124311301833495</c:v>
                </c:pt>
                <c:pt idx="600">
                  <c:v>0.67124233574306502</c:v>
                </c:pt>
                <c:pt idx="601">
                  <c:v>0.67124156126896595</c:v>
                </c:pt>
                <c:pt idx="602">
                  <c:v>0.67124078958565303</c:v>
                </c:pt>
                <c:pt idx="603">
                  <c:v>0.67124002068278399</c:v>
                </c:pt>
                <c:pt idx="604">
                  <c:v>0.67123925455005895</c:v>
                </c:pt>
                <c:pt idx="605">
                  <c:v>0.67123849117722301</c:v>
                </c:pt>
                <c:pt idx="606">
                  <c:v>0.67123773055406399</c:v>
                </c:pt>
                <c:pt idx="607">
                  <c:v>0.67123697267041205</c:v>
                </c:pt>
                <c:pt idx="608">
                  <c:v>0.67123621751614204</c:v>
                </c:pt>
                <c:pt idx="609">
                  <c:v>0.67123546508116905</c:v>
                </c:pt>
                <c:pt idx="610">
                  <c:v>0.67123471535545098</c:v>
                </c:pt>
                <c:pt idx="611">
                  <c:v>0.67123396832899096</c:v>
                </c:pt>
                <c:pt idx="612">
                  <c:v>0.67123322399183005</c:v>
                </c:pt>
                <c:pt idx="613">
                  <c:v>0.67123248233405297</c:v>
                </c:pt>
                <c:pt idx="614">
                  <c:v>0.67123174334578795</c:v>
                </c:pt>
                <c:pt idx="615">
                  <c:v>0.67123100701720095</c:v>
                </c:pt>
                <c:pt idx="616">
                  <c:v>0.67123027333850305</c:v>
                </c:pt>
                <c:pt idx="617">
                  <c:v>0.67122954229994303</c:v>
                </c:pt>
                <c:pt idx="618">
                  <c:v>0.67122881389181299</c:v>
                </c:pt>
                <c:pt idx="619">
                  <c:v>0.67122808810444501</c:v>
                </c:pt>
                <c:pt idx="620">
                  <c:v>0.67122736492821</c:v>
                </c:pt>
                <c:pt idx="621">
                  <c:v>0.67122664435352397</c:v>
                </c:pt>
                <c:pt idx="622">
                  <c:v>0.671225926370837</c:v>
                </c:pt>
                <c:pt idx="623">
                  <c:v>0.67122521097064503</c:v>
                </c:pt>
                <c:pt idx="624">
                  <c:v>0.67122449814347795</c:v>
                </c:pt>
                <c:pt idx="625">
                  <c:v>0.67122378787991099</c:v>
                </c:pt>
                <c:pt idx="626">
                  <c:v>0.67122308017055499</c:v>
                </c:pt>
                <c:pt idx="627">
                  <c:v>0.67122237500606197</c:v>
                </c:pt>
                <c:pt idx="628">
                  <c:v>0.67122167237712105</c:v>
                </c:pt>
                <c:pt idx="629">
                  <c:v>0.67122097227446298</c:v>
                </c:pt>
                <c:pt idx="630">
                  <c:v>0.67122027468885603</c:v>
                </c:pt>
                <c:pt idx="631">
                  <c:v>0.67121957961110601</c:v>
                </c:pt>
                <c:pt idx="632">
                  <c:v>0.67121888703205801</c:v>
                </c:pt>
                <c:pt idx="633">
                  <c:v>0.67121819694259699</c:v>
                </c:pt>
                <c:pt idx="634">
                  <c:v>0.67121750933364299</c:v>
                </c:pt>
                <c:pt idx="635">
                  <c:v>0.67121682419615603</c:v>
                </c:pt>
                <c:pt idx="636">
                  <c:v>0.67121614152113296</c:v>
                </c:pt>
                <c:pt idx="637">
                  <c:v>0.67121546129960796</c:v>
                </c:pt>
                <c:pt idx="638">
                  <c:v>0.67121478352265396</c:v>
                </c:pt>
                <c:pt idx="639">
                  <c:v>0.67121410818137905</c:v>
                </c:pt>
                <c:pt idx="640">
                  <c:v>0.671213435266931</c:v>
                </c:pt>
                <c:pt idx="641">
                  <c:v>0.67121276477049197</c:v>
                </c:pt>
                <c:pt idx="642">
                  <c:v>0.67121209668328297</c:v>
                </c:pt>
                <c:pt idx="643">
                  <c:v>0.671211430996559</c:v>
                </c:pt>
                <c:pt idx="644">
                  <c:v>0.67121076770161303</c:v>
                </c:pt>
                <c:pt idx="645">
                  <c:v>0.671210106789775</c:v>
                </c:pt>
                <c:pt idx="646">
                  <c:v>0.67120944825241002</c:v>
                </c:pt>
                <c:pt idx="647">
                  <c:v>0.67120879208091799</c:v>
                </c:pt>
                <c:pt idx="648">
                  <c:v>0.67120813826673698</c:v>
                </c:pt>
                <c:pt idx="649">
                  <c:v>0.67120748680133901</c:v>
                </c:pt>
                <c:pt idx="650">
                  <c:v>0.67120683767623102</c:v>
                </c:pt>
                <c:pt idx="651">
                  <c:v>0.67120619088295597</c:v>
                </c:pt>
                <c:pt idx="652">
                  <c:v>0.67120554641309305</c:v>
                </c:pt>
                <c:pt idx="653">
                  <c:v>0.67120490425825396</c:v>
                </c:pt>
                <c:pt idx="654">
                  <c:v>0.67120426441008796</c:v>
                </c:pt>
                <c:pt idx="655">
                  <c:v>0.67120362686027701</c:v>
                </c:pt>
                <c:pt idx="656">
                  <c:v>0.67120299160053698</c:v>
                </c:pt>
                <c:pt idx="657">
                  <c:v>0.67120235862262001</c:v>
                </c:pt>
                <c:pt idx="658">
                  <c:v>0.67120172791831101</c:v>
                </c:pt>
                <c:pt idx="659">
                  <c:v>0.67120109947942996</c:v>
                </c:pt>
                <c:pt idx="660">
                  <c:v>0.67120047329782895</c:v>
                </c:pt>
                <c:pt idx="661">
                  <c:v>0.67119984936539701</c:v>
                </c:pt>
                <c:pt idx="662">
                  <c:v>0.67119922767405304</c:v>
                </c:pt>
                <c:pt idx="663">
                  <c:v>0.67119860821575095</c:v>
                </c:pt>
                <c:pt idx="664">
                  <c:v>0.67119799098247801</c:v>
                </c:pt>
                <c:pt idx="665">
                  <c:v>0.67119737596625395</c:v>
                </c:pt>
                <c:pt idx="666">
                  <c:v>0.67119676315913401</c:v>
                </c:pt>
                <c:pt idx="667">
                  <c:v>0.67119615255320197</c:v>
                </c:pt>
                <c:pt idx="668">
                  <c:v>0.67119554414057803</c:v>
                </c:pt>
                <c:pt idx="669">
                  <c:v>0.671194937913412</c:v>
                </c:pt>
                <c:pt idx="670">
                  <c:v>0.67119433386388805</c:v>
                </c:pt>
                <c:pt idx="671">
                  <c:v>0.67119373198422205</c:v>
                </c:pt>
                <c:pt idx="672">
                  <c:v>0.671193132266662</c:v>
                </c:pt>
                <c:pt idx="673">
                  <c:v>0.67119253470348705</c:v>
                </c:pt>
                <c:pt idx="674">
                  <c:v>0.67119193928700904</c:v>
                </c:pt>
                <c:pt idx="675">
                  <c:v>0.67119134600957198</c:v>
                </c:pt>
                <c:pt idx="676">
                  <c:v>0.67119075486354896</c:v>
                </c:pt>
                <c:pt idx="677">
                  <c:v>0.67119016584134805</c:v>
                </c:pt>
                <c:pt idx="678">
                  <c:v>0.67118957893540498</c:v>
                </c:pt>
                <c:pt idx="679">
                  <c:v>0.671188994138188</c:v>
                </c:pt>
                <c:pt idx="680">
                  <c:v>0.67118841144219799</c:v>
                </c:pt>
                <c:pt idx="681">
                  <c:v>0.67118783083996403</c:v>
                </c:pt>
                <c:pt idx="682">
                  <c:v>0.67118725232404697</c:v>
                </c:pt>
                <c:pt idx="683">
                  <c:v>0.67118667588703795</c:v>
                </c:pt>
                <c:pt idx="684">
                  <c:v>0.67118610152156</c:v>
                </c:pt>
                <c:pt idx="685">
                  <c:v>0.67118552922026398</c:v>
                </c:pt>
                <c:pt idx="686">
                  <c:v>0.67118495897583097</c:v>
                </c:pt>
                <c:pt idx="687">
                  <c:v>0.67118439078097603</c:v>
                </c:pt>
                <c:pt idx="688">
                  <c:v>0.67118382462843895</c:v>
                </c:pt>
                <c:pt idx="689">
                  <c:v>0.67118326051099098</c:v>
                </c:pt>
                <c:pt idx="690">
                  <c:v>0.67118269842143596</c:v>
                </c:pt>
                <c:pt idx="691">
                  <c:v>0.67118213835260199</c:v>
                </c:pt>
                <c:pt idx="692">
                  <c:v>0.67118158029735098</c:v>
                </c:pt>
                <c:pt idx="693">
                  <c:v>0.67118102424857096</c:v>
                </c:pt>
                <c:pt idx="694">
                  <c:v>0.67118047019918103</c:v>
                </c:pt>
                <c:pt idx="695">
                  <c:v>0.67117991814212796</c:v>
                </c:pt>
                <c:pt idx="696">
                  <c:v>0.67117936807038903</c:v>
                </c:pt>
                <c:pt idx="697">
                  <c:v>0.67117881997696704</c:v>
                </c:pt>
                <c:pt idx="698">
                  <c:v>0.67117827385489703</c:v>
                </c:pt>
                <c:pt idx="699">
                  <c:v>0.67117772969724099</c:v>
                </c:pt>
                <c:pt idx="700">
                  <c:v>0.67117718749708699</c:v>
                </c:pt>
                <c:pt idx="701">
                  <c:v>0.67117664724755499</c:v>
                </c:pt>
                <c:pt idx="702">
                  <c:v>0.67117610894179003</c:v>
                </c:pt>
                <c:pt idx="703">
                  <c:v>0.67117557257296701</c:v>
                </c:pt>
                <c:pt idx="704">
                  <c:v>0.67117503813428803</c:v>
                </c:pt>
                <c:pt idx="705">
                  <c:v>0.67117450561898295</c:v>
                </c:pt>
                <c:pt idx="706">
                  <c:v>0.67117397502030895</c:v>
                </c:pt>
                <c:pt idx="707">
                  <c:v>0.67117344633154996</c:v>
                </c:pt>
                <c:pt idx="708">
                  <c:v>0.67117291954601799</c:v>
                </c:pt>
                <c:pt idx="709">
                  <c:v>0.67117239465705303</c:v>
                </c:pt>
                <c:pt idx="710">
                  <c:v>0.67117187165801995</c:v>
                </c:pt>
                <c:pt idx="711">
                  <c:v>0.67117135054231303</c:v>
                </c:pt>
                <c:pt idx="712">
                  <c:v>0.67117083130335298</c:v>
                </c:pt>
                <c:pt idx="713">
                  <c:v>0.67117031393458404</c:v>
                </c:pt>
                <c:pt idx="714">
                  <c:v>0.67116979842948199</c:v>
                </c:pt>
                <c:pt idx="715">
                  <c:v>0.67116928478154503</c:v>
                </c:pt>
                <c:pt idx="716">
                  <c:v>0.671168772984299</c:v>
                </c:pt>
                <c:pt idx="717">
                  <c:v>0.67116826303129795</c:v>
                </c:pt>
                <c:pt idx="718">
                  <c:v>0.67116775491611802</c:v>
                </c:pt>
                <c:pt idx="719">
                  <c:v>0.67116724863236599</c:v>
                </c:pt>
                <c:pt idx="720">
                  <c:v>0.67116674417367095</c:v>
                </c:pt>
                <c:pt idx="721">
                  <c:v>0.67116624153368798</c:v>
                </c:pt>
                <c:pt idx="722">
                  <c:v>0.67116574070610102</c:v>
                </c:pt>
                <c:pt idx="723">
                  <c:v>0.671165241684616</c:v>
                </c:pt>
                <c:pt idx="724">
                  <c:v>0.67116474446296603</c:v>
                </c:pt>
                <c:pt idx="725">
                  <c:v>0.67116424903491001</c:v>
                </c:pt>
                <c:pt idx="726">
                  <c:v>0.67116375539422901</c:v>
                </c:pt>
                <c:pt idx="727">
                  <c:v>0.67116326353473299</c:v>
                </c:pt>
                <c:pt idx="728">
                  <c:v>0.67116277345025499</c:v>
                </c:pt>
                <c:pt idx="729">
                  <c:v>0.67116228513465404</c:v>
                </c:pt>
                <c:pt idx="730">
                  <c:v>0.67116179858181102</c:v>
                </c:pt>
                <c:pt idx="731">
                  <c:v>0.67116131378563504</c:v>
                </c:pt>
                <c:pt idx="732">
                  <c:v>0.67116083074005894</c:v>
                </c:pt>
                <c:pt idx="733">
                  <c:v>0.67116034943903802</c:v>
                </c:pt>
                <c:pt idx="734">
                  <c:v>0.67115986987655296</c:v>
                </c:pt>
                <c:pt idx="735">
                  <c:v>0.67115939204661001</c:v>
                </c:pt>
                <c:pt idx="736">
                  <c:v>0.67115891594323795</c:v>
                </c:pt>
                <c:pt idx="737">
                  <c:v>0.67115844156048998</c:v>
                </c:pt>
                <c:pt idx="738">
                  <c:v>0.67115796889244295</c:v>
                </c:pt>
                <c:pt idx="739">
                  <c:v>0.67115749793319901</c:v>
                </c:pt>
                <c:pt idx="740">
                  <c:v>0.67115702867688198</c:v>
                </c:pt>
                <c:pt idx="741">
                  <c:v>0.67115656111763999</c:v>
                </c:pt>
                <c:pt idx="742">
                  <c:v>0.67115609524964503</c:v>
                </c:pt>
                <c:pt idx="743">
                  <c:v>0.67115563106709297</c:v>
                </c:pt>
                <c:pt idx="744">
                  <c:v>0.67115516856419999</c:v>
                </c:pt>
                <c:pt idx="745">
                  <c:v>0.67115470773521002</c:v>
                </c:pt>
                <c:pt idx="746">
                  <c:v>0.67115424857438699</c:v>
                </c:pt>
                <c:pt idx="747">
                  <c:v>0.67115379107601703</c:v>
                </c:pt>
                <c:pt idx="748">
                  <c:v>0.67115333523441301</c:v>
                </c:pt>
                <c:pt idx="749">
                  <c:v>0.67115288104390602</c:v>
                </c:pt>
                <c:pt idx="750">
                  <c:v>0.67115242849885304</c:v>
                </c:pt>
                <c:pt idx="751">
                  <c:v>0.67115197759363299</c:v>
                </c:pt>
                <c:pt idx="752">
                  <c:v>0.67115152832264502</c:v>
                </c:pt>
                <c:pt idx="753">
                  <c:v>0.67115108068031504</c:v>
                </c:pt>
                <c:pt idx="754">
                  <c:v>0.67115063466108604</c:v>
                </c:pt>
                <c:pt idx="755">
                  <c:v>0.67115019025942702</c:v>
                </c:pt>
                <c:pt idx="756">
                  <c:v>0.67114974746982803</c:v>
                </c:pt>
                <c:pt idx="757">
                  <c:v>0.67114930628680103</c:v>
                </c:pt>
                <c:pt idx="758">
                  <c:v>0.67114886670487905</c:v>
                </c:pt>
                <c:pt idx="759">
                  <c:v>0.67114842871861702</c:v>
                </c:pt>
                <c:pt idx="760">
                  <c:v>0.67114799232259303</c:v>
                </c:pt>
                <c:pt idx="761">
                  <c:v>0.67114755751140498</c:v>
                </c:pt>
                <c:pt idx="762">
                  <c:v>0.67114712427967504</c:v>
                </c:pt>
                <c:pt idx="763">
                  <c:v>0.67114669262204196</c:v>
                </c:pt>
                <c:pt idx="764">
                  <c:v>0.671146262533172</c:v>
                </c:pt>
                <c:pt idx="765">
                  <c:v>0.67114583400774597</c:v>
                </c:pt>
                <c:pt idx="766">
                  <c:v>0.67114540704047199</c:v>
                </c:pt>
                <c:pt idx="767">
                  <c:v>0.67114498162607505</c:v>
                </c:pt>
                <c:pt idx="768">
                  <c:v>0.67114455775930204</c:v>
                </c:pt>
                <c:pt idx="769">
                  <c:v>0.67114413543492202</c:v>
                </c:pt>
                <c:pt idx="770">
                  <c:v>0.67114371464772304</c:v>
                </c:pt>
                <c:pt idx="771">
                  <c:v>0.67114329539251605</c:v>
                </c:pt>
                <c:pt idx="772">
                  <c:v>0.67114287766412895</c:v>
                </c:pt>
                <c:pt idx="773">
                  <c:v>0.67114246145741496</c:v>
                </c:pt>
                <c:pt idx="774">
                  <c:v>0.67114204676724298</c:v>
                </c:pt>
                <c:pt idx="775">
                  <c:v>0.67114163358850598</c:v>
                </c:pt>
                <c:pt idx="776">
                  <c:v>0.67114122191611403</c:v>
                </c:pt>
                <c:pt idx="777">
                  <c:v>0.67114081174499896</c:v>
                </c:pt>
                <c:pt idx="778">
                  <c:v>0.67114040307011402</c:v>
                </c:pt>
                <c:pt idx="779">
                  <c:v>0.67113999588642903</c:v>
                </c:pt>
                <c:pt idx="780">
                  <c:v>0.67113959018893599</c:v>
                </c:pt>
                <c:pt idx="781">
                  <c:v>0.67113918597264699</c:v>
                </c:pt>
                <c:pt idx="782">
                  <c:v>0.67113878323259202</c:v>
                </c:pt>
                <c:pt idx="783">
                  <c:v>0.67113838196382303</c:v>
                </c:pt>
                <c:pt idx="784">
                  <c:v>0.67113798216140796</c:v>
                </c:pt>
                <c:pt idx="785">
                  <c:v>0.67113758382043898</c:v>
                </c:pt>
                <c:pt idx="786">
                  <c:v>0.67113718693602298</c:v>
                </c:pt>
                <c:pt idx="787">
                  <c:v>0.67113679150328898</c:v>
                </c:pt>
                <c:pt idx="788">
                  <c:v>0.67113639751738396</c:v>
                </c:pt>
                <c:pt idx="789">
                  <c:v>0.67113600497347503</c:v>
                </c:pt>
                <c:pt idx="790">
                  <c:v>0.67113561386674703</c:v>
                </c:pt>
                <c:pt idx="791">
                  <c:v>0.67113522419240501</c:v>
                </c:pt>
                <c:pt idx="792">
                  <c:v>0.67113483594567203</c:v>
                </c:pt>
                <c:pt idx="793">
                  <c:v>0.67113444912178899</c:v>
                </c:pt>
                <c:pt idx="794">
                  <c:v>0.67113406371601803</c:v>
                </c:pt>
                <c:pt idx="795">
                  <c:v>0.67113367972363902</c:v>
                </c:pt>
                <c:pt idx="796">
                  <c:v>0.67113329713994796</c:v>
                </c:pt>
                <c:pt idx="797">
                  <c:v>0.67113291596026203</c:v>
                </c:pt>
                <c:pt idx="798">
                  <c:v>0.67113253617991597</c:v>
                </c:pt>
                <c:pt idx="799">
                  <c:v>0.67113215779426205</c:v>
                </c:pt>
                <c:pt idx="800">
                  <c:v>0.67113178079867297</c:v>
                </c:pt>
                <c:pt idx="801">
                  <c:v>0.67113140518853698</c:v>
                </c:pt>
                <c:pt idx="802">
                  <c:v>0.67113103095926097</c:v>
                </c:pt>
                <c:pt idx="803">
                  <c:v>0.67113065810627104</c:v>
                </c:pt>
                <c:pt idx="804">
                  <c:v>0.67113028662500995</c:v>
                </c:pt>
                <c:pt idx="805">
                  <c:v>0.67112991651093901</c:v>
                </c:pt>
                <c:pt idx="806">
                  <c:v>0.67112954775953704</c:v>
                </c:pt>
                <c:pt idx="807">
                  <c:v>0.67112918036629998</c:v>
                </c:pt>
                <c:pt idx="808">
                  <c:v>0.67112881432674099</c:v>
                </c:pt>
                <c:pt idx="809">
                  <c:v>0.67112844963639395</c:v>
                </c:pt>
                <c:pt idx="810">
                  <c:v>0.671128086290806</c:v>
                </c:pt>
                <c:pt idx="811">
                  <c:v>0.67112772428554301</c:v>
                </c:pt>
                <c:pt idx="812">
                  <c:v>0.67112736361619096</c:v>
                </c:pt>
                <c:pt idx="813">
                  <c:v>0.67112700427834704</c:v>
                </c:pt>
                <c:pt idx="814">
                  <c:v>0.67112664626763197</c:v>
                </c:pt>
                <c:pt idx="815">
                  <c:v>0.67112628957968001</c:v>
                </c:pt>
                <c:pt idx="816">
                  <c:v>0.67112593421014299</c:v>
                </c:pt>
                <c:pt idx="817">
                  <c:v>0.67112558015468904</c:v>
                </c:pt>
                <c:pt idx="818">
                  <c:v>0.67112522740900504</c:v>
                </c:pt>
                <c:pt idx="819">
                  <c:v>0.671124875968792</c:v>
                </c:pt>
                <c:pt idx="820">
                  <c:v>0.67112452582977</c:v>
                </c:pt>
                <c:pt idx="821">
                  <c:v>0.67112417698767501</c:v>
                </c:pt>
                <c:pt idx="822">
                  <c:v>0.67112382943825799</c:v>
                </c:pt>
                <c:pt idx="823">
                  <c:v>0.67112348317728898</c:v>
                </c:pt>
                <c:pt idx="824">
                  <c:v>0.67112313820055303</c:v>
                </c:pt>
                <c:pt idx="825">
                  <c:v>0.67112279450385104</c:v>
                </c:pt>
                <c:pt idx="826">
                  <c:v>0.67112245208300103</c:v>
                </c:pt>
                <c:pt idx="827">
                  <c:v>0.671122110933837</c:v>
                </c:pt>
                <c:pt idx="828">
                  <c:v>0.67112177105221005</c:v>
                </c:pt>
                <c:pt idx="829">
                  <c:v>0.67112143243398403</c:v>
                </c:pt>
                <c:pt idx="830">
                  <c:v>0.67112109507504303</c:v>
                </c:pt>
                <c:pt idx="831">
                  <c:v>0.67112075897128398</c:v>
                </c:pt>
                <c:pt idx="832">
                  <c:v>0.67112042411862105</c:v>
                </c:pt>
                <c:pt idx="833">
                  <c:v>0.67112009051298405</c:v>
                </c:pt>
                <c:pt idx="834">
                  <c:v>0.67111975815031799</c:v>
                </c:pt>
                <c:pt idx="835">
                  <c:v>0.671119427026584</c:v>
                </c:pt>
                <c:pt idx="836">
                  <c:v>0.67111909713775897</c:v>
                </c:pt>
                <c:pt idx="837">
                  <c:v>0.67111876847983498</c:v>
                </c:pt>
                <c:pt idx="838">
                  <c:v>0.67111844104881901</c:v>
                </c:pt>
                <c:pt idx="839">
                  <c:v>0.67111811484073502</c:v>
                </c:pt>
                <c:pt idx="840">
                  <c:v>0.67111778985161996</c:v>
                </c:pt>
                <c:pt idx="841">
                  <c:v>0.67111746607752798</c:v>
                </c:pt>
                <c:pt idx="842">
                  <c:v>0.671117143514528</c:v>
                </c:pt>
                <c:pt idx="843">
                  <c:v>0.67111682215870305</c:v>
                </c:pt>
                <c:pt idx="844">
                  <c:v>0.67111650200615203</c:v>
                </c:pt>
                <c:pt idx="845">
                  <c:v>0.67111618305298903</c:v>
                </c:pt>
                <c:pt idx="846">
                  <c:v>0.67111586529534295</c:v>
                </c:pt>
                <c:pt idx="847">
                  <c:v>0.67111554872935697</c:v>
                </c:pt>
                <c:pt idx="848">
                  <c:v>0.67111523335118894</c:v>
                </c:pt>
                <c:pt idx="849">
                  <c:v>0.67111491915701305</c:v>
                </c:pt>
                <c:pt idx="850">
                  <c:v>0.67111460614301599</c:v>
                </c:pt>
                <c:pt idx="851">
                  <c:v>0.67111429430540104</c:v>
                </c:pt>
                <c:pt idx="852">
                  <c:v>0.67111398364038499</c:v>
                </c:pt>
                <c:pt idx="853">
                  <c:v>0.67111367414419798</c:v>
                </c:pt>
                <c:pt idx="854">
                  <c:v>0.671113365813087</c:v>
                </c:pt>
                <c:pt idx="855">
                  <c:v>0.67111305864331205</c:v>
                </c:pt>
                <c:pt idx="856">
                  <c:v>0.671112752631147</c:v>
                </c:pt>
                <c:pt idx="857">
                  <c:v>0.67111244777288004</c:v>
                </c:pt>
                <c:pt idx="858">
                  <c:v>0.67111214406481601</c:v>
                </c:pt>
                <c:pt idx="859">
                  <c:v>0.67111184150326997</c:v>
                </c:pt>
                <c:pt idx="860">
                  <c:v>0.67111154008457397</c:v>
                </c:pt>
                <c:pt idx="861">
                  <c:v>0.67111123980507204</c:v>
                </c:pt>
                <c:pt idx="862">
                  <c:v>0.67111094066112298</c:v>
                </c:pt>
                <c:pt idx="863">
                  <c:v>0.67111064264910103</c:v>
                </c:pt>
                <c:pt idx="864">
                  <c:v>0.67111034576539197</c:v>
                </c:pt>
                <c:pt idx="865">
                  <c:v>0.67111005000639501</c:v>
                </c:pt>
                <c:pt idx="866">
                  <c:v>0.67110975536852602</c:v>
                </c:pt>
                <c:pt idx="867">
                  <c:v>0.67110946184821196</c:v>
                </c:pt>
                <c:pt idx="868">
                  <c:v>0.67110916944189303</c:v>
                </c:pt>
                <c:pt idx="869">
                  <c:v>0.67110887814602604</c:v>
                </c:pt>
                <c:pt idx="870">
                  <c:v>0.67110858795707695</c:v>
                </c:pt>
                <c:pt idx="871">
                  <c:v>0.67110829887152901</c:v>
                </c:pt>
                <c:pt idx="872">
                  <c:v>0.67110801088587602</c:v>
                </c:pt>
                <c:pt idx="873">
                  <c:v>0.67110772399662799</c:v>
                </c:pt>
                <c:pt idx="874">
                  <c:v>0.67110743820030505</c:v>
                </c:pt>
                <c:pt idx="875">
                  <c:v>0.67110715349344097</c:v>
                </c:pt>
                <c:pt idx="876">
                  <c:v>0.67110686987258605</c:v>
                </c:pt>
                <c:pt idx="877">
                  <c:v>0.67110658733429895</c:v>
                </c:pt>
                <c:pt idx="878">
                  <c:v>0.67110630587515496</c:v>
                </c:pt>
                <c:pt idx="879">
                  <c:v>0.67110602549173903</c:v>
                </c:pt>
                <c:pt idx="880">
                  <c:v>0.671105746180653</c:v>
                </c:pt>
                <c:pt idx="881">
                  <c:v>0.671105467938509</c:v>
                </c:pt>
                <c:pt idx="882">
                  <c:v>0.67110519076193198</c:v>
                </c:pt>
                <c:pt idx="883">
                  <c:v>0.67110491464755895</c:v>
                </c:pt>
                <c:pt idx="884">
                  <c:v>0.67110463959204203</c:v>
                </c:pt>
                <c:pt idx="885">
                  <c:v>0.671104365592045</c:v>
                </c:pt>
                <c:pt idx="886">
                  <c:v>0.67110409264424298</c:v>
                </c:pt>
                <c:pt idx="887">
                  <c:v>0.67110382074532504</c:v>
                </c:pt>
                <c:pt idx="888">
                  <c:v>0.67110354989199095</c:v>
                </c:pt>
                <c:pt idx="889">
                  <c:v>0.67110328008095499</c:v>
                </c:pt>
                <c:pt idx="890">
                  <c:v>0.67110301130894301</c:v>
                </c:pt>
                <c:pt idx="891">
                  <c:v>0.67110274357269395</c:v>
                </c:pt>
                <c:pt idx="892">
                  <c:v>0.67110247686895597</c:v>
                </c:pt>
                <c:pt idx="893">
                  <c:v>0.67110221119449298</c:v>
                </c:pt>
                <c:pt idx="894">
                  <c:v>0.67110194654607902</c:v>
                </c:pt>
                <c:pt idx="895">
                  <c:v>0.67110168292050199</c:v>
                </c:pt>
                <c:pt idx="896">
                  <c:v>0.67110142031455899</c:v>
                </c:pt>
                <c:pt idx="897">
                  <c:v>0.67110115872506204</c:v>
                </c:pt>
                <c:pt idx="898">
                  <c:v>0.671100898148835</c:v>
                </c:pt>
                <c:pt idx="899">
                  <c:v>0.67110063858270996</c:v>
                </c:pt>
                <c:pt idx="900">
                  <c:v>0.671100380023535</c:v>
                </c:pt>
                <c:pt idx="901">
                  <c:v>0.67110012246816897</c:v>
                </c:pt>
                <c:pt idx="902">
                  <c:v>0.67109986591348103</c:v>
                </c:pt>
                <c:pt idx="903">
                  <c:v>0.67109961035635302</c:v>
                </c:pt>
                <c:pt idx="904">
                  <c:v>0.67109935579367797</c:v>
                </c:pt>
                <c:pt idx="905">
                  <c:v>0.67109910222236302</c:v>
                </c:pt>
                <c:pt idx="906">
                  <c:v>0.67109884963932198</c:v>
                </c:pt>
                <c:pt idx="907">
                  <c:v>0.67109859804148497</c:v>
                </c:pt>
                <c:pt idx="908">
                  <c:v>0.671098347425791</c:v>
                </c:pt>
                <c:pt idx="909">
                  <c:v>0.67109809778919005</c:v>
                </c:pt>
                <c:pt idx="910">
                  <c:v>0.67109784912864601</c:v>
                </c:pt>
                <c:pt idx="911">
                  <c:v>0.67109760144113195</c:v>
                </c:pt>
                <c:pt idx="912">
                  <c:v>0.67109735472363197</c:v>
                </c:pt>
                <c:pt idx="913">
                  <c:v>0.67109710897314401</c:v>
                </c:pt>
                <c:pt idx="914">
                  <c:v>0.67109686418667303</c:v>
                </c:pt>
                <c:pt idx="915">
                  <c:v>0.67109662036123996</c:v>
                </c:pt>
                <c:pt idx="916">
                  <c:v>0.67109637749387197</c:v>
                </c:pt>
                <c:pt idx="917">
                  <c:v>0.67109613558161096</c:v>
                </c:pt>
                <c:pt idx="918">
                  <c:v>0.67109589462150898</c:v>
                </c:pt>
                <c:pt idx="919">
                  <c:v>0.67109565461062703</c:v>
                </c:pt>
                <c:pt idx="920">
                  <c:v>0.67109541554603902</c:v>
                </c:pt>
                <c:pt idx="921">
                  <c:v>0.67109517742483005</c:v>
                </c:pt>
                <c:pt idx="922">
                  <c:v>0.671094940244093</c:v>
                </c:pt>
                <c:pt idx="923">
                  <c:v>0.67109470400093596</c:v>
                </c:pt>
                <c:pt idx="924">
                  <c:v>0.67109446869247402</c:v>
                </c:pt>
                <c:pt idx="925">
                  <c:v>0.67109423431583504</c:v>
                </c:pt>
                <c:pt idx="926">
                  <c:v>0.67109400086815596</c:v>
                </c:pt>
                <c:pt idx="927">
                  <c:v>0.67109376834658696</c:v>
                </c:pt>
                <c:pt idx="928">
                  <c:v>0.67109353674828398</c:v>
                </c:pt>
                <c:pt idx="929">
                  <c:v>0.67109330607041895</c:v>
                </c:pt>
                <c:pt idx="930">
                  <c:v>0.67109307631017001</c:v>
                </c:pt>
                <c:pt idx="931">
                  <c:v>0.67109284746472897</c:v>
                </c:pt>
                <c:pt idx="932">
                  <c:v>0.67109261953129395</c:v>
                </c:pt>
                <c:pt idx="933">
                  <c:v>0.67109239250707897</c:v>
                </c:pt>
                <c:pt idx="934">
                  <c:v>0.67109216638930203</c:v>
                </c:pt>
                <c:pt idx="935">
                  <c:v>0.67109194117519699</c:v>
                </c:pt>
                <c:pt idx="936">
                  <c:v>0.67109171686200497</c:v>
                </c:pt>
                <c:pt idx="937">
                  <c:v>0.67109149344697605</c:v>
                </c:pt>
                <c:pt idx="938">
                  <c:v>0.67109127092737397</c:v>
                </c:pt>
                <c:pt idx="939">
                  <c:v>0.67109104930047003</c:v>
                </c:pt>
                <c:pt idx="940">
                  <c:v>0.67109082856354496</c:v>
                </c:pt>
                <c:pt idx="941">
                  <c:v>0.67109060871389303</c:v>
                </c:pt>
                <c:pt idx="942">
                  <c:v>0.67109038974881297</c:v>
                </c:pt>
                <c:pt idx="943">
                  <c:v>0.67109017166561902</c:v>
                </c:pt>
                <c:pt idx="944">
                  <c:v>0.671089954461632</c:v>
                </c:pt>
                <c:pt idx="945">
                  <c:v>0.67108973813418304</c:v>
                </c:pt>
                <c:pt idx="946">
                  <c:v>0.67108952268061295</c:v>
                </c:pt>
                <c:pt idx="947">
                  <c:v>0.67108930809827305</c:v>
                </c:pt>
                <c:pt idx="948">
                  <c:v>0.67108909438452402</c:v>
                </c:pt>
                <c:pt idx="949">
                  <c:v>0.67108888153673596</c:v>
                </c:pt>
                <c:pt idx="950">
                  <c:v>0.67108866955228796</c:v>
                </c:pt>
                <c:pt idx="951">
                  <c:v>0.67108845842857101</c:v>
                </c:pt>
                <c:pt idx="952">
                  <c:v>0.67108824816298196</c:v>
                </c:pt>
                <c:pt idx="953">
                  <c:v>0.67108803875293099</c:v>
                </c:pt>
                <c:pt idx="954">
                  <c:v>0.67108783019583496</c:v>
                </c:pt>
                <c:pt idx="955">
                  <c:v>0.67108762248912102</c:v>
                </c:pt>
                <c:pt idx="956">
                  <c:v>0.671087415630227</c:v>
                </c:pt>
                <c:pt idx="957">
                  <c:v>0.67108720961659796</c:v>
                </c:pt>
                <c:pt idx="958">
                  <c:v>0.67108700444568903</c:v>
                </c:pt>
                <c:pt idx="959">
                  <c:v>0.67108680011496502</c:v>
                </c:pt>
                <c:pt idx="960">
                  <c:v>0.67108659662189896</c:v>
                </c:pt>
                <c:pt idx="961">
                  <c:v>0.67108639396397496</c:v>
                </c:pt>
                <c:pt idx="962">
                  <c:v>0.67108619213868503</c:v>
                </c:pt>
                <c:pt idx="963">
                  <c:v>0.67108599114352896</c:v>
                </c:pt>
                <c:pt idx="964">
                  <c:v>0.67108579097601895</c:v>
                </c:pt>
                <c:pt idx="965">
                  <c:v>0.67108559163367199</c:v>
                </c:pt>
                <c:pt idx="966">
                  <c:v>0.67108539311401805</c:v>
                </c:pt>
                <c:pt idx="967">
                  <c:v>0.67108519541459399</c:v>
                </c:pt>
                <c:pt idx="968">
                  <c:v>0.67108499853294601</c:v>
                </c:pt>
                <c:pt idx="969">
                  <c:v>0.67108480246662805</c:v>
                </c:pt>
                <c:pt idx="970">
                  <c:v>0.67108460721320595</c:v>
                </c:pt>
                <c:pt idx="971">
                  <c:v>0.67108441277024999</c:v>
                </c:pt>
                <c:pt idx="972">
                  <c:v>0.671084219135344</c:v>
                </c:pt>
                <c:pt idx="973">
                  <c:v>0.671084026306076</c:v>
                </c:pt>
                <c:pt idx="974">
                  <c:v>0.67108383428004703</c:v>
                </c:pt>
                <c:pt idx="975">
                  <c:v>0.67108364305486201</c:v>
                </c:pt>
                <c:pt idx="976">
                  <c:v>0.67108345262813995</c:v>
                </c:pt>
                <c:pt idx="977">
                  <c:v>0.67108326299750298</c:v>
                </c:pt>
                <c:pt idx="978">
                  <c:v>0.67108307416058699</c:v>
                </c:pt>
                <c:pt idx="979">
                  <c:v>0.67108288611503197</c:v>
                </c:pt>
                <c:pt idx="980">
                  <c:v>0.67108269885848804</c:v>
                </c:pt>
                <c:pt idx="981">
                  <c:v>0.67108251238861505</c:v>
                </c:pt>
                <c:pt idx="982">
                  <c:v>0.67108232670307999</c:v>
                </c:pt>
                <c:pt idx="983">
                  <c:v>0.67108214179955905</c:v>
                </c:pt>
                <c:pt idx="984">
                  <c:v>0.67108195767573497</c:v>
                </c:pt>
                <c:pt idx="985">
                  <c:v>0.67108177432930005</c:v>
                </c:pt>
                <c:pt idx="986">
                  <c:v>0.67108159175795501</c:v>
                </c:pt>
                <c:pt idx="987">
                  <c:v>0.67108140995940901</c:v>
                </c:pt>
                <c:pt idx="988">
                  <c:v>0.67108122893138</c:v>
                </c:pt>
                <c:pt idx="989">
                  <c:v>0.67108104867159102</c:v>
                </c:pt>
                <c:pt idx="990">
                  <c:v>0.67108086917777598</c:v>
                </c:pt>
                <c:pt idx="991">
                  <c:v>0.67108069044767804</c:v>
                </c:pt>
                <c:pt idx="992">
                  <c:v>0.67108051247904499</c:v>
                </c:pt>
                <c:pt idx="993">
                  <c:v>0.67108033526963395</c:v>
                </c:pt>
                <c:pt idx="994">
                  <c:v>0.67108015881721195</c:v>
                </c:pt>
                <c:pt idx="995">
                  <c:v>0.67107998311955197</c:v>
                </c:pt>
                <c:pt idx="996">
                  <c:v>0.67107980817443502</c:v>
                </c:pt>
                <c:pt idx="997">
                  <c:v>0.67107963397965198</c:v>
                </c:pt>
                <c:pt idx="998">
                  <c:v>0.67107946053299805</c:v>
                </c:pt>
                <c:pt idx="999">
                  <c:v>0.67107928783227999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3F-4385-BCE6-64A8F672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Validation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Auto-Regularization vs. Grid Search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 b="0" i="0" baseline="0">
                <a:effectLst/>
              </a:rPr>
              <a:t>Ridge Weight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/>
              <a:t>Dataset Iteration 28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28'!$L$2</c:f>
              <c:strCache>
                <c:ptCount val="1"/>
                <c:pt idx="0">
                  <c:v>Auto-Reg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28'!$M$3:$M$1002</c:f>
              <c:numCache>
                <c:formatCode>#,##0.000</c:formatCode>
                <c:ptCount val="1000"/>
                <c:pt idx="0">
                  <c:v>0.72718573047136759</c:v>
                </c:pt>
                <c:pt idx="1">
                  <c:v>0.52392878326838455</c:v>
                </c:pt>
                <c:pt idx="2">
                  <c:v>0.36235307314175341</c:v>
                </c:pt>
                <c:pt idx="3">
                  <c:v>0.21487386379660406</c:v>
                </c:pt>
                <c:pt idx="4">
                  <c:v>0.12273763430765204</c:v>
                </c:pt>
                <c:pt idx="5">
                  <c:v>7.9300252577281516E-2</c:v>
                </c:pt>
                <c:pt idx="6">
                  <c:v>5.3003532433088051E-2</c:v>
                </c:pt>
                <c:pt idx="7">
                  <c:v>3.5515976892700057E-2</c:v>
                </c:pt>
                <c:pt idx="8">
                  <c:v>2.3453228051396571E-2</c:v>
                </c:pt>
                <c:pt idx="9">
                  <c:v>1.5027287195354531E-2</c:v>
                </c:pt>
                <c:pt idx="10">
                  <c:v>9.1640760166919362E-3</c:v>
                </c:pt>
                <c:pt idx="11">
                  <c:v>5.1710232669293157E-3</c:v>
                </c:pt>
                <c:pt idx="12">
                  <c:v>2.5786021734827353E-3</c:v>
                </c:pt>
                <c:pt idx="13">
                  <c:v>1.0411831939790147E-3</c:v>
                </c:pt>
                <c:pt idx="14">
                  <c:v>1.694212962016035E-4</c:v>
                </c:pt>
                <c:pt idx="15">
                  <c:v>6.9274387764489546E-5</c:v>
                </c:pt>
                <c:pt idx="16">
                  <c:v>2.6230439131917012E-5</c:v>
                </c:pt>
                <c:pt idx="17">
                  <c:v>9.7364406768504942E-6</c:v>
                </c:pt>
                <c:pt idx="18">
                  <c:v>3.5922116928518506E-6</c:v>
                </c:pt>
                <c:pt idx="19">
                  <c:v>1.3227648760732323E-6</c:v>
                </c:pt>
                <c:pt idx="20">
                  <c:v>4.8677427789831265E-7</c:v>
                </c:pt>
                <c:pt idx="21">
                  <c:v>1.7909378641339876E-7</c:v>
                </c:pt>
                <c:pt idx="22">
                  <c:v>6.5887385432080632E-8</c:v>
                </c:pt>
                <c:pt idx="23">
                  <c:v>2.4238927174884334E-8</c:v>
                </c:pt>
                <c:pt idx="24">
                  <c:v>8.9170428657250171E-9</c:v>
                </c:pt>
                <c:pt idx="25">
                  <c:v>3.2804018541380133E-9</c:v>
                </c:pt>
                <c:pt idx="26">
                  <c:v>1.2067930571122084E-9</c:v>
                </c:pt>
                <c:pt idx="27">
                  <c:v>4.4395443996167422E-10</c:v>
                </c:pt>
                <c:pt idx="28">
                  <c:v>1.6332172217994832E-10</c:v>
                </c:pt>
                <c:pt idx="29">
                  <c:v>6.0082705294887231E-11</c:v>
                </c:pt>
                <c:pt idx="30">
                  <c:v>2.2103192230011219E-11</c:v>
                </c:pt>
                <c:pt idx="31">
                  <c:v>8.1313100292313693E-12</c:v>
                </c:pt>
                <c:pt idx="32">
                  <c:v>2.9913417925923677E-12</c:v>
                </c:pt>
                <c:pt idx="33">
                  <c:v>1.1004531474058417E-12</c:v>
                </c:pt>
                <c:pt idx="34">
                  <c:v>4.0483408895398494E-13</c:v>
                </c:pt>
                <c:pt idx="35">
                  <c:v>1.4893013841812457E-13</c:v>
                </c:pt>
                <c:pt idx="36">
                  <c:v>5.4788336095699912E-14</c:v>
                </c:pt>
                <c:pt idx="37">
                  <c:v>2.0155502465708088E-14</c:v>
                </c:pt>
                <c:pt idx="38">
                  <c:v>7.4147949836283861E-15</c:v>
                </c:pt>
                <c:pt idx="39">
                  <c:v>2.7277506349799433E-15</c:v>
                </c:pt>
                <c:pt idx="40">
                  <c:v>1.0034833792516681E-15</c:v>
                </c:pt>
                <c:pt idx="41">
                  <c:v>3.6916090478397094E-16</c:v>
                </c:pt>
                <c:pt idx="42">
                  <c:v>1.3580670735427124E-16</c:v>
                </c:pt>
                <c:pt idx="43">
                  <c:v>4.9960495608822915E-17</c:v>
                </c:pt>
                <c:pt idx="44">
                  <c:v>1.8379439205222072E-17</c:v>
                </c:pt>
                <c:pt idx="45">
                  <c:v>6.7614178238615938E-18</c:v>
                </c:pt>
                <c:pt idx="46">
                  <c:v>2.4873866105688326E-18</c:v>
                </c:pt>
                <c:pt idx="47">
                  <c:v>9.1505839627339013E-19</c:v>
                </c:pt>
                <c:pt idx="48">
                  <c:v>3.3663117146029102E-19</c:v>
                </c:pt>
                <c:pt idx="49">
                  <c:v>1.2383968723769985E-19</c:v>
                </c:pt>
                <c:pt idx="50">
                  <c:v>4.5558074935851215E-20</c:v>
                </c:pt>
                <c:pt idx="51">
                  <c:v>1.6759879148247639E-20</c:v>
                </c:pt>
                <c:pt idx="52">
                  <c:v>6.1656149751582496E-21</c:v>
                </c:pt>
                <c:pt idx="53">
                  <c:v>2.2682029915394932E-21</c:v>
                </c:pt>
                <c:pt idx="54">
                  <c:v>8.3442524899094239E-22</c:v>
                </c:pt>
                <c:pt idx="55">
                  <c:v>3.0696789429812953E-22</c:v>
                </c:pt>
                <c:pt idx="56">
                  <c:v>1.1292717741197025E-22</c:v>
                </c:pt>
                <c:pt idx="57">
                  <c:v>4.1543586919383947E-23</c:v>
                </c:pt>
                <c:pt idx="58">
                  <c:v>1.5283031540160207E-23</c:v>
                </c:pt>
                <c:pt idx="59">
                  <c:v>5.6223131023996645E-24</c:v>
                </c:pt>
                <c:pt idx="60">
                  <c:v>2.0683334022016666E-24</c:v>
                </c:pt>
                <c:pt idx="61">
                  <c:v>7.6089733615817717E-25</c:v>
                </c:pt>
                <c:pt idx="62">
                  <c:v>2.7991848681470933E-25</c:v>
                </c:pt>
                <c:pt idx="63">
                  <c:v>1.0297625650295101E-25</c:v>
                </c:pt>
                <c:pt idx="64">
                  <c:v>3.7882847696232718E-26</c:v>
                </c:pt>
                <c:pt idx="65">
                  <c:v>1.3936320840472954E-26</c:v>
                </c:pt>
                <c:pt idx="66">
                  <c:v>5.1268859227791157E-27</c:v>
                </c:pt>
                <c:pt idx="67">
                  <c:v>1.8860759282217154E-27</c:v>
                </c:pt>
                <c:pt idx="68">
                  <c:v>6.9384855848111403E-28</c:v>
                </c:pt>
                <c:pt idx="69">
                  <c:v>2.5525261995164306E-28</c:v>
                </c:pt>
                <c:pt idx="70">
                  <c:v>9.3902191185357001E-29</c:v>
                </c:pt>
                <c:pt idx="71">
                  <c:v>3.454468561804307E-29</c:v>
                </c:pt>
                <c:pt idx="72">
                  <c:v>1.2708279640608846E-29</c:v>
                </c:pt>
                <c:pt idx="73">
                  <c:v>4.6751148124376E-30</c:v>
                </c:pt>
                <c:pt idx="74">
                  <c:v>1.7198786246118765E-30</c:v>
                </c:pt>
                <c:pt idx="75">
                  <c:v>6.3270798730492599E-31</c:v>
                </c:pt>
                <c:pt idx="76">
                  <c:v>2.3276026079444417E-31</c:v>
                </c:pt>
                <c:pt idx="77">
                  <c:v>8.5627714667979301E-32</c:v>
                </c:pt>
                <c:pt idx="78">
                  <c:v>3.1500675820843944E-32</c:v>
                </c:pt>
                <c:pt idx="79">
                  <c:v>1.1588451017494834E-32</c:v>
                </c:pt>
                <c:pt idx="80">
                  <c:v>4.2631528843586319E-33</c:v>
                </c:pt>
                <c:pt idx="81">
                  <c:v>1.5683263007262761E-33</c:v>
                </c:pt>
                <c:pt idx="82">
                  <c:v>5.7695500308565779E-34</c:v>
                </c:pt>
                <c:pt idx="83">
                  <c:v>2.1224988411621957E-34</c:v>
                </c:pt>
                <c:pt idx="84">
                  <c:v>7.8082368757378242E-35</c:v>
                </c:pt>
                <c:pt idx="85">
                  <c:v>2.8724898183806794E-35</c:v>
                </c:pt>
                <c:pt idx="86">
                  <c:v>1.0567299491565422E-35</c:v>
                </c:pt>
                <c:pt idx="87">
                  <c:v>3.8874922316483542E-36</c:v>
                </c:pt>
                <c:pt idx="88">
                  <c:v>1.4301284697371197E-36</c:v>
                </c:pt>
                <c:pt idx="89">
                  <c:v>5.2611486225026159E-37</c:v>
                </c:pt>
                <c:pt idx="90">
                  <c:v>1.9354684151661661E-37</c:v>
                </c:pt>
                <c:pt idx="91">
                  <c:v>7.1201903897630622E-38</c:v>
                </c:pt>
                <c:pt idx="92">
                  <c:v>2.6193716616203096E-38</c:v>
                </c:pt>
                <c:pt idx="93">
                  <c:v>9.6361298309719169E-39</c:v>
                </c:pt>
                <c:pt idx="94">
                  <c:v>3.5449340572734137E-39</c:v>
                </c:pt>
                <c:pt idx="95">
                  <c:v>1.3041083599793573E-39</c:v>
                </c:pt>
                <c:pt idx="96">
                  <c:v>4.7975465469621206E-40</c:v>
                </c:pt>
                <c:pt idx="97">
                  <c:v>1.7649187426904077E-40</c:v>
                </c:pt>
                <c:pt idx="98">
                  <c:v>6.4927732077395181E-41</c:v>
                </c:pt>
                <c:pt idx="99">
                  <c:v>2.3885577793161271E-41</c:v>
                </c:pt>
                <c:pt idx="100">
                  <c:v>8.7870130106051804E-42</c:v>
                </c:pt>
                <c:pt idx="101">
                  <c:v>3.2325614359076267E-42</c:v>
                </c:pt>
                <c:pt idx="102">
                  <c:v>1.1891928945940528E-42</c:v>
                </c:pt>
                <c:pt idx="103">
                  <c:v>4.3747961750831007E-43</c:v>
                </c:pt>
                <c:pt idx="104">
                  <c:v>1.6093975721285346E-43</c:v>
                </c:pt>
                <c:pt idx="105">
                  <c:v>5.920642794573213E-44</c:v>
                </c:pt>
                <c:pt idx="106">
                  <c:v>2.1780827626435368E-44</c:v>
                </c:pt>
                <c:pt idx="107">
                  <c:v>8.0127186954645563E-45</c:v>
                </c:pt>
                <c:pt idx="108">
                  <c:v>2.947714475951469E-45</c:v>
                </c:pt>
                <c:pt idx="109">
                  <c:v>1.0844035541459975E-45</c:v>
                </c:pt>
                <c:pt idx="110">
                  <c:v>3.9892977350355539E-46</c:v>
                </c:pt>
                <c:pt idx="111">
                  <c:v>1.4675806214313804E-46</c:v>
                </c:pt>
                <c:pt idx="112">
                  <c:v>5.3989273888621424E-47</c:v>
                </c:pt>
                <c:pt idx="113">
                  <c:v>1.9861543907397991E-47</c:v>
                </c:pt>
                <c:pt idx="114">
                  <c:v>7.3066536734556383E-48</c:v>
                </c:pt>
                <c:pt idx="115">
                  <c:v>2.6879676702241263E-48</c:v>
                </c:pt>
                <c:pt idx="116">
                  <c:v>9.8884804440895543E-49</c:v>
                </c:pt>
                <c:pt idx="117">
                  <c:v>3.6377686598064009E-49</c:v>
                </c:pt>
                <c:pt idx="118">
                  <c:v>1.3382603016805654E-49</c:v>
                </c:pt>
                <c:pt idx="119">
                  <c:v>4.9231845192417218E-50</c:v>
                </c:pt>
                <c:pt idx="120">
                  <c:v>1.8111383697225408E-50</c:v>
                </c:pt>
                <c:pt idx="121">
                  <c:v>6.662805713376853E-51</c:v>
                </c:pt>
                <c:pt idx="122">
                  <c:v>2.4511092424709698E-51</c:v>
                </c:pt>
                <c:pt idx="123">
                  <c:v>9.0171269837037776E-52</c:v>
                </c:pt>
                <c:pt idx="124">
                  <c:v>3.3172156357368789E-52</c:v>
                </c:pt>
                <c:pt idx="125">
                  <c:v>1.2203354343200539E-52</c:v>
                </c:pt>
                <c:pt idx="126">
                  <c:v>4.4893631761937073E-53</c:v>
                </c:pt>
                <c:pt idx="127">
                  <c:v>1.6515444164737924E-53</c:v>
                </c:pt>
                <c:pt idx="128">
                  <c:v>6.0756923700219454E-54</c:v>
                </c:pt>
                <c:pt idx="129">
                  <c:v>2.2351223138132694E-54</c:v>
                </c:pt>
                <c:pt idx="130">
                  <c:v>8.2225554775544667E-55</c:v>
                </c:pt>
                <c:pt idx="131">
                  <c:v>3.0249091140839192E-55</c:v>
                </c:pt>
                <c:pt idx="132">
                  <c:v>1.1128018744835949E-55</c:v>
                </c:pt>
                <c:pt idx="133">
                  <c:v>4.0937693171955834E-56</c:v>
                </c:pt>
                <c:pt idx="134">
                  <c:v>1.5060135686947299E-56</c:v>
                </c:pt>
                <c:pt idx="135">
                  <c:v>5.5403143004802674E-57</c:v>
                </c:pt>
                <c:pt idx="136">
                  <c:v>2.0381677287748311E-57</c:v>
                </c:pt>
                <c:pt idx="137">
                  <c:v>7.4980000507535279E-58</c:v>
                </c:pt>
                <c:pt idx="138">
                  <c:v>2.7583600685746538E-58</c:v>
                </c:pt>
                <c:pt idx="139">
                  <c:v>1.0147439605768649E-58</c:v>
                </c:pt>
                <c:pt idx="140">
                  <c:v>3.7330344114911317E-59</c:v>
                </c:pt>
                <c:pt idx="141">
                  <c:v>1.3733066131731215E-59</c:v>
                </c:pt>
                <c:pt idx="142">
                  <c:v>5.0521126941117412E-60</c:v>
                </c:pt>
                <c:pt idx="143">
                  <c:v>1.8585683946449771E-60</c:v>
                </c:pt>
                <c:pt idx="144">
                  <c:v>6.8372910240089893E-61</c:v>
                </c:pt>
                <c:pt idx="145">
                  <c:v>2.5152988010389454E-61</c:v>
                </c:pt>
                <c:pt idx="146">
                  <c:v>9.2532671730540611E-62</c:v>
                </c:pt>
                <c:pt idx="147">
                  <c:v>3.4040867566331801E-62</c:v>
                </c:pt>
                <c:pt idx="148">
                  <c:v>1.2522935337293219E-62</c:v>
                </c:pt>
                <c:pt idx="149">
                  <c:v>4.6069304537095366E-63</c:v>
                </c:pt>
                <c:pt idx="150">
                  <c:v>1.6947950008263635E-63</c:v>
                </c:pt>
                <c:pt idx="151">
                  <c:v>6.234802378041568E-64</c:v>
                </c:pt>
                <c:pt idx="152">
                  <c:v>2.2936556146483117E-64</c:v>
                </c:pt>
                <c:pt idx="153">
                  <c:v>8.4378874575656183E-65</c:v>
                </c:pt>
                <c:pt idx="154">
                  <c:v>3.1041253225567621E-65</c:v>
                </c:pt>
                <c:pt idx="155">
                  <c:v>1.1419438889883049E-65</c:v>
                </c:pt>
                <c:pt idx="156">
                  <c:v>4.2009767973016113E-66</c:v>
                </c:pt>
                <c:pt idx="157">
                  <c:v>1.5454529965655122E-66</c:v>
                </c:pt>
                <c:pt idx="158">
                  <c:v>5.6854038473325166E-67</c:v>
                </c:pt>
                <c:pt idx="159">
                  <c:v>2.0915431901906542E-67</c:v>
                </c:pt>
                <c:pt idx="160">
                  <c:v>7.6943573999327362E-68</c:v>
                </c:pt>
                <c:pt idx="161">
                  <c:v>2.8305959004606071E-68</c:v>
                </c:pt>
                <c:pt idx="162">
                  <c:v>1.0413180380436237E-68</c:v>
                </c:pt>
                <c:pt idx="163">
                  <c:v>3.8307949791723098E-69</c:v>
                </c:pt>
                <c:pt idx="164">
                  <c:v>1.4092707161802765E-69</c:v>
                </c:pt>
                <c:pt idx="165">
                  <c:v>5.1844172352767836E-70</c:v>
                </c:pt>
                <c:pt idx="166">
                  <c:v>1.9072405153132172E-70</c:v>
                </c:pt>
                <c:pt idx="167">
                  <c:v>7.0163457495295998E-71</c:v>
                </c:pt>
                <c:pt idx="168">
                  <c:v>2.5811693534025739E-71</c:v>
                </c:pt>
                <c:pt idx="169">
                  <c:v>9.4955913929859201E-72</c:v>
                </c:pt>
                <c:pt idx="170">
                  <c:v>3.493232855244018E-72</c:v>
                </c:pt>
                <c:pt idx="171">
                  <c:v>1.2850885506688911E-72</c:v>
                </c:pt>
                <c:pt idx="172">
                  <c:v>4.7275765787589039E-73</c:v>
                </c:pt>
                <c:pt idx="173">
                  <c:v>1.7391782298890248E-73</c:v>
                </c:pt>
                <c:pt idx="174">
                  <c:v>6.3980791530911269E-74</c:v>
                </c:pt>
                <c:pt idx="175">
                  <c:v>2.3537217834098188E-74</c:v>
                </c:pt>
                <c:pt idx="176">
                  <c:v>8.6588585435385478E-75</c:v>
                </c:pt>
                <c:pt idx="177">
                  <c:v>3.1854160421795298E-75</c:v>
                </c:pt>
                <c:pt idx="178">
                  <c:v>1.1718490734955529E-75</c:v>
                </c:pt>
                <c:pt idx="179">
                  <c:v>4.3109918229481644E-76</c:v>
                </c:pt>
                <c:pt idx="180">
                  <c:v>1.5859252627208283E-76</c:v>
                </c:pt>
                <c:pt idx="181">
                  <c:v>5.8342929938941117E-77</c:v>
                </c:pt>
                <c:pt idx="182">
                  <c:v>2.1463164462242266E-77</c:v>
                </c:pt>
                <c:pt idx="183">
                  <c:v>7.8958569481404459E-78</c:v>
                </c:pt>
                <c:pt idx="184">
                  <c:v>2.9047234416515573E-78</c:v>
                </c:pt>
                <c:pt idx="185">
                  <c:v>1.0685880364723636E-78</c:v>
                </c:pt>
                <c:pt idx="186">
                  <c:v>3.9311156969994195E-79</c:v>
                </c:pt>
                <c:pt idx="187">
                  <c:v>1.4461766457924314E-79</c:v>
                </c:pt>
                <c:pt idx="188">
                  <c:v>5.3201865628931049E-80</c:v>
                </c:pt>
                <c:pt idx="189">
                  <c:v>1.957187259684932E-80</c:v>
                </c:pt>
                <c:pt idx="190">
                  <c:v>7.2000895536075934E-81</c:v>
                </c:pt>
                <c:pt idx="191">
                  <c:v>2.648764921365501E-81</c:v>
                </c:pt>
                <c:pt idx="192">
                  <c:v>9.7442615906645994E-82</c:v>
                </c:pt>
                <c:pt idx="193">
                  <c:v>3.5847135086020425E-82</c:v>
                </c:pt>
                <c:pt idx="194">
                  <c:v>1.3187424023042396E-82</c:v>
                </c:pt>
                <c:pt idx="195">
                  <c:v>4.8513821800876909E-83</c:v>
                </c:pt>
                <c:pt idx="196">
                  <c:v>1.7847237653197531E-83</c:v>
                </c:pt>
                <c:pt idx="197">
                  <c:v>6.5656318143122315E-84</c:v>
                </c:pt>
                <c:pt idx="198">
                  <c:v>2.4153609627866268E-84</c:v>
                </c:pt>
                <c:pt idx="199">
                  <c:v>8.8856164121726113E-85</c:v>
                </c:pt>
                <c:pt idx="200">
                  <c:v>3.2688356001738568E-85</c:v>
                </c:pt>
                <c:pt idx="201">
                  <c:v>1.2025374138732746E-85</c:v>
                </c:pt>
                <c:pt idx="202">
                  <c:v>4.4238879180345174E-86</c:v>
                </c:pt>
                <c:pt idx="203">
                  <c:v>1.6274574150916335E-86</c:v>
                </c:pt>
                <c:pt idx="204">
                  <c:v>5.9870812439423018E-87</c:v>
                </c:pt>
                <c:pt idx="205">
                  <c:v>2.2025241022695179E-87</c:v>
                </c:pt>
                <c:pt idx="206">
                  <c:v>8.1026333590954291E-88</c:v>
                </c:pt>
                <c:pt idx="207">
                  <c:v>2.9807922321611131E-88</c:v>
                </c:pt>
                <c:pt idx="208">
                  <c:v>1.0965721806156065E-88</c:v>
                </c:pt>
                <c:pt idx="209">
                  <c:v>4.0340636100901918E-89</c:v>
                </c:pt>
                <c:pt idx="210">
                  <c:v>1.484049066530031E-89</c:v>
                </c:pt>
                <c:pt idx="211">
                  <c:v>5.4595114126606845E-90</c:v>
                </c:pt>
                <c:pt idx="212">
                  <c:v>2.0084420075587243E-90</c:v>
                </c:pt>
                <c:pt idx="213">
                  <c:v>7.3886452336595319E-91</c:v>
                </c:pt>
                <c:pt idx="214">
                  <c:v>2.7181306795727098E-91</c:v>
                </c:pt>
                <c:pt idx="215">
                  <c:v>9.9994439543216112E-92</c:v>
                </c:pt>
                <c:pt idx="216">
                  <c:v>3.678589853940992E-92</c:v>
                </c:pt>
                <c:pt idx="217">
                  <c:v>1.3532775797667497E-92</c:v>
                </c:pt>
                <c:pt idx="218">
                  <c:v>4.9784299979443385E-93</c:v>
                </c:pt>
                <c:pt idx="219">
                  <c:v>1.831462045554908E-93</c:v>
                </c:pt>
                <c:pt idx="220">
                  <c:v>6.737572338454462E-94</c:v>
                </c:pt>
                <c:pt idx="221">
                  <c:v>2.4786143467227954E-94</c:v>
                </c:pt>
                <c:pt idx="222">
                  <c:v>9.1183126075190146E-95</c:v>
                </c:pt>
                <c:pt idx="223">
                  <c:v>3.3544397464806124E-95</c:v>
                </c:pt>
                <c:pt idx="224">
                  <c:v>1.2340294193785624E-95</c:v>
                </c:pt>
                <c:pt idx="225">
                  <c:v>4.5397405319010491E-96</c:v>
                </c:pt>
                <c:pt idx="226">
                  <c:v>1.6700772099391044E-96</c:v>
                </c:pt>
                <c:pt idx="227">
                  <c:v>6.1438707070555926E-97</c:v>
                </c:pt>
                <c:pt idx="228">
                  <c:v>2.2602037223412058E-97</c:v>
                </c:pt>
                <c:pt idx="229">
                  <c:v>8.3148248230849657E-98</c:v>
                </c:pt>
                <c:pt idx="230">
                  <c:v>3.058853109354934E-98</c:v>
                </c:pt>
                <c:pt idx="231">
                  <c:v>1.1252891724950219E-98</c:v>
                </c:pt>
                <c:pt idx="232">
                  <c:v>4.1397075193374342E-99</c:v>
                </c:pt>
                <c:pt idx="233">
                  <c:v>1.522913288827073E-99</c:v>
                </c:pt>
                <c:pt idx="234">
                  <c:v>5.6024848964626688E-100</c:v>
                </c:pt>
                <c:pt idx="235">
                  <c:v>2.0610390128821326E-100</c:v>
                </c:pt>
                <c:pt idx="236">
                  <c:v>7.5821388029162005E-101</c:v>
                </c:pt>
                <c:pt idx="237">
                  <c:v>2.7893129857011206E-101</c:v>
                </c:pt>
                <c:pt idx="238">
                  <c:v>1.0261309024319755E-101</c:v>
                </c:pt>
                <c:pt idx="239">
                  <c:v>3.7749246295542293E-102</c:v>
                </c:pt>
                <c:pt idx="240">
                  <c:v>1.3887171631847238E-102</c:v>
                </c:pt>
                <c:pt idx="241">
                  <c:v>5.108804939375869E-103</c:v>
                </c:pt>
                <c:pt idx="242">
                  <c:v>1.8794243061514991E-103</c:v>
                </c:pt>
                <c:pt idx="243">
                  <c:v>6.9140156347103914E-104</c:v>
                </c:pt>
                <c:pt idx="244">
                  <c:v>2.543524207947874E-104</c:v>
                </c:pt>
                <c:pt idx="245">
                  <c:v>9.3571026422589934E-105</c:v>
                </c:pt>
                <c:pt idx="246">
                  <c:v>3.4422856910180649E-105</c:v>
                </c:pt>
                <c:pt idx="247">
                  <c:v>1.2663461363641779E-105</c:v>
                </c:pt>
                <c:pt idx="248">
                  <c:v>4.6586270897526886E-106</c:v>
                </c:pt>
                <c:pt idx="249">
                  <c:v>1.7138131304043617E-106</c:v>
                </c:pt>
                <c:pt idx="250">
                  <c:v>6.3047661668543674E-107</c:v>
                </c:pt>
                <c:pt idx="251">
                  <c:v>2.3193938541790015E-107</c:v>
                </c:pt>
                <c:pt idx="252">
                  <c:v>8.5325731493184886E-108</c:v>
                </c:pt>
                <c:pt idx="253">
                  <c:v>3.1389582419257391E-108</c:v>
                </c:pt>
                <c:pt idx="254">
                  <c:v>1.154758203900134E-108</c:v>
                </c:pt>
                <c:pt idx="255">
                  <c:v>4.2481180273891973E-109</c:v>
                </c:pt>
                <c:pt idx="256">
                  <c:v>1.5627952859462677E-109</c:v>
                </c:pt>
                <c:pt idx="257">
                  <c:v>5.7492025645927737E-110</c:v>
                </c:pt>
                <c:pt idx="258">
                  <c:v>2.1150134266438127E-110</c:v>
                </c:pt>
                <c:pt idx="259">
                  <c:v>7.7806995746382319E-111</c:v>
                </c:pt>
                <c:pt idx="260">
                  <c:v>2.8623594114407914E-111</c:v>
                </c:pt>
                <c:pt idx="261">
                  <c:v>1.0530031807126569E-111</c:v>
                </c:pt>
                <c:pt idx="262">
                  <c:v>3.8737822167232351E-112</c:v>
                </c:pt>
                <c:pt idx="263">
                  <c:v>1.4250848371080149E-112</c:v>
                </c:pt>
                <c:pt idx="264">
                  <c:v>5.242594134971924E-113</c:v>
                </c:pt>
                <c:pt idx="265">
                  <c:v>1.9286426006621525E-113</c:v>
                </c:pt>
                <c:pt idx="266">
                  <c:v>7.0950796215102991E-114</c:v>
                </c:pt>
                <c:pt idx="267">
                  <c:v>2.6101339262280973E-114</c:v>
                </c:pt>
                <c:pt idx="268">
                  <c:v>9.6021461016341505E-115</c:v>
                </c:pt>
                <c:pt idx="269">
                  <c:v>3.5324321419157144E-115</c:v>
                </c:pt>
                <c:pt idx="270">
                  <c:v>1.2995091623439942E-115</c:v>
                </c:pt>
                <c:pt idx="271">
                  <c:v>4.7806270444027767E-116</c:v>
                </c:pt>
                <c:pt idx="272">
                  <c:v>1.7586944055439776E-116</c:v>
                </c:pt>
                <c:pt idx="273">
                  <c:v>6.4698751510286038E-117</c:v>
                </c:pt>
                <c:pt idx="274">
                  <c:v>2.3801340550094037E-117</c:v>
                </c:pt>
                <c:pt idx="275">
                  <c:v>8.7560238606997836E-118</c:v>
                </c:pt>
                <c:pt idx="276">
                  <c:v>3.2211611647580516E-118</c:v>
                </c:pt>
                <c:pt idx="277">
                  <c:v>1.1849989692143444E-118</c:v>
                </c:pt>
                <c:pt idx="278">
                  <c:v>4.3593675858330813E-119</c:v>
                </c:pt>
                <c:pt idx="279">
                  <c:v>1.6037217113371736E-119</c:v>
                </c:pt>
                <c:pt idx="280">
                  <c:v>5.8997624696122858E-120</c:v>
                </c:pt>
                <c:pt idx="281">
                  <c:v>2.1704013203652161E-120</c:v>
                </c:pt>
                <c:pt idx="282">
                  <c:v>7.9844602485371635E-121</c:v>
                </c:pt>
                <c:pt idx="283">
                  <c:v>2.9373187742874467E-121</c:v>
                </c:pt>
                <c:pt idx="284">
                  <c:v>1.080579189227252E-121</c:v>
                </c:pt>
                <c:pt idx="285">
                  <c:v>3.9752286827441165E-122</c:v>
                </c:pt>
                <c:pt idx="286">
                  <c:v>1.4624049063365944E-122</c:v>
                </c:pt>
                <c:pt idx="287">
                  <c:v>5.379886997094818E-123</c:v>
                </c:pt>
                <c:pt idx="288">
                  <c:v>1.9791498220567506E-123</c:v>
                </c:pt>
                <c:pt idx="289">
                  <c:v>7.2808853053279691E-124</c:v>
                </c:pt>
                <c:pt idx="290">
                  <c:v>2.6784880173574196E-124</c:v>
                </c:pt>
                <c:pt idx="291">
                  <c:v>9.8536067500985206E-125</c:v>
                </c:pt>
                <c:pt idx="292">
                  <c:v>3.6249393447493952E-125</c:v>
                </c:pt>
                <c:pt idx="293">
                  <c:v>1.3335406604267819E-125</c:v>
                </c:pt>
                <c:pt idx="294">
                  <c:v>4.9058219293720063E-126</c:v>
                </c:pt>
                <c:pt idx="295">
                  <c:v>1.8047510298639805E-126</c:v>
                </c:pt>
                <c:pt idx="296">
                  <c:v>6.6393080031994618E-127</c:v>
                </c:pt>
                <c:pt idx="297">
                  <c:v>2.4424649179821028E-127</c:v>
                </c:pt>
                <c:pt idx="298">
                  <c:v>8.9853262910810867E-128</c:v>
                </c:pt>
                <c:pt idx="299">
                  <c:v>3.3055168147059785E-128</c:v>
                </c:pt>
                <c:pt idx="300">
                  <c:v>1.2160316785768415E-128</c:v>
                </c:pt>
                <c:pt idx="301">
                  <c:v>4.4735305436161939E-129</c:v>
                </c:pt>
                <c:pt idx="302">
                  <c:v>1.645719916448904E-129</c:v>
                </c:pt>
                <c:pt idx="303">
                  <c:v>6.0542652318793555E-130</c:v>
                </c:pt>
                <c:pt idx="304">
                  <c:v>2.22723971020747E-130</c:v>
                </c:pt>
                <c:pt idx="305">
                  <c:v>8.1935569994596927E-131</c:v>
                </c:pt>
                <c:pt idx="306">
                  <c:v>3.0142411701675912E-131</c:v>
                </c:pt>
                <c:pt idx="307">
                  <c:v>1.1088773572372079E-131</c:v>
                </c:pt>
                <c:pt idx="308">
                  <c:v>4.0793318250808985E-132</c:v>
                </c:pt>
                <c:pt idx="309">
                  <c:v>1.5007023121636407E-132</c:v>
                </c:pt>
                <c:pt idx="310">
                  <c:v>5.5207752796345159E-133</c:v>
                </c:pt>
                <c:pt idx="311">
                  <c:v>2.0309797247050589E-133</c:v>
                </c:pt>
                <c:pt idx="312">
                  <c:v>7.4715568615502687E-134</c:v>
                </c:pt>
                <c:pt idx="313">
                  <c:v>2.7486321629077679E-134</c:v>
                </c:pt>
                <c:pt idx="314">
                  <c:v>1.0111652640763625E-134</c:v>
                </c:pt>
                <c:pt idx="315">
                  <c:v>3.7198691228038614E-135</c:v>
                </c:pt>
                <c:pt idx="316">
                  <c:v>1.368463374127988E-135</c:v>
                </c:pt>
                <c:pt idx="317">
                  <c:v>5.034295413377906E-136</c:v>
                </c:pt>
                <c:pt idx="318">
                  <c:v>1.8520137833654194E-136</c:v>
                </c:pt>
                <c:pt idx="319">
                  <c:v>6.8131779566627907E-137</c:v>
                </c:pt>
                <c:pt idx="320">
                  <c:v>2.5064280992986969E-137</c:v>
                </c:pt>
                <c:pt idx="321">
                  <c:v>9.2206336850640499E-138</c:v>
                </c:pt>
                <c:pt idx="322">
                  <c:v>3.3920815673079395E-138</c:v>
                </c:pt>
                <c:pt idx="323">
                  <c:v>1.2478770713891949E-138</c:v>
                </c:pt>
                <c:pt idx="324">
                  <c:v>4.5906831967331306E-139</c:v>
                </c:pt>
                <c:pt idx="325">
                  <c:v>1.6888179690093146E-139</c:v>
                </c:pt>
                <c:pt idx="326">
                  <c:v>6.2128141067943681E-140</c:v>
                </c:pt>
                <c:pt idx="327">
                  <c:v>2.2855665817095659E-140</c:v>
                </c:pt>
                <c:pt idx="328">
                  <c:v>8.4081295683943874E-141</c:v>
                </c:pt>
                <c:pt idx="329">
                  <c:v>3.093178006918008E-141</c:v>
                </c:pt>
                <c:pt idx="330">
                  <c:v>1.1379165966287924E-141</c:v>
                </c:pt>
                <c:pt idx="331">
                  <c:v>4.1861612166750967E-142</c:v>
                </c:pt>
                <c:pt idx="332">
                  <c:v>1.5400026490439997E-142</c:v>
                </c:pt>
                <c:pt idx="333">
                  <c:v>5.6653531393284749E-143</c:v>
                </c:pt>
                <c:pt idx="334">
                  <c:v>2.0841669469350358E-143</c:v>
                </c:pt>
                <c:pt idx="335">
                  <c:v>7.6672217174645199E-144</c:v>
                </c:pt>
                <c:pt idx="336">
                  <c:v>2.8206132407583936E-144</c:v>
                </c:pt>
                <c:pt idx="337">
                  <c:v>1.0376456227709688E-144</c:v>
                </c:pt>
                <c:pt idx="338">
                  <c:v>3.8172849183897723E-145</c:v>
                </c:pt>
                <c:pt idx="339">
                  <c:v>1.4043006425694044E-145</c:v>
                </c:pt>
                <c:pt idx="340">
                  <c:v>5.1661333562512985E-146</c:v>
                </c:pt>
                <c:pt idx="341">
                  <c:v>1.9005142521148754E-146</c:v>
                </c:pt>
                <c:pt idx="342">
                  <c:v>6.9916012100638202E-147</c:v>
                </c:pt>
                <c:pt idx="343">
                  <c:v>2.5720663460518578E-147</c:v>
                </c:pt>
                <c:pt idx="344">
                  <c:v>9.462103300414311E-148</c:v>
                </c:pt>
                <c:pt idx="345">
                  <c:v>3.4809132744628765E-148</c:v>
                </c:pt>
                <c:pt idx="346">
                  <c:v>1.2805564301756586E-148</c:v>
                </c:pt>
                <c:pt idx="347">
                  <c:v>4.7109038392151831E-149</c:v>
                </c:pt>
                <c:pt idx="348">
                  <c:v>1.7330446717828839E-149</c:v>
                </c:pt>
                <c:pt idx="349">
                  <c:v>6.3755150538063305E-150</c:v>
                </c:pt>
                <c:pt idx="350">
                  <c:v>2.3454209151743907E-150</c:v>
                </c:pt>
                <c:pt idx="351">
                  <c:v>8.6283213558616774E-151</c:v>
                </c:pt>
                <c:pt idx="352">
                  <c:v>3.1741820386420154E-151</c:v>
                </c:pt>
                <c:pt idx="353">
                  <c:v>1.1677163145520542E-151</c:v>
                </c:pt>
                <c:pt idx="354">
                  <c:v>4.2957882524418581E-152</c:v>
                </c:pt>
                <c:pt idx="355">
                  <c:v>1.5803321816991576E-152</c:v>
                </c:pt>
                <c:pt idx="356">
                  <c:v>5.8137171986873229E-153</c:v>
                </c:pt>
                <c:pt idx="357">
                  <c:v>2.1387470341818957E-153</c:v>
                </c:pt>
                <c:pt idx="358">
                  <c:v>7.8680106374191536E-154</c:v>
                </c:pt>
                <c:pt idx="359">
                  <c:v>2.8944793564247221E-154</c:v>
                </c:pt>
                <c:pt idx="360">
                  <c:v>1.0648194481238029E-154</c:v>
                </c:pt>
                <c:pt idx="361">
                  <c:v>3.9172518352426823E-155</c:v>
                </c:pt>
                <c:pt idx="362">
                  <c:v>1.4410764160768847E-155</c:v>
                </c:pt>
                <c:pt idx="363">
                  <c:v>5.3014238663170921E-156</c:v>
                </c:pt>
                <c:pt idx="364">
                  <c:v>1.9502848493536791E-156</c:v>
                </c:pt>
                <c:pt idx="365">
                  <c:v>7.1746970050536204E-157</c:v>
                </c:pt>
                <c:pt idx="366">
                  <c:v>2.6394235247935466E-157</c:v>
                </c:pt>
                <c:pt idx="367">
                  <c:v>9.7098965131580842E-158</c:v>
                </c:pt>
                <c:pt idx="368">
                  <c:v>3.5720713030931328E-158</c:v>
                </c:pt>
                <c:pt idx="369">
                  <c:v>1.3140915948064474E-158</c:v>
                </c:pt>
                <c:pt idx="370">
                  <c:v>4.8342728154548533E-159</c:v>
                </c:pt>
                <c:pt idx="371">
                  <c:v>1.7784295818198264E-159</c:v>
                </c:pt>
                <c:pt idx="372">
                  <c:v>6.5424768072263961E-160</c:v>
                </c:pt>
                <c:pt idx="373">
                  <c:v>2.4068427117195688E-160</c:v>
                </c:pt>
                <c:pt idx="374">
                  <c:v>8.8542795177495382E-161</c:v>
                </c:pt>
                <c:pt idx="375">
                  <c:v>3.2573074009654479E-161</c:v>
                </c:pt>
                <c:pt idx="376">
                  <c:v>1.1982964263907721E-161</c:v>
                </c:pt>
                <c:pt idx="377">
                  <c:v>4.4082861969837362E-162</c:v>
                </c:pt>
                <c:pt idx="378">
                  <c:v>1.6217178626701595E-162</c:v>
                </c:pt>
                <c:pt idx="379">
                  <c:v>5.9659666105684419E-163</c:v>
                </c:pt>
                <c:pt idx="380">
                  <c:v>2.1947564627434022E-163</c:v>
                </c:pt>
                <c:pt idx="381">
                  <c:v>8.0740578102145419E-164</c:v>
                </c:pt>
                <c:pt idx="382">
                  <c:v>2.970279875207645E-164</c:v>
                </c:pt>
                <c:pt idx="383">
                  <c:v>1.0927049006141699E-164</c:v>
                </c:pt>
                <c:pt idx="384">
                  <c:v>4.0198366820323726E-165</c:v>
                </c:pt>
                <c:pt idx="385">
                  <c:v>1.4788152721865342E-165</c:v>
                </c:pt>
                <c:pt idx="386">
                  <c:v>5.4402573592777654E-166</c:v>
                </c:pt>
                <c:pt idx="387">
                  <c:v>2.0013588371599307E-166</c:v>
                </c:pt>
                <c:pt idx="388">
                  <c:v>7.3625877059792307E-167</c:v>
                </c:pt>
                <c:pt idx="389">
                  <c:v>2.7085446508513705E-167</c:v>
                </c:pt>
                <c:pt idx="390">
                  <c:v>9.9641789254310158E-168</c:v>
                </c:pt>
                <c:pt idx="391">
                  <c:v>3.6656165748198248E-168</c:v>
                </c:pt>
                <c:pt idx="392">
                  <c:v>1.3485049770934937E-168</c:v>
                </c:pt>
                <c:pt idx="393">
                  <c:v>4.9608725739006305E-169</c:v>
                </c:pt>
                <c:pt idx="394">
                  <c:v>1.8250030302092987E-169</c:v>
                </c:pt>
                <c:pt idx="395">
                  <c:v>6.7138109488958564E-170</c:v>
                </c:pt>
                <c:pt idx="396">
                  <c:v>2.4698730200105189E-170</c:v>
                </c:pt>
                <c:pt idx="397">
                  <c:v>9.0861550636589212E-171</c:v>
                </c:pt>
                <c:pt idx="398">
                  <c:v>3.3426096472159151E-171</c:v>
                </c:pt>
                <c:pt idx="399">
                  <c:v>1.2296773690720629E-171</c:v>
                </c:pt>
                <c:pt idx="400">
                  <c:v>4.523730233553999E-172</c:v>
                </c:pt>
                <c:pt idx="401">
                  <c:v>1.6641873503302034E-172</c:v>
                </c:pt>
                <c:pt idx="402">
                  <c:v>6.1222031244405852E-173</c:v>
                </c:pt>
                <c:pt idx="403">
                  <c:v>2.2522326641572607E-173</c:v>
                </c:pt>
                <c:pt idx="404">
                  <c:v>8.2855009387824176E-174</c:v>
                </c:pt>
                <c:pt idx="405">
                  <c:v>3.0480654551847368E-174</c:v>
                </c:pt>
                <c:pt idx="406">
                  <c:v>1.121320616307339E-174</c:v>
                </c:pt>
                <c:pt idx="407">
                  <c:v>4.1251080170116115E-175</c:v>
                </c:pt>
                <c:pt idx="408">
                  <c:v>1.5175424320700681E-175</c:v>
                </c:pt>
                <c:pt idx="409">
                  <c:v>5.5827266186388811E-176</c:v>
                </c:pt>
                <c:pt idx="410">
                  <c:v>2.0537703486778077E-176</c:v>
                </c:pt>
                <c:pt idx="411">
                  <c:v>7.5553988816607002E-177</c:v>
                </c:pt>
                <c:pt idx="412">
                  <c:v>2.7794759184126787E-177</c:v>
                </c:pt>
                <c:pt idx="413">
                  <c:v>1.0225120476151376E-177</c:v>
                </c:pt>
                <c:pt idx="414">
                  <c:v>3.7616116066772406E-178</c:v>
                </c:pt>
                <c:pt idx="415">
                  <c:v>1.3838195757684347E-178</c:v>
                </c:pt>
                <c:pt idx="416">
                  <c:v>5.0907877221579412E-179</c:v>
                </c:pt>
                <c:pt idx="417">
                  <c:v>1.872796142349903E-179</c:v>
                </c:pt>
                <c:pt idx="418">
                  <c:v>6.8896319827571533E-180</c:v>
                </c:pt>
                <c:pt idx="419">
                  <c:v>2.5345539636935975E-180</c:v>
                </c:pt>
                <c:pt idx="420">
                  <c:v>9.3241029578246481E-181</c:v>
                </c:pt>
                <c:pt idx="421">
                  <c:v>3.4301457855495241E-181</c:v>
                </c:pt>
                <c:pt idx="422">
                  <c:v>1.261880114724537E-181</c:v>
                </c:pt>
                <c:pt idx="423">
                  <c:v>4.6421975143021819E-182</c:v>
                </c:pt>
                <c:pt idx="424">
                  <c:v>1.7077690273689453E-182</c:v>
                </c:pt>
                <c:pt idx="425">
                  <c:v>6.2825311543838517E-183</c:v>
                </c:pt>
                <c:pt idx="426">
                  <c:v>2.3112140502169077E-183</c:v>
                </c:pt>
                <c:pt idx="427">
                  <c:v>8.5024813322138186E-184</c:v>
                </c:pt>
                <c:pt idx="428">
                  <c:v>3.1278880810654403E-184</c:v>
                </c:pt>
                <c:pt idx="429">
                  <c:v>1.1506857193091691E-184</c:v>
                </c:pt>
                <c:pt idx="430">
                  <c:v>4.2331361938341627E-185</c:v>
                </c:pt>
                <c:pt idx="431">
                  <c:v>1.5572837773903183E-185</c:v>
                </c:pt>
                <c:pt idx="432">
                  <c:v>5.7289268577170305E-186</c:v>
                </c:pt>
                <c:pt idx="433">
                  <c:v>2.107554410929008E-186</c:v>
                </c:pt>
                <c:pt idx="434">
                  <c:v>7.7532593893097187E-187</c:v>
                </c:pt>
                <c:pt idx="435">
                  <c:v>2.8522647313964971E-187</c:v>
                </c:pt>
                <c:pt idx="436">
                  <c:v>1.0492895554591575E-187</c:v>
                </c:pt>
                <c:pt idx="437">
                  <c:v>3.8601205528934602E-188</c:v>
                </c:pt>
                <c:pt idx="438">
                  <c:v>1.4200589918528449E-188</c:v>
                </c:pt>
                <c:pt idx="439">
                  <c:v>5.2241050835330639E-189</c:v>
                </c:pt>
                <c:pt idx="440">
                  <c:v>1.9218408587510346E-189</c:v>
                </c:pt>
                <c:pt idx="441">
                  <c:v>7.0700574113777535E-190</c:v>
                </c:pt>
                <c:pt idx="442">
                  <c:v>2.600928769547662E-190</c:v>
                </c:pt>
                <c:pt idx="443">
                  <c:v>9.5682822226792112E-191</c:v>
                </c:pt>
                <c:pt idx="444">
                  <c:v>3.5199743170498739E-191</c:v>
                </c:pt>
                <c:pt idx="445">
                  <c:v>1.294926184694137E-191</c:v>
                </c:pt>
                <c:pt idx="446">
                  <c:v>4.7637672118354703E-192</c:v>
                </c:pt>
                <c:pt idx="447">
                  <c:v>1.7524920197608726E-192</c:v>
                </c:pt>
                <c:pt idx="448">
                  <c:v>6.4470578488704214E-193</c:v>
                </c:pt>
                <c:pt idx="449">
                  <c:v>2.3717400386424115E-193</c:v>
                </c:pt>
                <c:pt idx="450">
                  <c:v>8.7251440001970536E-194</c:v>
                </c:pt>
                <c:pt idx="451">
                  <c:v>3.2098010989328552E-194</c:v>
                </c:pt>
                <c:pt idx="452">
                  <c:v>1.1808198345469002E-194</c:v>
                </c:pt>
                <c:pt idx="453">
                  <c:v>4.3439934085726864E-195</c:v>
                </c:pt>
                <c:pt idx="454">
                  <c:v>1.5980658675981486E-195</c:v>
                </c:pt>
                <c:pt idx="455">
                  <c:v>5.878955783271631E-196</c:v>
                </c:pt>
                <c:pt idx="456">
                  <c:v>2.1627469682215867E-196</c:v>
                </c:pt>
                <c:pt idx="457">
                  <c:v>7.9563014606458834E-197</c:v>
                </c:pt>
                <c:pt idx="458">
                  <c:v>2.9269597351339383E-197</c:v>
                </c:pt>
                <c:pt idx="459">
                  <c:v>1.0767683116923859E-197</c:v>
                </c:pt>
                <c:pt idx="460">
                  <c:v>3.9612092477651238E-198</c:v>
                </c:pt>
                <c:pt idx="461">
                  <c:v>1.457247444430983E-198</c:v>
                </c:pt>
                <c:pt idx="462">
                  <c:v>5.3609137550578252E-199</c:v>
                </c:pt>
                <c:pt idx="463">
                  <c:v>1.972169956378971E-199</c:v>
                </c:pt>
                <c:pt idx="464">
                  <c:v>7.2552078144780364E-200</c:v>
                </c:pt>
                <c:pt idx="465">
                  <c:v>2.6690417963728614E-200</c:v>
                </c:pt>
                <c:pt idx="466">
                  <c:v>9.8188560451287089E-201</c:v>
                </c:pt>
                <c:pt idx="467">
                  <c:v>3.6121552748247875E-201</c:v>
                </c:pt>
                <c:pt idx="468">
                  <c:v>1.3288376639270204E-201</c:v>
                </c:pt>
                <c:pt idx="469">
                  <c:v>4.8885205721303714E-202</c:v>
                </c:pt>
                <c:pt idx="470">
                  <c:v>1.7983862162304207E-202</c:v>
                </c:pt>
                <c:pt idx="471">
                  <c:v>6.6158931623727177E-203</c:v>
                </c:pt>
                <c:pt idx="472">
                  <c:v>2.4338510794236419E-203</c:v>
                </c:pt>
                <c:pt idx="473">
                  <c:v>8.95363774992881E-204</c:v>
                </c:pt>
                <c:pt idx="474">
                  <c:v>3.2938592518953411E-204</c:v>
                </c:pt>
                <c:pt idx="475">
                  <c:v>1.2117431008846431E-204</c:v>
                </c:pt>
                <c:pt idx="476">
                  <c:v>4.4577537479679317E-205</c:v>
                </c:pt>
                <c:pt idx="477">
                  <c:v>1.6399159576823453E-205</c:v>
                </c:pt>
                <c:pt idx="478">
                  <c:v>6.0329136608031177E-206</c:v>
                </c:pt>
                <c:pt idx="479">
                  <c:v>2.2193849061718113E-206</c:v>
                </c:pt>
                <c:pt idx="480">
                  <c:v>8.1646607902681998E-207</c:v>
                </c:pt>
                <c:pt idx="481">
                  <c:v>3.0036108488782517E-207</c:v>
                </c:pt>
                <c:pt idx="482">
                  <c:v>1.1049666805818127E-207</c:v>
                </c:pt>
                <c:pt idx="483">
                  <c:v>4.0649452496550089E-208</c:v>
                </c:pt>
                <c:pt idx="484">
                  <c:v>1.4954097868355936E-208</c:v>
                </c:pt>
                <c:pt idx="485">
                  <c:v>5.5013051670338388E-209</c:v>
                </c:pt>
                <c:pt idx="486">
                  <c:v>2.0238170705619768E-209</c:v>
                </c:pt>
                <c:pt idx="487">
                  <c:v>7.4452069295156554E-210</c:v>
                </c:pt>
                <c:pt idx="488">
                  <c:v>2.7389385646359691E-210</c:v>
                </c:pt>
                <c:pt idx="489">
                  <c:v>1.0075991885611927E-210</c:v>
                </c:pt>
                <c:pt idx="490">
                  <c:v>3.7067502641269029E-211</c:v>
                </c:pt>
                <c:pt idx="491">
                  <c:v>1.3636372157291014E-211</c:v>
                </c:pt>
                <c:pt idx="492">
                  <c:v>5.0165409688300332E-212</c:v>
                </c:pt>
                <c:pt idx="493">
                  <c:v>1.8454822882268384E-212</c:v>
                </c:pt>
                <c:pt idx="494">
                  <c:v>6.7891499288468403E-213</c:v>
                </c:pt>
                <c:pt idx="495">
                  <c:v>2.4975886818533129E-213</c:v>
                </c:pt>
                <c:pt idx="496">
                  <c:v>9.1881152855631605E-214</c:v>
                </c:pt>
                <c:pt idx="497">
                  <c:v>3.3801187166717627E-214</c:v>
                </c:pt>
                <c:pt idx="498">
                  <c:v>1.2434761845823407E-214</c:v>
                </c:pt>
                <c:pt idx="499">
                  <c:v>4.5744932389414877E-215</c:v>
                </c:pt>
                <c:pt idx="500">
                  <c:v>1.6828620163843357E-215</c:v>
                </c:pt>
                <c:pt idx="501">
                  <c:v>6.19090338156116E-216</c:v>
                </c:pt>
                <c:pt idx="502">
                  <c:v>2.2775060763551122E-216</c:v>
                </c:pt>
                <c:pt idx="503">
                  <c:v>8.3784766263408299E-217</c:v>
                </c:pt>
                <c:pt idx="504">
                  <c:v>3.0822692991662555E-217</c:v>
                </c:pt>
                <c:pt idx="505">
                  <c:v>1.1339035073171754E-217</c:v>
                </c:pt>
                <c:pt idx="506">
                  <c:v>4.1713978861418092E-218</c:v>
                </c:pt>
                <c:pt idx="507">
                  <c:v>1.5345715232575846E-218</c:v>
                </c:pt>
                <c:pt idx="508">
                  <c:v>5.6453731441360918E-219</c:v>
                </c:pt>
                <c:pt idx="509">
                  <c:v>2.0768167174690538E-219</c:v>
                </c:pt>
                <c:pt idx="510">
                  <c:v>7.6401817343802466E-220</c:v>
                </c:pt>
                <c:pt idx="511">
                  <c:v>2.8106657868920665E-220</c:v>
                </c:pt>
                <c:pt idx="512">
                  <c:v>1.0339861590015456E-220</c:v>
                </c:pt>
                <c:pt idx="513">
                  <c:v>3.8038225035249471E-221</c:v>
                </c:pt>
                <c:pt idx="514">
                  <c:v>1.3993480969121141E-221</c:v>
                </c:pt>
                <c:pt idx="515">
                  <c:v>5.1479139589634987E-222</c:v>
                </c:pt>
                <c:pt idx="516">
                  <c:v>1.893811710422159E-222</c:v>
                </c:pt>
                <c:pt idx="517">
                  <c:v>6.9669439371403717E-223</c:v>
                </c:pt>
                <c:pt idx="518">
                  <c:v>2.5629954422678227E-223</c:v>
                </c:pt>
                <c:pt idx="519">
                  <c:v>9.4287333102644033E-224</c:v>
                </c:pt>
                <c:pt idx="520">
                  <c:v>3.4686371411346319E-224</c:v>
                </c:pt>
                <c:pt idx="521">
                  <c:v>1.2760402931071178E-224</c:v>
                </c:pt>
                <c:pt idx="522">
                  <c:v>4.6942898994048993E-225</c:v>
                </c:pt>
                <c:pt idx="523">
                  <c:v>1.7269327448898207E-225</c:v>
                </c:pt>
                <c:pt idx="524">
                  <c:v>6.3530305313073217E-226</c:v>
                </c:pt>
                <c:pt idx="525">
                  <c:v>2.3371493216024486E-226</c:v>
                </c:pt>
                <c:pt idx="526">
                  <c:v>8.5978918636532441E-227</c:v>
                </c:pt>
                <c:pt idx="527">
                  <c:v>3.1629876540532463E-227</c:v>
                </c:pt>
                <c:pt idx="528">
                  <c:v>1.1635981306052796E-227</c:v>
                </c:pt>
                <c:pt idx="529">
                  <c:v>4.2806383003520517E-228</c:v>
                </c:pt>
                <c:pt idx="530">
                  <c:v>1.5747588257905856E-228</c:v>
                </c:pt>
                <c:pt idx="531">
                  <c:v>5.7932139681163731E-229</c:v>
                </c:pt>
                <c:pt idx="532">
                  <c:v>2.1312043171772452E-229</c:v>
                </c:pt>
                <c:pt idx="533">
                  <c:v>7.840262532253302E-230</c:v>
                </c:pt>
                <c:pt idx="534">
                  <c:v>2.884271399002742E-230</c:v>
                </c:pt>
                <c:pt idx="535">
                  <c:v>1.061064150451903E-230</c:v>
                </c:pt>
                <c:pt idx="536">
                  <c:v>3.9034368671529728E-231</c:v>
                </c:pt>
                <c:pt idx="537">
                  <c:v>1.4359941733362411E-231</c:v>
                </c:pt>
                <c:pt idx="538">
                  <c:v>5.2827273401238362E-232</c:v>
                </c:pt>
                <c:pt idx="539">
                  <c:v>1.9434067817458567E-232</c:v>
                </c:pt>
                <c:pt idx="540">
                  <c:v>7.1493940083745701E-233</c:v>
                </c:pt>
                <c:pt idx="541">
                  <c:v>2.6301150725152947E-233</c:v>
                </c:pt>
                <c:pt idx="542">
                  <c:v>9.6756526309351421E-234</c:v>
                </c:pt>
                <c:pt idx="543">
                  <c:v>3.5594736828374155E-234</c:v>
                </c:pt>
                <c:pt idx="544">
                  <c:v>1.3094571893066842E-234</c:v>
                </c:pt>
                <c:pt idx="545">
                  <c:v>4.8172237904007052E-235</c:v>
                </c:pt>
                <c:pt idx="546">
                  <c:v>1.7721575960103888E-235</c:v>
                </c:pt>
                <c:pt idx="547">
                  <c:v>6.5194034608802844E-236</c:v>
                </c:pt>
                <c:pt idx="548">
                  <c:v>2.3983545019598059E-236</c:v>
                </c:pt>
                <c:pt idx="549">
                  <c:v>8.8230531391198632E-237</c:v>
                </c:pt>
                <c:pt idx="550">
                  <c:v>3.2458198582453553E-237</c:v>
                </c:pt>
                <c:pt idx="551">
                  <c:v>1.1940703955944714E-237</c:v>
                </c:pt>
                <c:pt idx="552">
                  <c:v>4.3927394985065716E-238</c:v>
                </c:pt>
                <c:pt idx="553">
                  <c:v>1.6159985519223195E-238</c:v>
                </c:pt>
                <c:pt idx="554">
                  <c:v>5.9449264421504293E-239</c:v>
                </c:pt>
                <c:pt idx="555">
                  <c:v>2.1870162173436307E-239</c:v>
                </c:pt>
                <c:pt idx="556">
                  <c:v>8.0455830386925648E-240</c:v>
                </c:pt>
                <c:pt idx="557">
                  <c:v>2.9598045921726555E-240</c:v>
                </c:pt>
                <c:pt idx="558">
                  <c:v>1.0888512593451452E-240</c:v>
                </c:pt>
                <c:pt idx="559">
                  <c:v>4.0056599280671329E-241</c:v>
                </c:pt>
                <c:pt idx="560">
                  <c:v>1.4735999358601766E-241</c:v>
                </c:pt>
                <c:pt idx="561">
                  <c:v>5.4210712091451506E-242</c:v>
                </c:pt>
                <c:pt idx="562">
                  <c:v>1.9943006469709131E-242</c:v>
                </c:pt>
                <c:pt idx="563">
                  <c:v>7.3366220753550529E-243</c:v>
                </c:pt>
                <c:pt idx="564">
                  <c:v>2.6989924291676842E-243</c:v>
                </c:pt>
                <c:pt idx="565">
                  <c:v>9.9290382656816134E-244</c:v>
                </c:pt>
                <c:pt idx="566">
                  <c:v>3.6526890485488192E-244</c:v>
                </c:pt>
                <c:pt idx="567">
                  <c:v>1.3437492059531869E-244</c:v>
                </c:pt>
                <c:pt idx="568">
                  <c:v>4.9433770696062776E-245</c:v>
                </c:pt>
                <c:pt idx="569">
                  <c:v>1.8185667938664795E-245</c:v>
                </c:pt>
                <c:pt idx="570">
                  <c:v>6.6901333586054201E-246</c:v>
                </c:pt>
                <c:pt idx="571">
                  <c:v>2.4611625213261863E-246</c:v>
                </c:pt>
                <c:pt idx="572">
                  <c:v>9.0541109297757547E-247</c:v>
                </c:pt>
                <c:pt idx="573">
                  <c:v>3.3308212691501525E-247</c:v>
                </c:pt>
                <c:pt idx="574">
                  <c:v>1.2253406671369124E-247</c:v>
                </c:pt>
                <c:pt idx="575">
                  <c:v>4.507776398709697E-248</c:v>
                </c:pt>
                <c:pt idx="576">
                  <c:v>1.6583182624831399E-248</c:v>
                </c:pt>
                <c:pt idx="577">
                  <c:v>6.1006119568669477E-249</c:v>
                </c:pt>
                <c:pt idx="578">
                  <c:v>2.2442897174960316E-249</c:v>
                </c:pt>
                <c:pt idx="579">
                  <c:v>8.2562804709925435E-250</c:v>
                </c:pt>
                <c:pt idx="580">
                  <c:v>3.0373158458234295E-250</c:v>
                </c:pt>
                <c:pt idx="581">
                  <c:v>1.1173660560226899E-250</c:v>
                </c:pt>
                <c:pt idx="582">
                  <c:v>4.1105600027356566E-251</c:v>
                </c:pt>
                <c:pt idx="583">
                  <c:v>1.5121905167080759E-251</c:v>
                </c:pt>
                <c:pt idx="584">
                  <c:v>5.5630380223132156E-252</c:v>
                </c:pt>
                <c:pt idx="585">
                  <c:v>2.0465273188640714E-252</c:v>
                </c:pt>
                <c:pt idx="586">
                  <c:v>7.5287532640580478E-253</c:v>
                </c:pt>
                <c:pt idx="587">
                  <c:v>2.7696735434993466E-253</c:v>
                </c:pt>
                <c:pt idx="588">
                  <c:v>1.0189059554098682E-253</c:v>
                </c:pt>
                <c:pt idx="589">
                  <c:v>3.7483455348243682E-254</c:v>
                </c:pt>
                <c:pt idx="590">
                  <c:v>1.3789392606686596E-254</c:v>
                </c:pt>
                <c:pt idx="591">
                  <c:v>5.0728340462414833E-255</c:v>
                </c:pt>
                <c:pt idx="592">
                  <c:v>1.8661913540867834E-255</c:v>
                </c:pt>
                <c:pt idx="593">
                  <c:v>6.8653343246042322E-256</c:v>
                </c:pt>
                <c:pt idx="594">
                  <c:v>2.5256153547905261E-256</c:v>
                </c:pt>
                <c:pt idx="595">
                  <c:v>9.2912196533435272E-257</c:v>
                </c:pt>
                <c:pt idx="596">
                  <c:v>3.4180486938731395E-257</c:v>
                </c:pt>
                <c:pt idx="597">
                  <c:v>1.2574298433988288E-257</c:v>
                </c:pt>
                <c:pt idx="598">
                  <c:v>4.6258258810185536E-258</c:v>
                </c:pt>
                <c:pt idx="599">
                  <c:v>1.7017462400655002E-258</c:v>
                </c:pt>
                <c:pt idx="600">
                  <c:v>6.2603745581089936E-259</c:v>
                </c:pt>
                <c:pt idx="601">
                  <c:v>2.3030630939610518E-259</c:v>
                </c:pt>
                <c:pt idx="602">
                  <c:v>8.4724956398896467E-260</c:v>
                </c:pt>
                <c:pt idx="603">
                  <c:v>3.1168569613300848E-260</c:v>
                </c:pt>
                <c:pt idx="604">
                  <c:v>1.1466275971454314E-260</c:v>
                </c:pt>
                <c:pt idx="605">
                  <c:v>4.2182071966961499E-261</c:v>
                </c:pt>
                <c:pt idx="606">
                  <c:v>1.551791706265936E-261</c:v>
                </c:pt>
                <c:pt idx="607">
                  <c:v>5.7087226571559153E-262</c:v>
                </c:pt>
                <c:pt idx="608">
                  <c:v>2.1001217009172694E-262</c:v>
                </c:pt>
                <c:pt idx="609">
                  <c:v>7.7259159772546399E-263</c:v>
                </c:pt>
                <c:pt idx="610">
                  <c:v>2.8422056522499546E-263</c:v>
                </c:pt>
                <c:pt idx="611">
                  <c:v>1.045589027044028E-263</c:v>
                </c:pt>
                <c:pt idx="612">
                  <c:v>3.8465070696394911E-264</c:v>
                </c:pt>
                <c:pt idx="613">
                  <c:v>1.4150508712409781E-264</c:v>
                </c:pt>
                <c:pt idx="614">
                  <c:v>5.2056812374129366E-265</c:v>
                </c:pt>
                <c:pt idx="615">
                  <c:v>1.9150631045361334E-265</c:v>
                </c:pt>
                <c:pt idx="616">
                  <c:v>7.0451234470480021E-266</c:v>
                </c:pt>
                <c:pt idx="617">
                  <c:v>2.5917560766838443E-266</c:v>
                </c:pt>
                <c:pt idx="618">
                  <c:v>9.5345377714314256E-267</c:v>
                </c:pt>
                <c:pt idx="619">
                  <c:v>3.5075604271822019E-267</c:v>
                </c:pt>
                <c:pt idx="620">
                  <c:v>1.2903593698268538E-267</c:v>
                </c:pt>
                <c:pt idx="621">
                  <c:v>4.7469668388223747E-268</c:v>
                </c:pt>
                <c:pt idx="622">
                  <c:v>1.7463115079253433E-268</c:v>
                </c:pt>
                <c:pt idx="623">
                  <c:v>6.4243210164683401E-269</c:v>
                </c:pt>
                <c:pt idx="624">
                  <c:v>2.3633756254443256E-269</c:v>
                </c:pt>
                <c:pt idx="625">
                  <c:v>8.6943730436666634E-270</c:v>
                </c:pt>
                <c:pt idx="626">
                  <c:v>3.1984810966401444E-270</c:v>
                </c:pt>
                <c:pt idx="627">
                  <c:v>1.1766554384293984E-270</c:v>
                </c:pt>
                <c:pt idx="628">
                  <c:v>4.3286734514074555E-271</c:v>
                </c:pt>
                <c:pt idx="629">
                  <c:v>1.5924299703174331E-271</c:v>
                </c:pt>
                <c:pt idx="630">
                  <c:v>5.8582224758503383E-272</c:v>
                </c:pt>
                <c:pt idx="631">
                  <c:v>2.1551196106738056E-272</c:v>
                </c:pt>
                <c:pt idx="632">
                  <c:v>7.928241980322959E-273</c:v>
                </c:pt>
                <c:pt idx="633">
                  <c:v>2.9166372291931796E-273</c:v>
                </c:pt>
                <c:pt idx="634">
                  <c:v>1.0729708739754109E-273</c:v>
                </c:pt>
                <c:pt idx="635">
                  <c:v>3.9472392551130822E-274</c:v>
                </c:pt>
                <c:pt idx="636">
                  <c:v>1.4521081713409807E-274</c:v>
                </c:pt>
                <c:pt idx="637">
                  <c:v>5.3420074259340504E-275</c:v>
                </c:pt>
                <c:pt idx="638">
                  <c:v>1.9652147065863137E-275</c:v>
                </c:pt>
                <c:pt idx="639">
                  <c:v>7.2296208804087294E-276</c:v>
                </c:pt>
                <c:pt idx="640">
                  <c:v>2.6596288893661545E-276</c:v>
                </c:pt>
                <c:pt idx="641">
                  <c:v>9.7842278954344476E-277</c:v>
                </c:pt>
                <c:pt idx="642">
                  <c:v>3.5994162904664618E-277</c:v>
                </c:pt>
                <c:pt idx="643">
                  <c:v>1.3241512534801879E-277</c:v>
                </c:pt>
                <c:pt idx="644">
                  <c:v>4.8712802315675635E-278</c:v>
                </c:pt>
                <c:pt idx="645">
                  <c:v>1.7920438493785695E-278</c:v>
                </c:pt>
                <c:pt idx="646">
                  <c:v>6.5925608986410852E-279</c:v>
                </c:pt>
                <c:pt idx="647">
                  <c:v>2.425267619280784E-279</c:v>
                </c:pt>
                <c:pt idx="648">
                  <c:v>8.9220609647220906E-280</c:v>
                </c:pt>
                <c:pt idx="649">
                  <c:v>3.2822428017995025E-280</c:v>
                </c:pt>
                <c:pt idx="650">
                  <c:v>1.20746964771499E-280</c:v>
                </c:pt>
                <c:pt idx="651">
                  <c:v>4.4420325923286887E-281</c:v>
                </c:pt>
                <c:pt idx="652">
                  <c:v>1.6341324677312113E-281</c:v>
                </c:pt>
                <c:pt idx="653">
                  <c:v>6.0116373902906804E-282</c:v>
                </c:pt>
                <c:pt idx="654">
                  <c:v>2.2115578036654832E-282</c:v>
                </c:pt>
                <c:pt idx="655">
                  <c:v>8.1358664893080034E-283</c:v>
                </c:pt>
                <c:pt idx="656">
                  <c:v>2.9930180175320925E-283</c:v>
                </c:pt>
                <c:pt idx="657">
                  <c:v>1.1010697957057644E-283</c:v>
                </c:pt>
                <c:pt idx="658">
                  <c:v>4.0506094113499077E-284</c:v>
                </c:pt>
                <c:pt idx="659">
                  <c:v>1.490135926651189E-284</c:v>
                </c:pt>
                <c:pt idx="660">
                  <c:v>5.4819037196592879E-285</c:v>
                </c:pt>
                <c:pt idx="661">
                  <c:v>2.0166796769439099E-285</c:v>
                </c:pt>
                <c:pt idx="662">
                  <c:v>7.4189499257593038E-286</c:v>
                </c:pt>
                <c:pt idx="663">
                  <c:v>2.729279152767246E-286</c:v>
                </c:pt>
                <c:pt idx="664">
                  <c:v>1.0040456895208821E-286</c:v>
                </c:pt>
                <c:pt idx="665">
                  <c:v>3.6936776717153756E-287</c:v>
                </c:pt>
                <c:pt idx="666">
                  <c:v>1.3588280777380865E-287</c:v>
                </c:pt>
                <c:pt idx="667">
                  <c:v>4.9988491388635249E-288</c:v>
                </c:pt>
                <c:pt idx="668">
                  <c:v>1.8389738277054593E-288</c:v>
                </c:pt>
                <c:pt idx="669">
                  <c:v>6.7652066406519257E-289</c:v>
                </c:pt>
                <c:pt idx="670">
                  <c:v>2.488780438372361E-289</c:v>
                </c:pt>
                <c:pt idx="671">
                  <c:v>9.1557115686684142E-290</c:v>
                </c:pt>
                <c:pt idx="672">
                  <c:v>3.3681980554086456E-290</c:v>
                </c:pt>
                <c:pt idx="673">
                  <c:v>1.2390908183784714E-290</c:v>
                </c:pt>
                <c:pt idx="674">
                  <c:v>4.5583603782573716E-291</c:v>
                </c:pt>
                <c:pt idx="675">
                  <c:v>1.6769270686113665E-291</c:v>
                </c:pt>
                <c:pt idx="676">
                  <c:v>6.1690699288601442E-292</c:v>
                </c:pt>
                <c:pt idx="677">
                  <c:v>2.2694739979766191E-292</c:v>
                </c:pt>
                <c:pt idx="678">
                  <c:v>8.3489282612875765E-293</c:v>
                </c:pt>
                <c:pt idx="679">
                  <c:v>3.0713990631429356E-293</c:v>
                </c:pt>
                <c:pt idx="680">
                  <c:v>1.1299045709635145E-293</c:v>
                </c:pt>
                <c:pt idx="681">
                  <c:v>4.1566866214311604E-294</c:v>
                </c:pt>
                <c:pt idx="682">
                  <c:v>1.5291595514169057E-294</c:v>
                </c:pt>
                <c:pt idx="683">
                  <c:v>5.6254636123722473E-295</c:v>
                </c:pt>
                <c:pt idx="684">
                  <c:v>2.0694924100497858E-295</c:v>
                </c:pt>
                <c:pt idx="685">
                  <c:v>7.6132371131765653E-296</c:v>
                </c:pt>
                <c:pt idx="686">
                  <c:v>2.8007534147010794E-296</c:v>
                </c:pt>
                <c:pt idx="687">
                  <c:v>1.0303396010592419E-296</c:v>
                </c:pt>
                <c:pt idx="688">
                  <c:v>3.7904075665448074E-297</c:v>
                </c:pt>
                <c:pt idx="689">
                  <c:v>1.3944130173925103E-297</c:v>
                </c:pt>
                <c:pt idx="690">
                  <c:v>5.1297588160054139E-298</c:v>
                </c:pt>
                <c:pt idx="691">
                  <c:v>1.8871328065763513E-298</c:v>
                </c:pt>
                <c:pt idx="692">
                  <c:v>6.9423736229960373E-299</c:v>
                </c:pt>
                <c:pt idx="693">
                  <c:v>2.5539565288311435E-299</c:v>
                </c:pt>
                <c:pt idx="694">
                  <c:v>9.3954810060255762E-300</c:v>
                </c:pt>
                <c:pt idx="695">
                  <c:v>3.4564043020335899E-300</c:v>
                </c:pt>
                <c:pt idx="696">
                  <c:v>1.2715400830946861E-300</c:v>
                </c:pt>
                <c:pt idx="697">
                  <c:v>4.6777345519596251E-301</c:v>
                </c:pt>
                <c:pt idx="698">
                  <c:v>1.7208423729232539E-301</c:v>
                </c:pt>
                <c:pt idx="699">
                  <c:v>6.330625304951454E-302</c:v>
                </c:pt>
                <c:pt idx="700">
                  <c:v>2.3289068994513324E-302</c:v>
                </c:pt>
                <c:pt idx="701">
                  <c:v>8.5675696871047265E-303</c:v>
                </c:pt>
                <c:pt idx="702">
                  <c:v>3.1518327486894755E-303</c:v>
                </c:pt>
                <c:pt idx="703">
                  <c:v>1.1594944702537353E-303</c:v>
                </c:pt>
                <c:pt idx="704">
                  <c:v>4.2655417775832168E-304</c:v>
                </c:pt>
                <c:pt idx="705">
                  <c:v>1.5692051254307546E-304</c:v>
                </c:pt>
                <c:pt idx="706">
                  <c:v>5.7727830462682905E-305</c:v>
                </c:pt>
                <c:pt idx="707">
                  <c:v>2.1236882010651552E-305</c:v>
                </c:pt>
                <c:pt idx="708">
                  <c:v>7.8126122863023489E-306</c:v>
                </c:pt>
                <c:pt idx="709">
                  <c:v>2.8740994419740524E-306</c:v>
                </c:pt>
                <c:pt idx="710">
                  <c:v>1.0573220965845686E-306</c:v>
                </c:pt>
                <c:pt idx="711">
                  <c:v>3.8896706202974887E-307</c:v>
                </c:pt>
                <c:pt idx="712">
                  <c:v>1.4309298541360177E-307</c:v>
                </c:pt>
                <c:pt idx="713">
                  <c:v>5.2640967509509164E-308</c:v>
                </c:pt>
                <c:pt idx="714">
                  <c:v>1.9365529710122284E-308</c:v>
                </c:pt>
                <c:pt idx="715">
                  <c:v>7.1241802477487479E-309</c:v>
                </c:pt>
                <c:pt idx="716">
                  <c:v>2.6208394483464382E-309</c:v>
                </c:pt>
                <c:pt idx="717">
                  <c:v>9.6415295165775927E-310</c:v>
                </c:pt>
                <c:pt idx="718">
                  <c:v>3.5469204905965334E-310</c:v>
                </c:pt>
                <c:pt idx="719">
                  <c:v>1.3048391279601966E-310</c:v>
                </c:pt>
                <c:pt idx="720">
                  <c:v>4.8002348921261111E-311</c:v>
                </c:pt>
                <c:pt idx="721">
                  <c:v>1.7659077296072283E-311</c:v>
                </c:pt>
                <c:pt idx="722">
                  <c:v>6.4964114872801528E-312</c:v>
                </c:pt>
                <c:pt idx="723">
                  <c:v>2.3898962275610614E-312</c:v>
                </c:pt>
                <c:pt idx="724">
                  <c:v>8.7919368865332958E-313</c:v>
                </c:pt>
                <c:pt idx="725">
                  <c:v>3.2343728286267786E-313</c:v>
                </c:pt>
                <c:pt idx="726">
                  <c:v>1.1898592687322686E-313</c:v>
                </c:pt>
                <c:pt idx="727">
                  <c:v>4.3772476285371454E-314</c:v>
                </c:pt>
                <c:pt idx="728">
                  <c:v>1.6102994115640496E-314</c:v>
                </c:pt>
                <c:pt idx="729">
                  <c:v>5.9239604767616102E-315</c:v>
                </c:pt>
                <c:pt idx="730">
                  <c:v>2.1793032675890073E-315</c:v>
                </c:pt>
                <c:pt idx="731">
                  <c:v>8.0172086697880119E-316</c:v>
                </c:pt>
                <c:pt idx="732">
                  <c:v>2.9493662755504427E-316</c:v>
                </c:pt>
                <c:pt idx="733">
                  <c:v>1.0850111913851302E-316</c:v>
                </c:pt>
                <c:pt idx="734">
                  <c:v>3.9915331316660763E-317</c:v>
                </c:pt>
                <c:pt idx="735">
                  <c:v>1.4684031187574979E-317</c:v>
                </c:pt>
                <c:pt idx="736">
                  <c:v>5.4019507299650621E-318</c:v>
                </c:pt>
                <c:pt idx="737">
                  <c:v>1.9872654252978707E-318</c:v>
                </c:pt>
                <c:pt idx="738">
                  <c:v>7.3107387680775092E-319</c:v>
                </c:pt>
                <c:pt idx="739">
                  <c:v>2.6894957497014097E-319</c:v>
                </c:pt>
                <c:pt idx="740">
                  <c:v>9.8941586236168033E-320</c:v>
                </c:pt>
                <c:pt idx="741">
                  <c:v>3.6397816129124633E-320</c:v>
                </c:pt>
                <c:pt idx="742">
                  <c:v>1.3389179002297781E-320</c:v>
                </c:pt>
                <c:pt idx="743">
                  <c:v>4.925834489037228E-321</c:v>
                </c:pt>
                <c:pt idx="744">
                  <c:v>1.8132209202373748E-321</c:v>
                </c:pt>
                <c:pt idx="745">
                  <c:v>6.6698862188568283E-322</c:v>
                </c:pt>
                <c:pt idx="746">
                  <c:v>2.4703282292062327E-322</c:v>
                </c:pt>
                <c:pt idx="747">
                  <c:v>8.8931816251424378E-323</c:v>
                </c:pt>
                <c:pt idx="748">
                  <c:v>8.8931816251424378E-323</c:v>
                </c:pt>
                <c:pt idx="749">
                  <c:v>8.8931816251424378E-323</c:v>
                </c:pt>
                <c:pt idx="750">
                  <c:v>8.8931816251424378E-323</c:v>
                </c:pt>
                <c:pt idx="751">
                  <c:v>8.8931816251424378E-323</c:v>
                </c:pt>
                <c:pt idx="752">
                  <c:v>8.8931816251424378E-323</c:v>
                </c:pt>
                <c:pt idx="753">
                  <c:v>8.8931816251424378E-323</c:v>
                </c:pt>
                <c:pt idx="754">
                  <c:v>8.8931816251424378E-323</c:v>
                </c:pt>
                <c:pt idx="755">
                  <c:v>8.8931816251424378E-323</c:v>
                </c:pt>
                <c:pt idx="756">
                  <c:v>8.8931816251424378E-323</c:v>
                </c:pt>
                <c:pt idx="757">
                  <c:v>8.8931816251424378E-323</c:v>
                </c:pt>
                <c:pt idx="758">
                  <c:v>8.8931816251424378E-323</c:v>
                </c:pt>
                <c:pt idx="759">
                  <c:v>8.8931816251424378E-323</c:v>
                </c:pt>
                <c:pt idx="760">
                  <c:v>8.8931816251424378E-323</c:v>
                </c:pt>
                <c:pt idx="761">
                  <c:v>8.8931816251424378E-323</c:v>
                </c:pt>
                <c:pt idx="762">
                  <c:v>8.8931816251424378E-323</c:v>
                </c:pt>
                <c:pt idx="763">
                  <c:v>8.8931816251424378E-323</c:v>
                </c:pt>
                <c:pt idx="764">
                  <c:v>8.8931816251424378E-323</c:v>
                </c:pt>
                <c:pt idx="765">
                  <c:v>8.8931816251424378E-323</c:v>
                </c:pt>
                <c:pt idx="766">
                  <c:v>8.8931816251424378E-323</c:v>
                </c:pt>
                <c:pt idx="767">
                  <c:v>8.8931816251424378E-323</c:v>
                </c:pt>
                <c:pt idx="768">
                  <c:v>8.8931816251424378E-323</c:v>
                </c:pt>
                <c:pt idx="769">
                  <c:v>8.8931816251424378E-323</c:v>
                </c:pt>
                <c:pt idx="770">
                  <c:v>8.8931816251424378E-323</c:v>
                </c:pt>
                <c:pt idx="771">
                  <c:v>8.8931816251424378E-323</c:v>
                </c:pt>
                <c:pt idx="772">
                  <c:v>8.8931816251424378E-323</c:v>
                </c:pt>
                <c:pt idx="773">
                  <c:v>8.8931816251424378E-323</c:v>
                </c:pt>
                <c:pt idx="774">
                  <c:v>8.8931816251424378E-323</c:v>
                </c:pt>
                <c:pt idx="775">
                  <c:v>8.8931816251424378E-323</c:v>
                </c:pt>
                <c:pt idx="776">
                  <c:v>8.8931816251424378E-323</c:v>
                </c:pt>
                <c:pt idx="777">
                  <c:v>8.8931816251424378E-323</c:v>
                </c:pt>
                <c:pt idx="778">
                  <c:v>8.8931816251424378E-323</c:v>
                </c:pt>
                <c:pt idx="779">
                  <c:v>8.8931816251424378E-323</c:v>
                </c:pt>
                <c:pt idx="780">
                  <c:v>8.8931816251424378E-323</c:v>
                </c:pt>
                <c:pt idx="781">
                  <c:v>8.8931816251424378E-323</c:v>
                </c:pt>
                <c:pt idx="782">
                  <c:v>8.8931816251424378E-323</c:v>
                </c:pt>
                <c:pt idx="783">
                  <c:v>8.8931816251424378E-323</c:v>
                </c:pt>
                <c:pt idx="784">
                  <c:v>8.8931816251424378E-323</c:v>
                </c:pt>
                <c:pt idx="785">
                  <c:v>8.8931816251424378E-323</c:v>
                </c:pt>
                <c:pt idx="786">
                  <c:v>8.8931816251424378E-323</c:v>
                </c:pt>
                <c:pt idx="787">
                  <c:v>8.8931816251424378E-323</c:v>
                </c:pt>
                <c:pt idx="788">
                  <c:v>8.8931816251424378E-323</c:v>
                </c:pt>
                <c:pt idx="789">
                  <c:v>8.8931816251424378E-323</c:v>
                </c:pt>
                <c:pt idx="790">
                  <c:v>8.8931816251424378E-323</c:v>
                </c:pt>
                <c:pt idx="791">
                  <c:v>8.8931816251424378E-323</c:v>
                </c:pt>
                <c:pt idx="792">
                  <c:v>8.8931816251424378E-323</c:v>
                </c:pt>
                <c:pt idx="793">
                  <c:v>8.8931816251424378E-323</c:v>
                </c:pt>
                <c:pt idx="794">
                  <c:v>8.8931816251424378E-323</c:v>
                </c:pt>
                <c:pt idx="795">
                  <c:v>8.8931816251424378E-323</c:v>
                </c:pt>
                <c:pt idx="796">
                  <c:v>8.8931816251424378E-323</c:v>
                </c:pt>
                <c:pt idx="797">
                  <c:v>8.8931816251424378E-323</c:v>
                </c:pt>
                <c:pt idx="798">
                  <c:v>8.8931816251424378E-323</c:v>
                </c:pt>
                <c:pt idx="799">
                  <c:v>8.8931816251424378E-323</c:v>
                </c:pt>
                <c:pt idx="800">
                  <c:v>8.8931816251424378E-323</c:v>
                </c:pt>
                <c:pt idx="801">
                  <c:v>8.8931816251424378E-323</c:v>
                </c:pt>
                <c:pt idx="802">
                  <c:v>8.8931816251424378E-323</c:v>
                </c:pt>
                <c:pt idx="803">
                  <c:v>8.8931816251424378E-323</c:v>
                </c:pt>
                <c:pt idx="804">
                  <c:v>8.8931816251424378E-323</c:v>
                </c:pt>
                <c:pt idx="805">
                  <c:v>8.8931816251424378E-323</c:v>
                </c:pt>
                <c:pt idx="806">
                  <c:v>8.8931816251424378E-323</c:v>
                </c:pt>
                <c:pt idx="807">
                  <c:v>8.8931816251424378E-323</c:v>
                </c:pt>
                <c:pt idx="808">
                  <c:v>8.8931816251424378E-323</c:v>
                </c:pt>
                <c:pt idx="809">
                  <c:v>8.8931816251424378E-323</c:v>
                </c:pt>
                <c:pt idx="810">
                  <c:v>8.8931816251424378E-323</c:v>
                </c:pt>
                <c:pt idx="811">
                  <c:v>8.8931816251424378E-323</c:v>
                </c:pt>
                <c:pt idx="812">
                  <c:v>8.8931816251424378E-323</c:v>
                </c:pt>
                <c:pt idx="813">
                  <c:v>8.8931816251424378E-323</c:v>
                </c:pt>
                <c:pt idx="814">
                  <c:v>8.8931816251424378E-323</c:v>
                </c:pt>
                <c:pt idx="815">
                  <c:v>8.8931816251424378E-323</c:v>
                </c:pt>
                <c:pt idx="816">
                  <c:v>8.8931816251424378E-323</c:v>
                </c:pt>
                <c:pt idx="817">
                  <c:v>8.8931816251424378E-323</c:v>
                </c:pt>
                <c:pt idx="818">
                  <c:v>8.8931816251424378E-323</c:v>
                </c:pt>
                <c:pt idx="819">
                  <c:v>8.8931816251424378E-323</c:v>
                </c:pt>
                <c:pt idx="820">
                  <c:v>8.8931816251424378E-323</c:v>
                </c:pt>
                <c:pt idx="821">
                  <c:v>8.8931816251424378E-323</c:v>
                </c:pt>
                <c:pt idx="822">
                  <c:v>8.8931816251424378E-323</c:v>
                </c:pt>
                <c:pt idx="823">
                  <c:v>8.8931816251424378E-323</c:v>
                </c:pt>
                <c:pt idx="824">
                  <c:v>8.8931816251424378E-323</c:v>
                </c:pt>
                <c:pt idx="825">
                  <c:v>8.8931816251424378E-323</c:v>
                </c:pt>
                <c:pt idx="826">
                  <c:v>8.8931816251424378E-323</c:v>
                </c:pt>
                <c:pt idx="827">
                  <c:v>8.8931816251424378E-323</c:v>
                </c:pt>
                <c:pt idx="828">
                  <c:v>8.8931816251424378E-323</c:v>
                </c:pt>
                <c:pt idx="829">
                  <c:v>8.8931816251424378E-323</c:v>
                </c:pt>
                <c:pt idx="830">
                  <c:v>8.8931816251424378E-323</c:v>
                </c:pt>
                <c:pt idx="831">
                  <c:v>8.8931816251424378E-323</c:v>
                </c:pt>
                <c:pt idx="832">
                  <c:v>8.8931816251424378E-323</c:v>
                </c:pt>
                <c:pt idx="833">
                  <c:v>8.8931816251424378E-323</c:v>
                </c:pt>
                <c:pt idx="834">
                  <c:v>8.8931816251424378E-323</c:v>
                </c:pt>
                <c:pt idx="835">
                  <c:v>8.8931816251424378E-323</c:v>
                </c:pt>
                <c:pt idx="836">
                  <c:v>8.8931816251424378E-323</c:v>
                </c:pt>
                <c:pt idx="837">
                  <c:v>8.8931816251424378E-323</c:v>
                </c:pt>
                <c:pt idx="838">
                  <c:v>8.8931816251424378E-323</c:v>
                </c:pt>
                <c:pt idx="839">
                  <c:v>8.8931816251424378E-323</c:v>
                </c:pt>
                <c:pt idx="840">
                  <c:v>8.8931816251424378E-323</c:v>
                </c:pt>
                <c:pt idx="841">
                  <c:v>8.8931816251424378E-323</c:v>
                </c:pt>
                <c:pt idx="842">
                  <c:v>8.8931816251424378E-323</c:v>
                </c:pt>
                <c:pt idx="843">
                  <c:v>8.8931816251424378E-323</c:v>
                </c:pt>
                <c:pt idx="844">
                  <c:v>8.8931816251424378E-323</c:v>
                </c:pt>
                <c:pt idx="845">
                  <c:v>8.8931816251424378E-323</c:v>
                </c:pt>
                <c:pt idx="846">
                  <c:v>8.8931816251424378E-323</c:v>
                </c:pt>
                <c:pt idx="847">
                  <c:v>8.8931816251424378E-323</c:v>
                </c:pt>
                <c:pt idx="848">
                  <c:v>8.8931816251424378E-323</c:v>
                </c:pt>
                <c:pt idx="849">
                  <c:v>8.8931816251424378E-323</c:v>
                </c:pt>
                <c:pt idx="850">
                  <c:v>8.8931816251424378E-323</c:v>
                </c:pt>
                <c:pt idx="851">
                  <c:v>8.8931816251424378E-323</c:v>
                </c:pt>
                <c:pt idx="852">
                  <c:v>8.8931816251424378E-323</c:v>
                </c:pt>
                <c:pt idx="853">
                  <c:v>8.8931816251424378E-323</c:v>
                </c:pt>
                <c:pt idx="854">
                  <c:v>8.8931816251424378E-323</c:v>
                </c:pt>
                <c:pt idx="855">
                  <c:v>8.8931816251424378E-323</c:v>
                </c:pt>
                <c:pt idx="856">
                  <c:v>8.8931816251424378E-323</c:v>
                </c:pt>
                <c:pt idx="857">
                  <c:v>8.8931816251424378E-323</c:v>
                </c:pt>
                <c:pt idx="858">
                  <c:v>8.8931816251424378E-323</c:v>
                </c:pt>
                <c:pt idx="859">
                  <c:v>8.8931816251424378E-323</c:v>
                </c:pt>
                <c:pt idx="860">
                  <c:v>8.8931816251424378E-323</c:v>
                </c:pt>
                <c:pt idx="861">
                  <c:v>8.8931816251424378E-323</c:v>
                </c:pt>
                <c:pt idx="862">
                  <c:v>8.8931816251424378E-323</c:v>
                </c:pt>
                <c:pt idx="863">
                  <c:v>8.8931816251424378E-323</c:v>
                </c:pt>
                <c:pt idx="864">
                  <c:v>8.8931816251424378E-323</c:v>
                </c:pt>
                <c:pt idx="865">
                  <c:v>8.8931816251424378E-323</c:v>
                </c:pt>
                <c:pt idx="866">
                  <c:v>8.8931816251424378E-323</c:v>
                </c:pt>
                <c:pt idx="867">
                  <c:v>8.8931816251424378E-323</c:v>
                </c:pt>
                <c:pt idx="868">
                  <c:v>8.8931816251424378E-323</c:v>
                </c:pt>
                <c:pt idx="869">
                  <c:v>8.8931816251424378E-323</c:v>
                </c:pt>
                <c:pt idx="870">
                  <c:v>8.8931816251424378E-323</c:v>
                </c:pt>
                <c:pt idx="871">
                  <c:v>8.8931816251424378E-323</c:v>
                </c:pt>
                <c:pt idx="872">
                  <c:v>8.8931816251424378E-323</c:v>
                </c:pt>
                <c:pt idx="873">
                  <c:v>8.8931816251424378E-323</c:v>
                </c:pt>
                <c:pt idx="874">
                  <c:v>8.8931816251424378E-323</c:v>
                </c:pt>
                <c:pt idx="875">
                  <c:v>8.8931816251424378E-323</c:v>
                </c:pt>
                <c:pt idx="876">
                  <c:v>8.8931816251424378E-323</c:v>
                </c:pt>
                <c:pt idx="877">
                  <c:v>8.8931816251424378E-323</c:v>
                </c:pt>
                <c:pt idx="878">
                  <c:v>8.8931816251424378E-323</c:v>
                </c:pt>
                <c:pt idx="879">
                  <c:v>8.8931816251424378E-323</c:v>
                </c:pt>
                <c:pt idx="880">
                  <c:v>8.8931816251424378E-323</c:v>
                </c:pt>
                <c:pt idx="881">
                  <c:v>8.8931816251424378E-323</c:v>
                </c:pt>
                <c:pt idx="882">
                  <c:v>8.8931816251424378E-323</c:v>
                </c:pt>
                <c:pt idx="883">
                  <c:v>8.8931816251424378E-323</c:v>
                </c:pt>
                <c:pt idx="884">
                  <c:v>8.8931816251424378E-323</c:v>
                </c:pt>
                <c:pt idx="885">
                  <c:v>8.8931816251424378E-323</c:v>
                </c:pt>
                <c:pt idx="886">
                  <c:v>8.8931816251424378E-323</c:v>
                </c:pt>
                <c:pt idx="887">
                  <c:v>8.8931816251424378E-323</c:v>
                </c:pt>
                <c:pt idx="888">
                  <c:v>8.8931816251424378E-323</c:v>
                </c:pt>
                <c:pt idx="889">
                  <c:v>8.8931816251424378E-323</c:v>
                </c:pt>
                <c:pt idx="890">
                  <c:v>8.8931816251424378E-323</c:v>
                </c:pt>
                <c:pt idx="891">
                  <c:v>8.8931816251424378E-323</c:v>
                </c:pt>
                <c:pt idx="892">
                  <c:v>8.8931816251424378E-323</c:v>
                </c:pt>
                <c:pt idx="893">
                  <c:v>8.8931816251424378E-323</c:v>
                </c:pt>
                <c:pt idx="894">
                  <c:v>8.8931816251424378E-323</c:v>
                </c:pt>
                <c:pt idx="895">
                  <c:v>8.8931816251424378E-323</c:v>
                </c:pt>
                <c:pt idx="896">
                  <c:v>8.8931816251424378E-323</c:v>
                </c:pt>
                <c:pt idx="897">
                  <c:v>8.8931816251424378E-323</c:v>
                </c:pt>
                <c:pt idx="898">
                  <c:v>8.8931816251424378E-323</c:v>
                </c:pt>
                <c:pt idx="899">
                  <c:v>8.8931816251424378E-323</c:v>
                </c:pt>
                <c:pt idx="900">
                  <c:v>8.8931816251424378E-323</c:v>
                </c:pt>
                <c:pt idx="901">
                  <c:v>8.8931816251424378E-323</c:v>
                </c:pt>
                <c:pt idx="902">
                  <c:v>8.8931816251424378E-323</c:v>
                </c:pt>
                <c:pt idx="903">
                  <c:v>8.8931816251424378E-323</c:v>
                </c:pt>
                <c:pt idx="904">
                  <c:v>8.8931816251424378E-323</c:v>
                </c:pt>
                <c:pt idx="905">
                  <c:v>8.8931816251424378E-323</c:v>
                </c:pt>
                <c:pt idx="906">
                  <c:v>8.8931816251424378E-323</c:v>
                </c:pt>
                <c:pt idx="907">
                  <c:v>8.8931816251424378E-323</c:v>
                </c:pt>
                <c:pt idx="908">
                  <c:v>8.8931816251424378E-323</c:v>
                </c:pt>
                <c:pt idx="909">
                  <c:v>8.8931816251424378E-323</c:v>
                </c:pt>
                <c:pt idx="910">
                  <c:v>8.8931816251424378E-323</c:v>
                </c:pt>
                <c:pt idx="911">
                  <c:v>8.8931816251424378E-323</c:v>
                </c:pt>
                <c:pt idx="912">
                  <c:v>8.8931816251424378E-323</c:v>
                </c:pt>
                <c:pt idx="913">
                  <c:v>8.8931816251424378E-323</c:v>
                </c:pt>
                <c:pt idx="914">
                  <c:v>8.8931816251424378E-323</c:v>
                </c:pt>
                <c:pt idx="915">
                  <c:v>8.8931816251424378E-323</c:v>
                </c:pt>
                <c:pt idx="916">
                  <c:v>8.8931816251424378E-323</c:v>
                </c:pt>
                <c:pt idx="917">
                  <c:v>8.8931816251424378E-323</c:v>
                </c:pt>
                <c:pt idx="918">
                  <c:v>8.8931816251424378E-323</c:v>
                </c:pt>
                <c:pt idx="919">
                  <c:v>8.8931816251424378E-323</c:v>
                </c:pt>
                <c:pt idx="920">
                  <c:v>8.8931816251424378E-323</c:v>
                </c:pt>
                <c:pt idx="921">
                  <c:v>8.8931816251424378E-323</c:v>
                </c:pt>
                <c:pt idx="922">
                  <c:v>8.8931816251424378E-323</c:v>
                </c:pt>
                <c:pt idx="923">
                  <c:v>8.8931816251424378E-323</c:v>
                </c:pt>
                <c:pt idx="924">
                  <c:v>8.8931816251424378E-323</c:v>
                </c:pt>
                <c:pt idx="925">
                  <c:v>8.8931816251424378E-323</c:v>
                </c:pt>
                <c:pt idx="926">
                  <c:v>8.8931816251424378E-323</c:v>
                </c:pt>
                <c:pt idx="927">
                  <c:v>8.8931816251424378E-323</c:v>
                </c:pt>
                <c:pt idx="928">
                  <c:v>8.8931816251424378E-323</c:v>
                </c:pt>
                <c:pt idx="929">
                  <c:v>8.8931816251424378E-323</c:v>
                </c:pt>
                <c:pt idx="930">
                  <c:v>8.8931816251424378E-323</c:v>
                </c:pt>
                <c:pt idx="931">
                  <c:v>8.8931816251424378E-323</c:v>
                </c:pt>
                <c:pt idx="932">
                  <c:v>8.8931816251424378E-323</c:v>
                </c:pt>
                <c:pt idx="933">
                  <c:v>8.8931816251424378E-323</c:v>
                </c:pt>
                <c:pt idx="934">
                  <c:v>8.8931816251424378E-323</c:v>
                </c:pt>
                <c:pt idx="935">
                  <c:v>8.8931816251424378E-323</c:v>
                </c:pt>
                <c:pt idx="936">
                  <c:v>8.8931816251424378E-323</c:v>
                </c:pt>
                <c:pt idx="937">
                  <c:v>8.8931816251424378E-323</c:v>
                </c:pt>
                <c:pt idx="938">
                  <c:v>8.8931816251424378E-323</c:v>
                </c:pt>
                <c:pt idx="939">
                  <c:v>8.8931816251424378E-323</c:v>
                </c:pt>
                <c:pt idx="940">
                  <c:v>8.8931816251424378E-323</c:v>
                </c:pt>
                <c:pt idx="941">
                  <c:v>8.8931816251424378E-323</c:v>
                </c:pt>
                <c:pt idx="942">
                  <c:v>8.8931816251424378E-323</c:v>
                </c:pt>
                <c:pt idx="943">
                  <c:v>8.8931816251424378E-323</c:v>
                </c:pt>
                <c:pt idx="944">
                  <c:v>8.8931816251424378E-323</c:v>
                </c:pt>
                <c:pt idx="945">
                  <c:v>8.8931816251424378E-323</c:v>
                </c:pt>
                <c:pt idx="946">
                  <c:v>8.8931816251424378E-323</c:v>
                </c:pt>
                <c:pt idx="947">
                  <c:v>8.8931816251424378E-323</c:v>
                </c:pt>
                <c:pt idx="948">
                  <c:v>8.8931816251424378E-323</c:v>
                </c:pt>
                <c:pt idx="949">
                  <c:v>8.8931816251424378E-323</c:v>
                </c:pt>
                <c:pt idx="950">
                  <c:v>8.8931816251424378E-323</c:v>
                </c:pt>
                <c:pt idx="951">
                  <c:v>8.8931816251424378E-323</c:v>
                </c:pt>
                <c:pt idx="952">
                  <c:v>8.8931816251424378E-323</c:v>
                </c:pt>
                <c:pt idx="953">
                  <c:v>8.8931816251424378E-323</c:v>
                </c:pt>
                <c:pt idx="954">
                  <c:v>8.8931816251424378E-323</c:v>
                </c:pt>
                <c:pt idx="955">
                  <c:v>8.8931816251424378E-323</c:v>
                </c:pt>
                <c:pt idx="956">
                  <c:v>8.8931816251424378E-323</c:v>
                </c:pt>
                <c:pt idx="957">
                  <c:v>8.8931816251424378E-323</c:v>
                </c:pt>
                <c:pt idx="958">
                  <c:v>8.8931816251424378E-323</c:v>
                </c:pt>
                <c:pt idx="959">
                  <c:v>8.8931816251424378E-323</c:v>
                </c:pt>
                <c:pt idx="960">
                  <c:v>8.8931816251424378E-323</c:v>
                </c:pt>
                <c:pt idx="961">
                  <c:v>8.8931816251424378E-323</c:v>
                </c:pt>
                <c:pt idx="962">
                  <c:v>8.8931816251424378E-323</c:v>
                </c:pt>
                <c:pt idx="963">
                  <c:v>8.8931816251424378E-323</c:v>
                </c:pt>
                <c:pt idx="964">
                  <c:v>8.8931816251424378E-323</c:v>
                </c:pt>
                <c:pt idx="965">
                  <c:v>8.8931816251424378E-323</c:v>
                </c:pt>
                <c:pt idx="966">
                  <c:v>8.8931816251424378E-323</c:v>
                </c:pt>
                <c:pt idx="967">
                  <c:v>8.8931816251424378E-323</c:v>
                </c:pt>
                <c:pt idx="968">
                  <c:v>8.8931816251424378E-323</c:v>
                </c:pt>
                <c:pt idx="969">
                  <c:v>8.8931816251424378E-323</c:v>
                </c:pt>
                <c:pt idx="970">
                  <c:v>8.8931816251424378E-323</c:v>
                </c:pt>
                <c:pt idx="971">
                  <c:v>8.8931816251424378E-323</c:v>
                </c:pt>
                <c:pt idx="972">
                  <c:v>8.8931816251424378E-323</c:v>
                </c:pt>
                <c:pt idx="973">
                  <c:v>8.8931816251424378E-323</c:v>
                </c:pt>
                <c:pt idx="974">
                  <c:v>8.8931816251424378E-323</c:v>
                </c:pt>
                <c:pt idx="975">
                  <c:v>8.8931816251424378E-323</c:v>
                </c:pt>
                <c:pt idx="976">
                  <c:v>8.8931816251424378E-323</c:v>
                </c:pt>
                <c:pt idx="977">
                  <c:v>8.8931816251424378E-323</c:v>
                </c:pt>
                <c:pt idx="978">
                  <c:v>8.8931816251424378E-323</c:v>
                </c:pt>
                <c:pt idx="979">
                  <c:v>8.8931816251424378E-323</c:v>
                </c:pt>
                <c:pt idx="980">
                  <c:v>8.8931816251424378E-323</c:v>
                </c:pt>
                <c:pt idx="981">
                  <c:v>8.8931816251424378E-323</c:v>
                </c:pt>
                <c:pt idx="982">
                  <c:v>8.8931816251424378E-323</c:v>
                </c:pt>
                <c:pt idx="983">
                  <c:v>8.8931816251424378E-323</c:v>
                </c:pt>
                <c:pt idx="984">
                  <c:v>8.8931816251424378E-323</c:v>
                </c:pt>
                <c:pt idx="985">
                  <c:v>8.8931816251424378E-323</c:v>
                </c:pt>
                <c:pt idx="986">
                  <c:v>8.8931816251424378E-323</c:v>
                </c:pt>
                <c:pt idx="987">
                  <c:v>8.8931816251424378E-323</c:v>
                </c:pt>
                <c:pt idx="988">
                  <c:v>8.8931816251424378E-323</c:v>
                </c:pt>
                <c:pt idx="989">
                  <c:v>8.8931816251424378E-323</c:v>
                </c:pt>
                <c:pt idx="990">
                  <c:v>8.8931816251424378E-323</c:v>
                </c:pt>
                <c:pt idx="991">
                  <c:v>8.8931816251424378E-323</c:v>
                </c:pt>
                <c:pt idx="992">
                  <c:v>8.8931816251424378E-323</c:v>
                </c:pt>
                <c:pt idx="993">
                  <c:v>8.8931816251424378E-323</c:v>
                </c:pt>
                <c:pt idx="994">
                  <c:v>8.8931816251424378E-323</c:v>
                </c:pt>
                <c:pt idx="995">
                  <c:v>8.8931816251424378E-323</c:v>
                </c:pt>
                <c:pt idx="996">
                  <c:v>8.8931816251424378E-323</c:v>
                </c:pt>
                <c:pt idx="997">
                  <c:v>8.8931816251424378E-323</c:v>
                </c:pt>
                <c:pt idx="998">
                  <c:v>8.8931816251424378E-323</c:v>
                </c:pt>
                <c:pt idx="999">
                  <c:v>8.8931816251424378E-323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DD-435E-84DA-AAAFCB480D2F}"/>
            </c:ext>
          </c:extLst>
        </c:ser>
        <c:ser>
          <c:idx val="1"/>
          <c:order val="1"/>
          <c:tx>
            <c:strRef>
              <c:f>'[Auto-Reg Data.xlsx]Iter 28'!$K$2</c:f>
              <c:strCache>
                <c:ptCount val="1"/>
                <c:pt idx="0">
                  <c:v>Grid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28'!$K$3:$K$1002</c:f>
              <c:numCache>
                <c:formatCode>#,##0.000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35E-84DA-AAAFCB480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76944"/>
        <c:axId val="519271368"/>
      </c:lineChart>
      <c:catAx>
        <c:axId val="51927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1368"/>
        <c:crosses val="autoZero"/>
        <c:auto val="1"/>
        <c:lblAlgn val="ctr"/>
        <c:lblOffset val="100"/>
        <c:noMultiLvlLbl val="0"/>
      </c:catAx>
      <c:valAx>
        <c:axId val="51927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Ridge</a:t>
                </a:r>
                <a:r>
                  <a:rPr lang="en-US" sz="1400" baseline="0"/>
                  <a:t> Weight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2.203</a:t>
          </a:r>
        </a:p>
        <a:p xmlns:a="http://schemas.openxmlformats.org/drawingml/2006/main">
          <a:r>
            <a:rPr lang="en-US" sz="1100"/>
            <a:t>Grid: 0.836</a:t>
          </a:r>
        </a:p>
        <a:p xmlns:a="http://schemas.openxmlformats.org/drawingml/2006/main">
          <a:r>
            <a:rPr lang="en-US" sz="1100"/>
            <a:t>Auto-Reg: 2.232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0.687</a:t>
          </a:r>
        </a:p>
        <a:p xmlns:a="http://schemas.openxmlformats.org/drawingml/2006/main">
          <a:r>
            <a:rPr lang="en-US" sz="1100"/>
            <a:t>Grid: 0.687</a:t>
          </a:r>
        </a:p>
        <a:p xmlns:a="http://schemas.openxmlformats.org/drawingml/2006/main">
          <a:r>
            <a:rPr lang="en-US" sz="1100"/>
            <a:t>Auto-Reg: 0.687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0.677</a:t>
          </a:r>
        </a:p>
        <a:p xmlns:a="http://schemas.openxmlformats.org/drawingml/2006/main">
          <a:r>
            <a:rPr lang="en-US" sz="1100"/>
            <a:t>Grid: 0.677</a:t>
          </a:r>
        </a:p>
        <a:p xmlns:a="http://schemas.openxmlformats.org/drawingml/2006/main">
          <a:r>
            <a:rPr lang="en-US" sz="1100"/>
            <a:t>Auto-Reg: 0.677</a:t>
          </a: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0.00687</cdr:x>
      <cdr:y>0.01136</cdr:y>
    </cdr:from>
    <cdr:to>
      <cdr:x>0.31197</cdr:x>
      <cdr:y>0.16684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A3C4F49-45F5-4C6A-BA87-4796B880E718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2256570" cy="69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Ridge Weight - </a:t>
          </a:r>
        </a:p>
        <a:p xmlns:a="http://schemas.openxmlformats.org/drawingml/2006/main">
          <a:r>
            <a:rPr lang="en-US" sz="1100"/>
            <a:t>Grid</a:t>
          </a:r>
          <a:r>
            <a:rPr lang="en-US" sz="1100" baseline="0"/>
            <a:t> Search: 0</a:t>
          </a:r>
        </a:p>
        <a:p xmlns:a="http://schemas.openxmlformats.org/drawingml/2006/main">
          <a:r>
            <a:rPr lang="en-US" sz="1100"/>
            <a:t>Auto-Reg:</a:t>
          </a:r>
          <a:r>
            <a:rPr lang="en-US" sz="1100" baseline="0"/>
            <a:t> 0</a:t>
          </a:r>
          <a:endParaRPr lang="en-US" sz="1100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12.627</a:t>
          </a:r>
        </a:p>
        <a:p xmlns:a="http://schemas.openxmlformats.org/drawingml/2006/main">
          <a:r>
            <a:rPr lang="en-US" sz="1100"/>
            <a:t>Grid: 0.844</a:t>
          </a:r>
        </a:p>
        <a:p xmlns:a="http://schemas.openxmlformats.org/drawingml/2006/main">
          <a:r>
            <a:rPr lang="en-US" sz="1100"/>
            <a:t>Auto-Reg: 0.854</a:t>
          </a:r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2.189</a:t>
          </a:r>
        </a:p>
        <a:p xmlns:a="http://schemas.openxmlformats.org/drawingml/2006/main">
          <a:r>
            <a:rPr lang="en-US" sz="1100"/>
            <a:t>Grid: 0.683</a:t>
          </a:r>
        </a:p>
        <a:p xmlns:a="http://schemas.openxmlformats.org/drawingml/2006/main">
          <a:r>
            <a:rPr lang="en-US" sz="1100"/>
            <a:t>Auto-Reg: 0.694</a:t>
          </a:r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0.00687</cdr:x>
      <cdr:y>0.01136</cdr:y>
    </cdr:from>
    <cdr:to>
      <cdr:x>0.31197</cdr:x>
      <cdr:y>0.16684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A3C4F49-45F5-4C6A-BA87-4796B880E718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2256570" cy="69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Ridge Weight - </a:t>
          </a:r>
        </a:p>
        <a:p xmlns:a="http://schemas.openxmlformats.org/drawingml/2006/main">
          <a:r>
            <a:rPr lang="en-US" sz="1100"/>
            <a:t>Grid</a:t>
          </a:r>
          <a:r>
            <a:rPr lang="en-US" sz="1100" baseline="0"/>
            <a:t> Search: 1.000</a:t>
          </a:r>
        </a:p>
        <a:p xmlns:a="http://schemas.openxmlformats.org/drawingml/2006/main">
          <a:r>
            <a:rPr lang="en-US" sz="1100"/>
            <a:t>Auto-Reg:</a:t>
          </a:r>
          <a:r>
            <a:rPr lang="en-US" sz="1100" baseline="0"/>
            <a:t> 8.028</a:t>
          </a:r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12.019</a:t>
          </a:r>
        </a:p>
        <a:p xmlns:a="http://schemas.openxmlformats.org/drawingml/2006/main">
          <a:r>
            <a:rPr lang="en-US" sz="1100"/>
            <a:t>Grid: 0.886</a:t>
          </a:r>
        </a:p>
        <a:p xmlns:a="http://schemas.openxmlformats.org/drawingml/2006/main">
          <a:r>
            <a:rPr lang="en-US" sz="1100"/>
            <a:t>Auto-Reg: 12.228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0.00687</cdr:x>
      <cdr:y>0.01136</cdr:y>
    </cdr:from>
    <cdr:to>
      <cdr:x>0.31197</cdr:x>
      <cdr:y>0.16684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A3C4F49-45F5-4C6A-BA87-4796B880E718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2256570" cy="69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Ridge Weight - </a:t>
          </a:r>
        </a:p>
        <a:p xmlns:a="http://schemas.openxmlformats.org/drawingml/2006/main">
          <a:r>
            <a:rPr lang="en-US" sz="1100"/>
            <a:t>Grid</a:t>
          </a:r>
          <a:r>
            <a:rPr lang="en-US" sz="1100" baseline="0"/>
            <a:t> Search: 100.000</a:t>
          </a:r>
        </a:p>
        <a:p xmlns:a="http://schemas.openxmlformats.org/drawingml/2006/main">
          <a:r>
            <a:rPr lang="en-US" sz="1100"/>
            <a:t>Auto-Reg:</a:t>
          </a:r>
          <a:r>
            <a:rPr lang="en-US" sz="1100" baseline="0"/>
            <a:t> 0</a:t>
          </a:r>
          <a:endParaRPr lang="en-US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0.668</a:t>
          </a:r>
        </a:p>
        <a:p xmlns:a="http://schemas.openxmlformats.org/drawingml/2006/main">
          <a:r>
            <a:rPr lang="en-US" sz="1100"/>
            <a:t>Grid: 0.670</a:t>
          </a:r>
        </a:p>
        <a:p xmlns:a="http://schemas.openxmlformats.org/drawingml/2006/main">
          <a:r>
            <a:rPr lang="en-US" sz="1100"/>
            <a:t>Auto-Reg: 0.776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15.573</a:t>
          </a:r>
        </a:p>
        <a:p xmlns:a="http://schemas.openxmlformats.org/drawingml/2006/main">
          <a:r>
            <a:rPr lang="en-US" sz="1100"/>
            <a:t>Grid: 0.827</a:t>
          </a:r>
        </a:p>
        <a:p xmlns:a="http://schemas.openxmlformats.org/drawingml/2006/main">
          <a:r>
            <a:rPr lang="en-US" sz="1100"/>
            <a:t>Auto-Reg: 0.851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0.00687</cdr:x>
      <cdr:y>0.01136</cdr:y>
    </cdr:from>
    <cdr:to>
      <cdr:x>0.31197</cdr:x>
      <cdr:y>0.16684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A3C4F49-45F5-4C6A-BA87-4796B880E718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2256570" cy="69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Ridge Weight - </a:t>
          </a:r>
        </a:p>
        <a:p xmlns:a="http://schemas.openxmlformats.org/drawingml/2006/main">
          <a:r>
            <a:rPr lang="en-US" sz="1100"/>
            <a:t>Grid</a:t>
          </a:r>
          <a:r>
            <a:rPr lang="en-US" sz="1100" baseline="0"/>
            <a:t> Search: 1.000</a:t>
          </a:r>
        </a:p>
        <a:p xmlns:a="http://schemas.openxmlformats.org/drawingml/2006/main">
          <a:r>
            <a:rPr lang="en-US" sz="1100"/>
            <a:t>Auto-Reg:</a:t>
          </a:r>
          <a:r>
            <a:rPr lang="en-US" sz="1100" baseline="0"/>
            <a:t> 46.963</a:t>
          </a:r>
          <a:endParaRPr lang="en-US" sz="110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10.798</a:t>
          </a:r>
        </a:p>
        <a:p xmlns:a="http://schemas.openxmlformats.org/drawingml/2006/main">
          <a:r>
            <a:rPr lang="en-US" sz="1100"/>
            <a:t>Grid: 10.798</a:t>
          </a:r>
        </a:p>
        <a:p xmlns:a="http://schemas.openxmlformats.org/drawingml/2006/main">
          <a:r>
            <a:rPr lang="en-US" sz="1100"/>
            <a:t>Auto-Reg: 11.169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0.671</a:t>
          </a:r>
        </a:p>
        <a:p xmlns:a="http://schemas.openxmlformats.org/drawingml/2006/main">
          <a:r>
            <a:rPr lang="en-US" sz="1100"/>
            <a:t>Grid: 0.671</a:t>
          </a:r>
        </a:p>
        <a:p xmlns:a="http://schemas.openxmlformats.org/drawingml/2006/main">
          <a:r>
            <a:rPr lang="en-US" sz="1100"/>
            <a:t>Auto-Reg: 0.671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0.00687</cdr:x>
      <cdr:y>0.01136</cdr:y>
    </cdr:from>
    <cdr:to>
      <cdr:x>0.31197</cdr:x>
      <cdr:y>0.16684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A3C4F49-45F5-4C6A-BA87-4796B880E718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2256570" cy="69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Ridge Weight - </a:t>
          </a:r>
        </a:p>
        <a:p xmlns:a="http://schemas.openxmlformats.org/drawingml/2006/main">
          <a:r>
            <a:rPr lang="en-US" sz="1100"/>
            <a:t>Grid</a:t>
          </a:r>
          <a:r>
            <a:rPr lang="en-US" sz="1100" baseline="0"/>
            <a:t> Search: 0</a:t>
          </a:r>
        </a:p>
        <a:p xmlns:a="http://schemas.openxmlformats.org/drawingml/2006/main">
          <a:r>
            <a:rPr lang="en-US" sz="1100"/>
            <a:t>Auto-Reg:</a:t>
          </a:r>
          <a:r>
            <a:rPr lang="en-US" sz="1100" baseline="0"/>
            <a:t> 0</a:t>
          </a:r>
          <a:endParaRPr 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Jcherry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8.png"/><Relationship Id="rId5" Type="http://schemas.openxmlformats.org/officeDocument/2006/relationships/tags" Target="../tags/tag12.xml"/><Relationship Id="rId10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6.xml"/><Relationship Id="rId7" Type="http://schemas.openxmlformats.org/officeDocument/2006/relationships/image" Target="../media/image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18.xml"/><Relationship Id="rId10" Type="http://schemas.openxmlformats.org/officeDocument/2006/relationships/image" Target="../media/image5.png"/><Relationship Id="rId4" Type="http://schemas.openxmlformats.org/officeDocument/2006/relationships/tags" Target="../tags/tag17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451" y="2404534"/>
            <a:ext cx="9227890" cy="1646302"/>
          </a:xfrm>
        </p:spPr>
        <p:txBody>
          <a:bodyPr/>
          <a:lstStyle/>
          <a:p>
            <a:r>
              <a:rPr lang="en-US" dirty="0"/>
              <a:t>Auto-</a:t>
            </a:r>
            <a:r>
              <a:rPr lang="en-US" dirty="0" err="1"/>
              <a:t>Regularizied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the Ridge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308275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types of results:</a:t>
            </a:r>
          </a:p>
          <a:p>
            <a:pPr lvl="1"/>
            <a:r>
              <a:rPr lang="en-US" dirty="0"/>
              <a:t>Auto-Reg Fails</a:t>
            </a:r>
          </a:p>
          <a:p>
            <a:pPr lvl="2"/>
            <a:r>
              <a:rPr lang="en-US" dirty="0"/>
              <a:t>Two types of failures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/>
              <a:t>Unregularizable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 Regularization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Auto-Reg Works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0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0A1CA6-31E7-4C86-8ECC-55556DA10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9601"/>
              </p:ext>
            </p:extLst>
          </p:nvPr>
        </p:nvGraphicFramePr>
        <p:xfrm>
          <a:off x="302150" y="1264257"/>
          <a:ext cx="8972025" cy="5383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45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A5026C-CAD4-4E31-A1EC-BFDFBD457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059399"/>
              </p:ext>
            </p:extLst>
          </p:nvPr>
        </p:nvGraphicFramePr>
        <p:xfrm>
          <a:off x="254442" y="1311965"/>
          <a:ext cx="9255318" cy="535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331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4B51B4-2B03-4E4B-868F-CC926E498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535775"/>
              </p:ext>
            </p:extLst>
          </p:nvPr>
        </p:nvGraphicFramePr>
        <p:xfrm>
          <a:off x="151075" y="1304014"/>
          <a:ext cx="9350734" cy="535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547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Auto-Reg Fail? – 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 and Standard regression stayed very close</a:t>
            </a:r>
          </a:p>
          <a:p>
            <a:r>
              <a:rPr lang="en-US" dirty="0"/>
              <a:t>Auto-Reg converged on Ridge Weight of 0 rather quickly</a:t>
            </a:r>
          </a:p>
          <a:p>
            <a:r>
              <a:rPr lang="en-US" dirty="0"/>
              <a:t>By iteration 20 Ridge Weight was already &lt; 0.001</a:t>
            </a:r>
          </a:p>
          <a:p>
            <a:r>
              <a:rPr lang="en-US" dirty="0" err="1"/>
              <a:t>Exponentialized</a:t>
            </a:r>
            <a:r>
              <a:rPr lang="en-US" dirty="0"/>
              <a:t> version of formula multiplies result by Ridge Weight</a:t>
            </a:r>
          </a:p>
          <a:p>
            <a:endParaRPr lang="en-US" dirty="0"/>
          </a:p>
          <a:p>
            <a:r>
              <a:rPr lang="en-US" dirty="0"/>
              <a:t>Conclusion: Smaller Ridge Weight convergence values death-spiral to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4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7BAD9E-3D8B-4A4E-826C-2465476EB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229062"/>
              </p:ext>
            </p:extLst>
          </p:nvPr>
        </p:nvGraphicFramePr>
        <p:xfrm>
          <a:off x="198783" y="1168842"/>
          <a:ext cx="9326880" cy="557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658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D76E42-B4C5-450A-872B-D6B8FDBF4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883112"/>
              </p:ext>
            </p:extLst>
          </p:nvPr>
        </p:nvGraphicFramePr>
        <p:xfrm>
          <a:off x="151075" y="1296063"/>
          <a:ext cx="9239416" cy="548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4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8442D7-9FE8-4E7A-84C6-F76895DE7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283611"/>
              </p:ext>
            </p:extLst>
          </p:nvPr>
        </p:nvGraphicFramePr>
        <p:xfrm>
          <a:off x="182880" y="1184744"/>
          <a:ext cx="9091295" cy="5573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76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Auto-Reg Fail? – 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and Grid methods get decent error on Test data</a:t>
            </a:r>
          </a:p>
          <a:p>
            <a:r>
              <a:rPr lang="en-US" dirty="0"/>
              <a:t>Grid and Auto-Reg get high, but reasonable error on Validation data</a:t>
            </a:r>
          </a:p>
          <a:p>
            <a:r>
              <a:rPr lang="en-US" dirty="0"/>
              <a:t>Auto-Reg converges the Ridge Weight to a non-zero value</a:t>
            </a:r>
          </a:p>
          <a:p>
            <a:endParaRPr lang="en-US" dirty="0"/>
          </a:p>
          <a:p>
            <a:r>
              <a:rPr lang="en-US" dirty="0"/>
              <a:t>Conclusion: overfitted on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368467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Unregularizable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89E189-AD4D-4BA3-BCC3-F4899E202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741043"/>
              </p:ext>
            </p:extLst>
          </p:nvPr>
        </p:nvGraphicFramePr>
        <p:xfrm>
          <a:off x="127221" y="1280160"/>
          <a:ext cx="9146954" cy="5398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436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on Linear Regression &amp; Ridge (L2) Regularization</a:t>
            </a:r>
          </a:p>
          <a:p>
            <a:r>
              <a:rPr lang="en-US" dirty="0"/>
              <a:t>Concept &amp; math behind auto-regularization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Unregularizable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D40AF6-5F90-4987-9B20-C87AB24EA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882734"/>
              </p:ext>
            </p:extLst>
          </p:nvPr>
        </p:nvGraphicFramePr>
        <p:xfrm>
          <a:off x="131975" y="1282046"/>
          <a:ext cx="9238268" cy="5476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7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Unregularizable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1C6534-96C4-410D-9FC8-C109B9ADD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31051"/>
              </p:ext>
            </p:extLst>
          </p:nvPr>
        </p:nvGraphicFramePr>
        <p:xfrm>
          <a:off x="179109" y="1338606"/>
          <a:ext cx="9257122" cy="5335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617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iteration </a:t>
            </a:r>
            <a:r>
              <a:rPr lang="en-US" dirty="0" err="1"/>
              <a:t>unregularizable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models performed poorly on Test data</a:t>
            </a:r>
          </a:p>
          <a:p>
            <a:r>
              <a:rPr lang="en-US" dirty="0"/>
              <a:t>All three models performed well on Validation data</a:t>
            </a:r>
          </a:p>
          <a:p>
            <a:endParaRPr lang="en-US" dirty="0"/>
          </a:p>
          <a:p>
            <a:r>
              <a:rPr lang="en-US" dirty="0"/>
              <a:t>Conclusion: Validation data is a poor representation of Test data</a:t>
            </a:r>
          </a:p>
        </p:txBody>
      </p:sp>
    </p:spTree>
    <p:extLst>
      <p:ext uri="{BB962C8B-B14F-4D97-AF65-F5344CB8AC3E}">
        <p14:creationId xmlns:p14="http://schemas.microsoft.com/office/powerpoint/2010/main" val="195980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Regularization Needed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71104C-60F2-4D5F-ABBE-340ED2454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866110"/>
              </p:ext>
            </p:extLst>
          </p:nvPr>
        </p:nvGraphicFramePr>
        <p:xfrm>
          <a:off x="160256" y="1366887"/>
          <a:ext cx="9113919" cy="5373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982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Regularization Needed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2AAB2E-E374-44E0-B473-A721CF155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86038"/>
              </p:ext>
            </p:extLst>
          </p:nvPr>
        </p:nvGraphicFramePr>
        <p:xfrm>
          <a:off x="188536" y="1282046"/>
          <a:ext cx="9085639" cy="5495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99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Regularization Needed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81810-6F54-407A-A874-00F0A2063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085693"/>
              </p:ext>
            </p:extLst>
          </p:nvPr>
        </p:nvGraphicFramePr>
        <p:xfrm>
          <a:off x="150829" y="1206631"/>
          <a:ext cx="9123346" cy="5420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915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no regularization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perform well on Validation and Test data</a:t>
            </a:r>
          </a:p>
          <a:p>
            <a:r>
              <a:rPr lang="en-US" dirty="0"/>
              <a:t>Auto-Reg and Grid both converge at Ridge Weight of 0</a:t>
            </a:r>
          </a:p>
          <a:p>
            <a:endParaRPr lang="en-US" dirty="0"/>
          </a:p>
          <a:p>
            <a:r>
              <a:rPr lang="en-US" dirty="0"/>
              <a:t>Conclusion: No overfitting, and datasets are representative of each other</a:t>
            </a:r>
          </a:p>
        </p:txBody>
      </p:sp>
    </p:spTree>
    <p:extLst>
      <p:ext uri="{BB962C8B-B14F-4D97-AF65-F5344CB8AC3E}">
        <p14:creationId xmlns:p14="http://schemas.microsoft.com/office/powerpoint/2010/main" val="222384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Works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BC2F1-0978-4390-955D-F2404AC99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829673"/>
              </p:ext>
            </p:extLst>
          </p:nvPr>
        </p:nvGraphicFramePr>
        <p:xfrm>
          <a:off x="166977" y="1232452"/>
          <a:ext cx="9326880" cy="5494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2667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CA5E9E-E620-442C-AED0-98A477010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626320"/>
              </p:ext>
            </p:extLst>
          </p:nvPr>
        </p:nvGraphicFramePr>
        <p:xfrm>
          <a:off x="119270" y="1319918"/>
          <a:ext cx="9350733" cy="539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423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FC2167-A9F9-4AC7-AE95-0178246A6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359232"/>
              </p:ext>
            </p:extLst>
          </p:nvPr>
        </p:nvGraphicFramePr>
        <p:xfrm>
          <a:off x="151074" y="1335820"/>
          <a:ext cx="9247367" cy="5359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26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 minimizes Sum of Squared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Gradient Descent most universal application: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often split into Training &amp; Testing data to determine overfitting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50099" y="2719923"/>
            <a:ext cx="2502095" cy="73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24959" y="2719923"/>
            <a:ext cx="1936761" cy="73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40000" y="4434127"/>
            <a:ext cx="4024382" cy="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8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Auto-Reg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both Test &amp; Validation data, Grid &amp; Auto-Reg converged to acceptable errors</a:t>
            </a:r>
          </a:p>
          <a:p>
            <a:r>
              <a:rPr lang="en-US" dirty="0"/>
              <a:t>Auto-Reg had erratic Ridge Weight convergence for ~40 iterations, but never got close to 0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Didn’t overfit on Validation data</a:t>
            </a:r>
          </a:p>
          <a:p>
            <a:pPr lvl="1"/>
            <a:r>
              <a:rPr lang="en-US" dirty="0"/>
              <a:t>Validation data is representative of Test data</a:t>
            </a:r>
          </a:p>
          <a:p>
            <a:pPr lvl="1"/>
            <a:r>
              <a:rPr lang="en-US" dirty="0"/>
              <a:t>0 is bad for the Auto-Reg learning formula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4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-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Regression: </a:t>
            </a:r>
            <a:r>
              <a:rPr lang="en-US" b="1" dirty="0"/>
              <a:t>5.47 seconds</a:t>
            </a:r>
          </a:p>
          <a:p>
            <a:endParaRPr lang="en-US" dirty="0"/>
          </a:p>
          <a:p>
            <a:r>
              <a:rPr lang="en-US" dirty="0"/>
              <a:t>Grid Search Regularization: </a:t>
            </a:r>
            <a:r>
              <a:rPr lang="en-US" b="1" dirty="0"/>
              <a:t>92.4 seconds</a:t>
            </a:r>
          </a:p>
          <a:p>
            <a:endParaRPr lang="en-US" dirty="0"/>
          </a:p>
          <a:p>
            <a:r>
              <a:rPr lang="en-US" dirty="0"/>
              <a:t>Auto-Regularization: </a:t>
            </a:r>
            <a:r>
              <a:rPr lang="en-US" b="1" dirty="0"/>
              <a:t>7.77 seconds</a:t>
            </a:r>
          </a:p>
        </p:txBody>
      </p:sp>
    </p:spTree>
    <p:extLst>
      <p:ext uri="{BB962C8B-B14F-4D97-AF65-F5344CB8AC3E}">
        <p14:creationId xmlns:p14="http://schemas.microsoft.com/office/powerpoint/2010/main" val="138983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 quirk – Auto-Reg converges to 0 with small values of optimal Ridge Weight</a:t>
            </a:r>
          </a:p>
          <a:p>
            <a:r>
              <a:rPr lang="en-US" dirty="0"/>
              <a:t>Overfitting – Auto-Reg is more prone to overfit to the combination of the Training &amp; Validation set than Grid</a:t>
            </a:r>
          </a:p>
          <a:p>
            <a:r>
              <a:rPr lang="en-US" dirty="0"/>
              <a:t>Worst-Case, Auto-Reg predicts comparable to Standard</a:t>
            </a:r>
          </a:p>
          <a:p>
            <a:r>
              <a:rPr lang="en-US" dirty="0"/>
              <a:t>Auto-Reg has a run-time only ~50% longer than Standard</a:t>
            </a:r>
          </a:p>
          <a:p>
            <a:r>
              <a:rPr lang="en-US" dirty="0"/>
              <a:t>Grid has a run-time over 1650% longer than Standard</a:t>
            </a:r>
          </a:p>
          <a:p>
            <a:endParaRPr lang="en-US" dirty="0"/>
          </a:p>
          <a:p>
            <a:r>
              <a:rPr lang="en-US" dirty="0"/>
              <a:t>Conclusion: Use when run-time is a premium, but some regularization may be needed.</a:t>
            </a:r>
          </a:p>
        </p:txBody>
      </p:sp>
    </p:spTree>
    <p:extLst>
      <p:ext uri="{BB962C8B-B14F-4D97-AF65-F5344CB8AC3E}">
        <p14:creationId xmlns:p14="http://schemas.microsoft.com/office/powerpoint/2010/main" val="3549419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Non-</a:t>
            </a:r>
            <a:r>
              <a:rPr lang="en-US" dirty="0" err="1"/>
              <a:t>exponentalized</a:t>
            </a:r>
            <a:r>
              <a:rPr lang="en-US" dirty="0"/>
              <a:t>     </a:t>
            </a:r>
          </a:p>
          <a:p>
            <a:r>
              <a:rPr lang="en-US" dirty="0"/>
              <a:t>Is this generalizable to other loss functions? Try with Logistic</a:t>
            </a:r>
          </a:p>
          <a:p>
            <a:r>
              <a:rPr lang="en-US" dirty="0"/>
              <a:t>Allow distinct     per weight? More severe overfitting?</a:t>
            </a:r>
          </a:p>
          <a:p>
            <a:r>
              <a:rPr lang="en-US" dirty="0"/>
              <a:t>Would this work in Neural Nets?</a:t>
            </a:r>
          </a:p>
          <a:p>
            <a:r>
              <a:rPr lang="en-US" dirty="0"/>
              <a:t>Can this be applied to Lasso?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46901" y="2260218"/>
            <a:ext cx="225524" cy="21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3879" y="3053641"/>
            <a:ext cx="225524" cy="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40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Presentation by Jason M. Cherry – </a:t>
            </a:r>
            <a:r>
              <a:rPr lang="en-US" dirty="0">
                <a:hlinkClick r:id="rId2"/>
              </a:rPr>
              <a:t>Jcherry@gmail.com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Data/code/material available on GitHub at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0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(L2) Regression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attempts to minimize size of weights</a:t>
            </a:r>
          </a:p>
          <a:p>
            <a:r>
              <a:rPr lang="en-US" dirty="0"/>
              <a:t>Is an add-on to the SSE formula: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SSE and Ridge are ‘fighting’ for influence in the model</a:t>
            </a:r>
          </a:p>
          <a:p>
            <a:r>
              <a:rPr lang="en-US" dirty="0"/>
              <a:t> The bigger     is the more emphasis is placed on Ridge over SSE</a:t>
            </a:r>
          </a:p>
          <a:p>
            <a:r>
              <a:rPr lang="en-US" dirty="0"/>
              <a:t>     is a manually-input parameter</a:t>
            </a:r>
          </a:p>
          <a:p>
            <a:r>
              <a:rPr lang="en-US" dirty="0"/>
              <a:t>Often iterative techniques are used to find </a:t>
            </a:r>
          </a:p>
          <a:p>
            <a:pPr lvl="1"/>
            <a:r>
              <a:rPr lang="en-US" dirty="0"/>
              <a:t>e.g. grid search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29607" y="2934282"/>
            <a:ext cx="4175238" cy="737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13497" y="4257622"/>
            <a:ext cx="225524" cy="21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82382" y="4661692"/>
            <a:ext cx="225524" cy="2133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88001" y="5065761"/>
            <a:ext cx="225524" cy="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Auto-Regularization Concept/Math –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    be learned using the data? Yes!</a:t>
            </a:r>
          </a:p>
          <a:p>
            <a:pPr lvl="1"/>
            <a:r>
              <a:rPr lang="en-US" dirty="0"/>
              <a:t>Based on work by ---</a:t>
            </a:r>
          </a:p>
          <a:p>
            <a:endParaRPr lang="en-US" dirty="0"/>
          </a:p>
          <a:p>
            <a:r>
              <a:rPr lang="en-US" dirty="0"/>
              <a:t>Identify where     shows in process: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Derive     from      : is just           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04442" y="3750868"/>
            <a:ext cx="4801524" cy="73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11556" y="5017210"/>
            <a:ext cx="225524" cy="2133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82613" y="4984895"/>
            <a:ext cx="309333" cy="4068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670478" y="3411844"/>
            <a:ext cx="225524" cy="21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56181" y="2250242"/>
            <a:ext cx="225524" cy="21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848683" y="4994904"/>
            <a:ext cx="655238" cy="3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3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But…</a:t>
            </a:r>
          </a:p>
          <a:p>
            <a:r>
              <a:rPr lang="en-US" dirty="0"/>
              <a:t>Regularization error needs to be minimized by Lambda: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    derivative: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Concept/Math – 2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57821" y="3026561"/>
            <a:ext cx="3026285" cy="7390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61856" y="3026561"/>
            <a:ext cx="1886475" cy="73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02201" y="3992750"/>
            <a:ext cx="4801524" cy="73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96687" y="5056086"/>
            <a:ext cx="225524" cy="2133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897712" y="5414361"/>
            <a:ext cx="3937525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9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Concept/Math –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to partial-hessian regression: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Re-deriving     gets crazy at this point</a:t>
            </a:r>
          </a:p>
          <a:p>
            <a:r>
              <a:rPr lang="en-US" dirty="0"/>
              <a:t>Also </a:t>
            </a:r>
            <a:r>
              <a:rPr lang="en-US" dirty="0" err="1"/>
              <a:t>exponentialized</a:t>
            </a:r>
            <a:r>
              <a:rPr lang="en-US" dirty="0"/>
              <a:t>   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60442" y="2701870"/>
            <a:ext cx="1606095" cy="6384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34918" y="3881628"/>
            <a:ext cx="225524" cy="21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4497" y="4240762"/>
            <a:ext cx="225524" cy="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5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05565" cy="1320800"/>
          </a:xfrm>
        </p:spPr>
        <p:txBody>
          <a:bodyPr/>
          <a:lstStyle/>
          <a:p>
            <a:r>
              <a:rPr lang="en-US" dirty="0"/>
              <a:t>Math… all the math…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31" y="1380412"/>
            <a:ext cx="9020642" cy="5263751"/>
          </a:xfrm>
        </p:spPr>
      </p:pic>
    </p:spTree>
    <p:extLst>
      <p:ext uri="{BB962C8B-B14F-4D97-AF65-F5344CB8AC3E}">
        <p14:creationId xmlns:p14="http://schemas.microsoft.com/office/powerpoint/2010/main" val="45505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and concept understood – now to test!</a:t>
            </a:r>
          </a:p>
          <a:p>
            <a:r>
              <a:rPr lang="en-US" dirty="0"/>
              <a:t>1000-iteration gradient descent</a:t>
            </a:r>
          </a:p>
          <a:p>
            <a:pPr lvl="1"/>
            <a:r>
              <a:rPr lang="en-US" dirty="0"/>
              <a:t>First comparing to standard linear regression</a:t>
            </a:r>
          </a:p>
          <a:p>
            <a:pPr lvl="1"/>
            <a:r>
              <a:rPr lang="en-US" dirty="0"/>
              <a:t>Then comparing to grid-search regularized regression</a:t>
            </a:r>
          </a:p>
          <a:p>
            <a:r>
              <a:rPr lang="en-US" dirty="0" err="1"/>
              <a:t>kd_house_data</a:t>
            </a:r>
            <a:r>
              <a:rPr lang="en-US" dirty="0"/>
              <a:t> from University of Washington’s Machine Learning Coursera class</a:t>
            </a:r>
          </a:p>
          <a:p>
            <a:r>
              <a:rPr lang="en-US" dirty="0"/>
              <a:t>100 randomizations, 50% training, 25% validation, 25% testing</a:t>
            </a:r>
          </a:p>
          <a:p>
            <a:r>
              <a:rPr lang="en-US" dirty="0"/>
              <a:t>All data normalized – z-score</a:t>
            </a:r>
          </a:p>
          <a:p>
            <a:r>
              <a:rPr lang="en-US" dirty="0"/>
              <a:t>Compare error on test sets</a:t>
            </a:r>
          </a:p>
          <a:p>
            <a:pPr lvl="1"/>
            <a:r>
              <a:rPr lang="en-US" dirty="0"/>
              <a:t>Standard regression, grid-search regularization, and auto-regularization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797145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1231.346"/>
  <p:tag name="LATEXADDIN" val="\documentclass{article}&#10;\usepackage{amsmath}&#10;\pagestyle{empty}&#10;\begin{document}&#10;&#10;$$SSE = \sum_{n = 1}^{N} [(y_{n} - \hat{y}_{n})^{2}]$$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25"/>
  <p:tag name="ORIGINALWIDTH" val="152.2309"/>
  <p:tag name="LATEXADDIN" val="\documentclass{article}&#10;\usepackage{amsmath}&#10;\pagestyle{empty}&#10;\begin{document}&#10;&#10;$\underset{i + 1}{\beta_{m}}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322.4597"/>
  <p:tag name="LATEXADDIN" val="\documentclass{article}&#10;\usepackage{amsmath}&#10;\pagestyle{empty}&#10;\begin{document}&#10;&#10;$-\alpha\underset{i}{\beta_{m}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489.314"/>
  <p:tag name="LATEXADDIN" val="\documentclass{article}&#10;\usepackage{amsmath}&#10;\pagestyle{empty}&#10;\begin{document}&#10;&#10;$$Reg Error = \sum_{o = 1}^{O} [(y_{o} - \hat{y}_{o})^{2}]$$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928.3839"/>
  <p:tag name="LATEXADDIN" val="\documentclass{article}&#10;\usepackage{amsmath}&#10;\pagestyle{empty}&#10;\begin{document}&#10;&#10;$$\hat{y}_{o} = \sum_{m = 0}^{M} [\underset{i + 1}{\beta_{m}}x_{om}]$$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362.955"/>
  <p:tag name="LATEXADDIN" val="\documentclass{article}&#10;\usepackage{amsmath}&#10;\pagestyle{empty}&#10;\begin{document}&#10;&#10;$$\underset{i + 1}{\beta_{m}} = \underset{i}{\beta_{m}} - \alpha(- \sum_{n = 1}^{N} [x_{nm}(y_{n} - \underset{i}{\hat{y}_{n}})] + \lambda_{2} \underset{i}{\beta_{m}})$$&#10;&#10;\end{document}"/>
  <p:tag name="IGUANATEXSIZE" val="20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37.758"/>
  <p:tag name="LATEXADDIN" val="\documentclass{article}&#10;\usepackage{amsmath}&#10;\pagestyle{empty}&#10;\begin{document}&#10;&#10;$$\frac{d}{d\lambda_{2}} = 2\alpha\sum_{o = 1}^{O} [(y_{o} - \hat{y}_{o})\sum_{m = 0}^{M}[x_{om}\underset{i}{\beta_{m}}]]$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4.2107"/>
  <p:tag name="ORIGINALWIDTH" val="790.4012"/>
  <p:tag name="LATEXADDIN" val="\documentclass{article}&#10;\usepackage{amsmath}&#10;\pagestyle{empty}&#10;\begin{document}&#10;&#10;$$\alpha = \frac{1}{\sum_{n = 1}^{N} [x_{n}^{2}]}$$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953.1309"/>
  <p:tag name="LATEXADDIN" val="\documentclass{article}&#10;\usepackage{amsmath}&#10;\pagestyle{empty}&#10;\begin{document}&#10;&#10;$$\hat{y}_{n} = \sum_{m = 0}^{M} [\beta_{m}x_{nm}]$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1980.502"/>
  <p:tag name="LATEXADDIN" val="\documentclass{article}&#10;\usepackage{amsmath}&#10;\pagestyle{empty}&#10;\begin{document}&#10;&#10;$$\underset{i + 1}{\beta_{m}} = \underset{i}{\beta_{m}} - \alpha (-2 \sum_{n = 1}^{N} [x_{nm}(y_{n} - \underset{i}{\hat{y}_{n}})])$$&#10;&#10;\end{document}"/>
  <p:tag name="IGUANATEXSIZE" val="20"/>
  <p:tag name="IGUANATEXCURSOR" val="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2054.743"/>
  <p:tag name="LATEXADDIN" val="\documentclass{article}&#10;\usepackage{amsmath}&#10;\pagestyle{empty}&#10;\begin{document}&#10;&#10;$$Error = \sum_{n = 1}^{N} [(y_{n} - \hat{y}_{n})^{2}] + \lambda_{2}\sum_{m = 0}^{M} [\beta_{m}^{2}]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362.955"/>
  <p:tag name="LATEXADDIN" val="\documentclass{article}&#10;\usepackage{amsmath}&#10;\pagestyle{empty}&#10;\begin{document}&#10;&#10;$$\underset{i + 1}{\beta_{m}} = \underset{i}{\beta_{m}} - \alpha(- \sum_{n = 1}^{N} [x_{nm}(y_{n} - \underset{i}{\hat{y}_{n}})] + \lambda_{2} \underset{i}{\beta_{m}})$$&#10;&#10;\end{document}"/>
  <p:tag name="IGUANATEXSIZE" val="20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5886</TotalTime>
  <Words>1113</Words>
  <Application>Microsoft Office PowerPoint</Application>
  <PresentationFormat>Widescreen</PresentationFormat>
  <Paragraphs>276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Auto-Regularizied Regression</vt:lpstr>
      <vt:lpstr>Agenda</vt:lpstr>
      <vt:lpstr>Linear Regression Recap</vt:lpstr>
      <vt:lpstr>Ridge (L2) Regression Recap</vt:lpstr>
      <vt:lpstr>Auto-Regularization Concept/Math – 1</vt:lpstr>
      <vt:lpstr>Auto-Regularization Concept/Math – 2</vt:lpstr>
      <vt:lpstr>Auto-Regularization Concept/Math – 3</vt:lpstr>
      <vt:lpstr>Math… all the math…</vt:lpstr>
      <vt:lpstr>Initialization</vt:lpstr>
      <vt:lpstr>Results</vt:lpstr>
      <vt:lpstr>Auto-Regularization Fails – Type 1</vt:lpstr>
      <vt:lpstr>Auto-Regularization Fails – Type 1</vt:lpstr>
      <vt:lpstr>Auto-Regularization Fails – Type 1</vt:lpstr>
      <vt:lpstr>Why did Auto-Reg Fail? – Type 1</vt:lpstr>
      <vt:lpstr>Auto-Regularization Fails – Type 2</vt:lpstr>
      <vt:lpstr>Auto-Regularization Fails – Type 2</vt:lpstr>
      <vt:lpstr>Auto-Regularization Fails – Type 2</vt:lpstr>
      <vt:lpstr>Why did Auto-Reg Fail? – Type 2</vt:lpstr>
      <vt:lpstr>Unregularizable</vt:lpstr>
      <vt:lpstr>Unregularizable</vt:lpstr>
      <vt:lpstr>Unregularizable</vt:lpstr>
      <vt:lpstr>Why is this iteration unregularizable?</vt:lpstr>
      <vt:lpstr>No Regularization Needed</vt:lpstr>
      <vt:lpstr>No Regularization Needed</vt:lpstr>
      <vt:lpstr>No Regularization Needed</vt:lpstr>
      <vt:lpstr>Why is no regularization needed?</vt:lpstr>
      <vt:lpstr>Auto-Regularization Works</vt:lpstr>
      <vt:lpstr>Auto-Regularization Works</vt:lpstr>
      <vt:lpstr>Auto-Regularization Works</vt:lpstr>
      <vt:lpstr>Why did Auto-Reg work?</vt:lpstr>
      <vt:lpstr>Model Performance - Comparison</vt:lpstr>
      <vt:lpstr>Conclusion</vt:lpstr>
      <vt:lpstr>Next Steps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Auto-Regularizied Regression</dc:title>
  <dc:creator>Jason Cherry</dc:creator>
  <cp:lastModifiedBy>Jason Cherry</cp:lastModifiedBy>
  <cp:revision>56</cp:revision>
  <dcterms:created xsi:type="dcterms:W3CDTF">2017-03-16T00:02:50Z</dcterms:created>
  <dcterms:modified xsi:type="dcterms:W3CDTF">2017-05-01T13:35:19Z</dcterms:modified>
</cp:coreProperties>
</file>