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02" r:id="rId3"/>
    <p:sldId id="365" r:id="rId4"/>
    <p:sldId id="366" r:id="rId5"/>
    <p:sldId id="364" r:id="rId6"/>
    <p:sldId id="367" r:id="rId7"/>
    <p:sldId id="368" r:id="rId8"/>
    <p:sldId id="304" r:id="rId9"/>
    <p:sldId id="305" r:id="rId10"/>
    <p:sldId id="306" r:id="rId12"/>
    <p:sldId id="307" r:id="rId13"/>
    <p:sldId id="308" r:id="rId14"/>
    <p:sldId id="303" r:id="rId15"/>
    <p:sldId id="309" r:id="rId16"/>
    <p:sldId id="310" r:id="rId17"/>
    <p:sldId id="311" r:id="rId18"/>
    <p:sldId id="312" r:id="rId19"/>
    <p:sldId id="315" r:id="rId20"/>
    <p:sldId id="313" r:id="rId21"/>
    <p:sldId id="327" r:id="rId22"/>
    <p:sldId id="317" r:id="rId23"/>
    <p:sldId id="318" r:id="rId24"/>
    <p:sldId id="322" r:id="rId25"/>
    <p:sldId id="323" r:id="rId26"/>
    <p:sldId id="320" r:id="rId27"/>
    <p:sldId id="319" r:id="rId28"/>
    <p:sldId id="321" r:id="rId29"/>
    <p:sldId id="324" r:id="rId30"/>
    <p:sldId id="325" r:id="rId31"/>
    <p:sldId id="338" r:id="rId32"/>
    <p:sldId id="328" r:id="rId33"/>
    <p:sldId id="329" r:id="rId34"/>
    <p:sldId id="330" r:id="rId35"/>
    <p:sldId id="331" r:id="rId36"/>
    <p:sldId id="332" r:id="rId37"/>
    <p:sldId id="333" r:id="rId38"/>
    <p:sldId id="334" r:id="rId39"/>
    <p:sldId id="336" r:id="rId40"/>
    <p:sldId id="335" r:id="rId41"/>
    <p:sldId id="337" r:id="rId42"/>
    <p:sldId id="339" r:id="rId43"/>
    <p:sldId id="340" r:id="rId44"/>
    <p:sldId id="344" r:id="rId45"/>
    <p:sldId id="345" r:id="rId46"/>
    <p:sldId id="346" r:id="rId47"/>
    <p:sldId id="347" r:id="rId48"/>
    <p:sldId id="348" r:id="rId49"/>
    <p:sldId id="349" r:id="rId50"/>
    <p:sldId id="350" r:id="rId51"/>
    <p:sldId id="351" r:id="rId52"/>
    <p:sldId id="352" r:id="rId53"/>
    <p:sldId id="353" r:id="rId54"/>
    <p:sldId id="355" r:id="rId55"/>
    <p:sldId id="357" r:id="rId5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78"/>
      </p:cViewPr>
      <p:guideLst>
        <p:guide orient="horz" pos="2160"/>
        <p:guide pos="28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4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1" fontAlgn="base" latinLnBrk="0" hangingPunct="1">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1" fontAlgn="base" latinLnBrk="0" hangingPunct="1">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1" fontAlgn="base" latinLnBrk="0" hangingPunct="1">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1" fontAlgn="base" latinLnBrk="0" hangingPunct="1">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miter/>
          </a:ln>
        </p:spPr>
      </p:sp>
      <p:sp>
        <p:nvSpPr>
          <p:cNvPr id="19458" name="备注占位符 2"/>
          <p:cNvSpPr>
            <a:spLocks noGrp="1"/>
          </p:cNvSpPr>
          <p:nvPr>
            <p:ph type="body"/>
          </p:nvPr>
        </p:nvSpPr>
        <p:spPr/>
        <p:txBody>
          <a:bodyPr wrap="square" lIns="91440" tIns="45720" rIns="91440" bIns="45720" anchor="t"/>
          <a:p>
            <a:pPr lvl="0" eaLnBrk="1" hangingPunct="1">
              <a:spcBef>
                <a:spcPct val="0"/>
              </a:spcBef>
            </a:pPr>
            <a:endParaRPr lang="zh-CN" altLang="en-US" dirty="0"/>
          </a:p>
        </p:txBody>
      </p:sp>
      <p:sp>
        <p:nvSpPr>
          <p:cNvPr id="19459" name="页脚占位符 4"/>
          <p:cNvSpPr txBox="1">
            <a:spLocks noGrp="1"/>
          </p:cNvSpPr>
          <p:nvPr>
            <p:ph type="ftr" sz="quarter"/>
          </p:nvPr>
        </p:nvSpPr>
        <p:spPr>
          <a:xfrm>
            <a:off x="0" y="8685213"/>
            <a:ext cx="2971800" cy="458787"/>
          </a:xfrm>
          <a:prstGeom prst="rect">
            <a:avLst/>
          </a:prstGeom>
          <a:noFill/>
          <a:ln w="9525">
            <a:noFill/>
          </a:ln>
        </p:spPr>
        <p:txBody>
          <a:bodyPr lIns="91440" tIns="45720" rIns="91440" bIns="45720" anchor="b"/>
          <a:p>
            <a:pPr lvl="0"/>
            <a:r>
              <a:rPr lang="en-US" altLang="zh-CN" sz="1200" dirty="0">
                <a:ea typeface="宋体" panose="02010600030101010101" pitchFamily="2" charset="-122"/>
              </a:rPr>
              <a:t>made by Sandy</a:t>
            </a:r>
            <a:r>
              <a:rPr lang="en-US" altLang="en-US" sz="1200" dirty="0">
                <a:ea typeface="宋体" panose="02010600030101010101" pitchFamily="2" charset="-122"/>
              </a:rPr>
              <a:t>周展珊老师</a:t>
            </a:r>
            <a:endParaRPr lang="en-US" altLang="en-US"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KSO_CT2"/>
          <p:cNvSpPr>
            <a:spLocks noGrp="1"/>
          </p:cNvSpPr>
          <p:nvPr>
            <p:ph type="subTitle" idx="1"/>
          </p:nvPr>
        </p:nvSpPr>
        <p:spPr>
          <a:xfrm>
            <a:off x="1070337" y="5626266"/>
            <a:ext cx="6921138" cy="514186"/>
          </a:xfrm>
          <a:noFill/>
        </p:spPr>
        <p:txBody>
          <a:bodyPr/>
          <a:lstStyle>
            <a:lvl1pPr marL="0" indent="0" algn="ctr">
              <a:buNone/>
              <a:defRPr sz="1350" b="0" baseline="0">
                <a:solidFill>
                  <a:schemeClr val="tx1"/>
                </a:solidFill>
                <a:effectLst/>
                <a:latin typeface="+mn-lt"/>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zh-CN" altLang="en-US" sz="1350" strike="noStrike" noProof="1" smtClean="0"/>
              <a:t>单击此处编辑母版副标题样式</a:t>
            </a:r>
            <a:endParaRPr lang="zh-CN" altLang="en-US" strike="noStrike" noProof="1" smtClean="0"/>
          </a:p>
        </p:txBody>
      </p:sp>
      <p:sp>
        <p:nvSpPr>
          <p:cNvPr id="7" name="KSO_CT1"/>
          <p:cNvSpPr>
            <a:spLocks noGrp="1"/>
          </p:cNvSpPr>
          <p:nvPr>
            <p:ph type="title"/>
          </p:nvPr>
        </p:nvSpPr>
        <p:spPr>
          <a:xfrm>
            <a:off x="1070337" y="4608451"/>
            <a:ext cx="6921138" cy="944853"/>
          </a:xfrm>
        </p:spPr>
        <p:txBody>
          <a:bodyPr anchor="b">
            <a:normAutofit/>
          </a:bodyPr>
          <a:lstStyle>
            <a:lvl1pPr algn="ctr">
              <a:defRPr sz="2700" b="1" kern="1000" baseline="0">
                <a:solidFill>
                  <a:schemeClr val="accent1"/>
                </a:solidFill>
                <a:effectLst/>
                <a:latin typeface="+mj-lt"/>
                <a:ea typeface="+mj-ea"/>
              </a:defRPr>
            </a:lvl1pPr>
          </a:lstStyle>
          <a:p>
            <a:pPr fontAlgn="base"/>
            <a:r>
              <a:rPr lang="zh-CN" altLang="en-US" strike="noStrike" noProof="1" smtClean="0"/>
              <a:t>单击此处编辑母版标题样式</a:t>
            </a:r>
            <a:endParaRPr lang="zh-CN" altLang="en-US" strike="noStrike" noProof="1"/>
          </a:p>
        </p:txBody>
      </p:sp>
      <p:sp>
        <p:nvSpPr>
          <p:cNvPr id="8"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9"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0"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242888" y="600079"/>
            <a:ext cx="8658225" cy="6083300"/>
          </a:xfrm>
        </p:spPr>
        <p:txBody>
          <a:bodyPr/>
          <a:lstStyle>
            <a:lvl1pPr marL="257175" indent="-257175">
              <a:buClr>
                <a:schemeClr val="tx1"/>
              </a:buClr>
              <a:buSzPct val="100000"/>
              <a:buFont typeface="Arial" panose="020B0604020202020204" pitchFamily="34" charset="0"/>
              <a:buChar char="•"/>
              <a:defRPr sz="1800"/>
            </a:lvl1pPr>
            <a:lvl3pPr>
              <a:defRPr sz="1500"/>
            </a:lvl3pPr>
            <a:lvl4pPr>
              <a:defRPr sz="1350"/>
            </a:lvl4pPr>
            <a:lvl5pPr>
              <a:defRPr sz="1350"/>
            </a:lvl5pPr>
            <a:lvl6pPr>
              <a:defRPr sz="1350"/>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z="1350" strike="noStrike" noProof="1" smtClean="0"/>
              <a:t>第三级</a:t>
            </a:r>
            <a:endParaRPr lang="zh-CN" altLang="en-US" strike="noStrike" noProof="1" smtClean="0"/>
          </a:p>
          <a:p>
            <a:pPr lvl="4" fontAlgn="base"/>
            <a:r>
              <a:rPr lang="zh-CN" altLang="en-US" sz="1350"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8" name="日期占位符 1027"/>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9" name="页脚占位符 1028"/>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0" name="灯片编号占位符 1029"/>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9"/>
          <p:cNvSpPr>
            <a:spLocks noChangeArrowheads="1"/>
          </p:cNvSpPr>
          <p:nvPr/>
        </p:nvSpPr>
        <p:spPr bwMode="auto">
          <a:xfrm rot="10800000" flipH="1" flipV="1">
            <a:off x="0" y="0"/>
            <a:ext cx="9144000" cy="179388"/>
          </a:xfrm>
          <a:prstGeom prst="rect">
            <a:avLst/>
          </a:prstGeom>
          <a:solidFill>
            <a:srgbClr val="0052DE">
              <a:alpha val="68999"/>
            </a:srgbClr>
          </a:soli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2" name="KSO_BT1"/>
          <p:cNvSpPr>
            <a:spLocks noGrp="1"/>
          </p:cNvSpPr>
          <p:nvPr>
            <p:ph type="title"/>
          </p:nvPr>
        </p:nvSpPr>
        <p:spPr/>
        <p:txBody>
          <a:bodyPr>
            <a:normAutofit/>
          </a:bodyPr>
          <a:lstStyle>
            <a:lvl1pPr>
              <a:defRPr sz="2400"/>
            </a:lvl1pPr>
          </a:lstStyle>
          <a:p>
            <a:pPr fontAlgn="base"/>
            <a:r>
              <a:rPr lang="zh-CN" altLang="en-US" strike="noStrike" noProof="1" smtClean="0"/>
              <a:t>单击此处编辑母版标题样式</a:t>
            </a:r>
            <a:endParaRPr lang="en-US" strike="noStrike" noProof="1"/>
          </a:p>
        </p:txBody>
      </p:sp>
      <p:sp>
        <p:nvSpPr>
          <p:cNvPr id="3" name="KSO_BC1"/>
          <p:cNvSpPr>
            <a:spLocks noGrp="1"/>
          </p:cNvSpPr>
          <p:nvPr>
            <p:ph idx="1"/>
          </p:nvPr>
        </p:nvSpPr>
        <p:spPr/>
        <p:txBody>
          <a:bodyPr/>
          <a:lstStyle>
            <a:lvl1pPr marL="257175" indent="-257175">
              <a:spcBef>
                <a:spcPts val="225"/>
              </a:spcBef>
              <a:spcAft>
                <a:spcPts val="300"/>
              </a:spcAft>
              <a:buFont typeface="Arial" panose="020B0604020202020204" pitchFamily="34" charset="0"/>
              <a:buChar char="•"/>
              <a:defRPr sz="1800">
                <a:solidFill>
                  <a:schemeClr val="tx1"/>
                </a:solidFill>
              </a:defRPr>
            </a:lvl1pPr>
            <a:lvl2pPr marL="0" indent="0">
              <a:buNone/>
              <a:defRPr sz="1500"/>
            </a:lvl2pPr>
            <a:lvl3pPr>
              <a:spcBef>
                <a:spcPts val="225"/>
              </a:spcBef>
              <a:spcAft>
                <a:spcPts val="300"/>
              </a:spcAft>
              <a:defRPr/>
            </a:lvl3pPr>
            <a:lvl4pPr>
              <a:spcBef>
                <a:spcPts val="225"/>
              </a:spcBef>
              <a:spcAft>
                <a:spcPts val="300"/>
              </a:spcAft>
              <a:defRPr/>
            </a:lvl4pPr>
            <a:lvl5pPr>
              <a:spcBef>
                <a:spcPts val="225"/>
              </a:spcBef>
              <a:spcAft>
                <a:spcPts val="300"/>
              </a:spcAft>
              <a:defRPr/>
            </a:lvl5pPr>
            <a:lvl6pPr>
              <a:spcBef>
                <a:spcPts val="225"/>
              </a:spcBef>
              <a:spcAft>
                <a:spcPts val="300"/>
              </a:spcAft>
              <a:defRPr/>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8"/>
          <p:cNvSpPr>
            <a:spLocks noChangeArrowheads="1"/>
          </p:cNvSpPr>
          <p:nvPr/>
        </p:nvSpPr>
        <p:spPr bwMode="auto">
          <a:xfrm flipH="1">
            <a:off x="0" y="0"/>
            <a:ext cx="9144000" cy="6858000"/>
          </a:xfrm>
          <a:prstGeom prst="rect">
            <a:avLst/>
          </a:prstGeom>
          <a:gradFill rotWithShape="1">
            <a:gsLst>
              <a:gs pos="0">
                <a:srgbClr val="D7D7D7"/>
              </a:gs>
              <a:gs pos="64000">
                <a:srgbClr val="FFFFFF"/>
              </a:gs>
              <a:gs pos="100000">
                <a:srgbClr val="FFFFFF"/>
              </a:gs>
            </a:gsLst>
            <a:lin ang="10800000" scaled="1"/>
          </a:gra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2" name="KSO_ST1"/>
          <p:cNvSpPr>
            <a:spLocks noGrp="1"/>
          </p:cNvSpPr>
          <p:nvPr>
            <p:ph type="title"/>
          </p:nvPr>
        </p:nvSpPr>
        <p:spPr>
          <a:xfrm>
            <a:off x="3307500" y="2808000"/>
            <a:ext cx="4590000" cy="640800"/>
          </a:xfrm>
        </p:spPr>
        <p:txBody>
          <a:bodyPr lIns="324000" tIns="0" rIns="0" bIns="0" anchorCtr="1">
            <a:normAutofit/>
          </a:bodyPr>
          <a:lstStyle>
            <a:lvl1pPr algn="just">
              <a:defRPr sz="2100">
                <a:solidFill>
                  <a:schemeClr val="bg1"/>
                </a:solidFill>
                <a:effectLst/>
              </a:defRPr>
            </a:lvl1pPr>
          </a:lstStyle>
          <a:p>
            <a:pPr fontAlgn="base"/>
            <a:r>
              <a:rPr lang="zh-CN" altLang="en-US" strike="noStrike" noProof="1" smtClean="0"/>
              <a:t>单击此处编辑母版标题样式</a:t>
            </a:r>
            <a:endParaRPr lang="en-US" strike="noStrike" noProof="1"/>
          </a:p>
        </p:txBody>
      </p:sp>
      <p:grpSp>
        <p:nvGrpSpPr>
          <p:cNvPr id="4100" name="组合 8"/>
          <p:cNvGrpSpPr/>
          <p:nvPr/>
        </p:nvGrpSpPr>
        <p:grpSpPr>
          <a:xfrm>
            <a:off x="2376488" y="2806700"/>
            <a:ext cx="5521325" cy="642938"/>
            <a:chOff x="3168824" y="2806701"/>
            <a:chExt cx="7362606" cy="642256"/>
          </a:xfrm>
        </p:grpSpPr>
        <p:sp>
          <p:nvSpPr>
            <p:cNvPr id="10" name="MH_Number"/>
            <p:cNvSpPr/>
            <p:nvPr/>
          </p:nvSpPr>
          <p:spPr bwMode="auto">
            <a:xfrm>
              <a:off x="3168824" y="2806701"/>
              <a:ext cx="994702" cy="642256"/>
            </a:xfrm>
            <a:custGeom>
              <a:avLst/>
              <a:gdLst/>
              <a:ahLst/>
              <a:cxnLst>
                <a:cxn ang="0">
                  <a:pos x="211" y="73"/>
                </a:cxn>
                <a:cxn ang="0">
                  <a:pos x="192" y="80"/>
                </a:cxn>
                <a:cxn ang="0">
                  <a:pos x="189" y="82"/>
                </a:cxn>
                <a:cxn ang="0">
                  <a:pos x="180" y="86"/>
                </a:cxn>
                <a:cxn ang="0">
                  <a:pos x="172" y="85"/>
                </a:cxn>
                <a:cxn ang="0">
                  <a:pos x="172" y="0"/>
                </a:cxn>
                <a:cxn ang="0">
                  <a:pos x="0" y="0"/>
                </a:cxn>
                <a:cxn ang="0">
                  <a:pos x="0" y="190"/>
                </a:cxn>
                <a:cxn ang="0">
                  <a:pos x="172" y="190"/>
                </a:cxn>
                <a:cxn ang="0">
                  <a:pos x="172" y="117"/>
                </a:cxn>
                <a:cxn ang="0">
                  <a:pos x="179" y="116"/>
                </a:cxn>
                <a:cxn ang="0">
                  <a:pos x="190" y="120"/>
                </a:cxn>
                <a:cxn ang="0">
                  <a:pos x="211" y="128"/>
                </a:cxn>
                <a:cxn ang="0">
                  <a:pos x="241" y="101"/>
                </a:cxn>
                <a:cxn ang="0">
                  <a:pos x="211" y="73"/>
                </a:cxn>
              </a:cxnLst>
              <a:rect l="0" t="0" r="r" b="b"/>
              <a:pathLst>
                <a:path w="241" h="190">
                  <a:moveTo>
                    <a:pt x="211" y="73"/>
                  </a:moveTo>
                  <a:cubicBezTo>
                    <a:pt x="204" y="73"/>
                    <a:pt x="197" y="76"/>
                    <a:pt x="192" y="80"/>
                  </a:cubicBezTo>
                  <a:cubicBezTo>
                    <a:pt x="191" y="81"/>
                    <a:pt x="190" y="82"/>
                    <a:pt x="189" y="82"/>
                  </a:cubicBezTo>
                  <a:cubicBezTo>
                    <a:pt x="187" y="84"/>
                    <a:pt x="183" y="86"/>
                    <a:pt x="180" y="86"/>
                  </a:cubicBezTo>
                  <a:cubicBezTo>
                    <a:pt x="176" y="86"/>
                    <a:pt x="174" y="86"/>
                    <a:pt x="172" y="85"/>
                  </a:cubicBezTo>
                  <a:cubicBezTo>
                    <a:pt x="172" y="0"/>
                    <a:pt x="172" y="0"/>
                    <a:pt x="172" y="0"/>
                  </a:cubicBezTo>
                  <a:cubicBezTo>
                    <a:pt x="0" y="0"/>
                    <a:pt x="0" y="0"/>
                    <a:pt x="0" y="0"/>
                  </a:cubicBezTo>
                  <a:cubicBezTo>
                    <a:pt x="0" y="190"/>
                    <a:pt x="0" y="190"/>
                    <a:pt x="0" y="190"/>
                  </a:cubicBezTo>
                  <a:cubicBezTo>
                    <a:pt x="172" y="190"/>
                    <a:pt x="172" y="190"/>
                    <a:pt x="172" y="190"/>
                  </a:cubicBezTo>
                  <a:cubicBezTo>
                    <a:pt x="172" y="117"/>
                    <a:pt x="172" y="117"/>
                    <a:pt x="172" y="117"/>
                  </a:cubicBezTo>
                  <a:cubicBezTo>
                    <a:pt x="175" y="116"/>
                    <a:pt x="176" y="116"/>
                    <a:pt x="179" y="116"/>
                  </a:cubicBezTo>
                  <a:cubicBezTo>
                    <a:pt x="183" y="116"/>
                    <a:pt x="188" y="118"/>
                    <a:pt x="190" y="120"/>
                  </a:cubicBezTo>
                  <a:cubicBezTo>
                    <a:pt x="192" y="122"/>
                    <a:pt x="202" y="128"/>
                    <a:pt x="211" y="128"/>
                  </a:cubicBezTo>
                  <a:cubicBezTo>
                    <a:pt x="228" y="128"/>
                    <a:pt x="241" y="116"/>
                    <a:pt x="241" y="101"/>
                  </a:cubicBezTo>
                  <a:cubicBezTo>
                    <a:pt x="241" y="86"/>
                    <a:pt x="228" y="73"/>
                    <a:pt x="211" y="73"/>
                  </a:cubicBezTo>
                  <a:close/>
                </a:path>
              </a:pathLst>
            </a:custGeom>
            <a:solidFill>
              <a:schemeClr val="accent1"/>
            </a:solidFill>
            <a:ln w="9525">
              <a:noFill/>
              <a:round/>
            </a:ln>
            <a:effectLst>
              <a:reflection blurRad="6350" stA="19000" endPos="53000" dir="5400000" sy="-100000" algn="bl" rotWithShape="0"/>
            </a:effectLst>
          </p:spPr>
          <p:txBody>
            <a:bodyPr lIns="0" tIns="0" rIns="162000" bIns="0" anchor="ctr" anchorCtr="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ru-RU" sz="3000" b="1" i="0" u="none" strike="noStrike" kern="0" cap="none" spc="0" normalizeH="0" baseline="0" noProof="1">
                <a:ln>
                  <a:noFill/>
                </a:ln>
                <a:solidFill>
                  <a:srgbClr val="FFFFFF"/>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11" name="任意多边形 10"/>
            <p:cNvSpPr/>
            <p:nvPr/>
          </p:nvSpPr>
          <p:spPr bwMode="auto">
            <a:xfrm>
              <a:off x="4410050" y="2806701"/>
              <a:ext cx="6121380" cy="642256"/>
            </a:xfrm>
            <a:custGeom>
              <a:avLst/>
              <a:gdLst>
                <a:gd name="connsiteX0" fmla="*/ 0 w 6121380"/>
                <a:gd name="connsiteY0" fmla="*/ 0 h 642256"/>
                <a:gd name="connsiteX1" fmla="*/ 580600 w 6121380"/>
                <a:gd name="connsiteY1" fmla="*/ 0 h 642256"/>
                <a:gd name="connsiteX2" fmla="*/ 601972 w 6121380"/>
                <a:gd name="connsiteY2" fmla="*/ 0 h 642256"/>
                <a:gd name="connsiteX3" fmla="*/ 1157636 w 6121380"/>
                <a:gd name="connsiteY3" fmla="*/ 0 h 642256"/>
                <a:gd name="connsiteX4" fmla="*/ 1179008 w 6121380"/>
                <a:gd name="connsiteY4" fmla="*/ 0 h 642256"/>
                <a:gd name="connsiteX5" fmla="*/ 1396900 w 6121380"/>
                <a:gd name="connsiteY5" fmla="*/ 0 h 642256"/>
                <a:gd name="connsiteX6" fmla="*/ 1490134 w 6121380"/>
                <a:gd name="connsiteY6" fmla="*/ 0 h 642256"/>
                <a:gd name="connsiteX7" fmla="*/ 1562709 w 6121380"/>
                <a:gd name="connsiteY7" fmla="*/ 0 h 642256"/>
                <a:gd name="connsiteX8" fmla="*/ 1695493 w 6121380"/>
                <a:gd name="connsiteY8" fmla="*/ 0 h 642256"/>
                <a:gd name="connsiteX9" fmla="*/ 1703507 w 6121380"/>
                <a:gd name="connsiteY9" fmla="*/ 0 h 642256"/>
                <a:gd name="connsiteX10" fmla="*/ 1735075 w 6121380"/>
                <a:gd name="connsiteY10" fmla="*/ 0 h 642256"/>
                <a:gd name="connsiteX11" fmla="*/ 1759609 w 6121380"/>
                <a:gd name="connsiteY11" fmla="*/ 0 h 642256"/>
                <a:gd name="connsiteX12" fmla="*/ 1767401 w 6121380"/>
                <a:gd name="connsiteY12" fmla="*/ 0 h 642256"/>
                <a:gd name="connsiteX13" fmla="*/ 1821943 w 6121380"/>
                <a:gd name="connsiteY13" fmla="*/ 0 h 642256"/>
                <a:gd name="connsiteX14" fmla="*/ 1969987 w 6121380"/>
                <a:gd name="connsiteY14" fmla="*/ 0 h 642256"/>
                <a:gd name="connsiteX15" fmla="*/ 2070734 w 6121380"/>
                <a:gd name="connsiteY15" fmla="*/ 0 h 642256"/>
                <a:gd name="connsiteX16" fmla="*/ 2092106 w 6121380"/>
                <a:gd name="connsiteY16" fmla="*/ 0 h 642256"/>
                <a:gd name="connsiteX17" fmla="*/ 2161564 w 6121380"/>
                <a:gd name="connsiteY17" fmla="*/ 0 h 642256"/>
                <a:gd name="connsiteX18" fmla="*/ 2258282 w 6121380"/>
                <a:gd name="connsiteY18" fmla="*/ 0 h 642256"/>
                <a:gd name="connsiteX19" fmla="*/ 2293901 w 6121380"/>
                <a:gd name="connsiteY19" fmla="*/ 0 h 642256"/>
                <a:gd name="connsiteX20" fmla="*/ 2302138 w 6121380"/>
                <a:gd name="connsiteY20" fmla="*/ 0 h 642256"/>
                <a:gd name="connsiteX21" fmla="*/ 2326527 w 6121380"/>
                <a:gd name="connsiteY21" fmla="*/ 0 h 642256"/>
                <a:gd name="connsiteX22" fmla="*/ 2359798 w 6121380"/>
                <a:gd name="connsiteY22" fmla="*/ 0 h 642256"/>
                <a:gd name="connsiteX23" fmla="*/ 2516301 w 6121380"/>
                <a:gd name="connsiteY23" fmla="*/ 0 h 642256"/>
                <a:gd name="connsiteX24" fmla="*/ 2647771 w 6121380"/>
                <a:gd name="connsiteY24" fmla="*/ 0 h 642256"/>
                <a:gd name="connsiteX25" fmla="*/ 2669143 w 6121380"/>
                <a:gd name="connsiteY25" fmla="*/ 0 h 642256"/>
                <a:gd name="connsiteX26" fmla="*/ 2733703 w 6121380"/>
                <a:gd name="connsiteY26" fmla="*/ 0 h 642256"/>
                <a:gd name="connsiteX27" fmla="*/ 2821071 w 6121380"/>
                <a:gd name="connsiteY27" fmla="*/ 0 h 642256"/>
                <a:gd name="connsiteX28" fmla="*/ 2860254 w 6121380"/>
                <a:gd name="connsiteY28" fmla="*/ 0 h 642256"/>
                <a:gd name="connsiteX29" fmla="*/ 2887034 w 6121380"/>
                <a:gd name="connsiteY29" fmla="*/ 0 h 642256"/>
                <a:gd name="connsiteX30" fmla="*/ 3185627 w 6121380"/>
                <a:gd name="connsiteY30" fmla="*/ 0 h 642256"/>
                <a:gd name="connsiteX31" fmla="*/ 3249743 w 6121380"/>
                <a:gd name="connsiteY31" fmla="*/ 0 h 642256"/>
                <a:gd name="connsiteX32" fmla="*/ 3312077 w 6121380"/>
                <a:gd name="connsiteY32" fmla="*/ 0 h 642256"/>
                <a:gd name="connsiteX33" fmla="*/ 3437291 w 6121380"/>
                <a:gd name="connsiteY33" fmla="*/ 0 h 642256"/>
                <a:gd name="connsiteX34" fmla="*/ 3460121 w 6121380"/>
                <a:gd name="connsiteY34" fmla="*/ 0 h 642256"/>
                <a:gd name="connsiteX35" fmla="*/ 3748416 w 6121380"/>
                <a:gd name="connsiteY35" fmla="*/ 0 h 642256"/>
                <a:gd name="connsiteX36" fmla="*/ 3784035 w 6121380"/>
                <a:gd name="connsiteY36" fmla="*/ 0 h 642256"/>
                <a:gd name="connsiteX37" fmla="*/ 4311205 w 6121380"/>
                <a:gd name="connsiteY37" fmla="*/ 0 h 642256"/>
                <a:gd name="connsiteX38" fmla="*/ 4350388 w 6121380"/>
                <a:gd name="connsiteY38" fmla="*/ 0 h 642256"/>
                <a:gd name="connsiteX39" fmla="*/ 4631246 w 6121380"/>
                <a:gd name="connsiteY39" fmla="*/ 0 h 642256"/>
                <a:gd name="connsiteX40" fmla="*/ 4927424 w 6121380"/>
                <a:gd name="connsiteY40" fmla="*/ 0 h 642256"/>
                <a:gd name="connsiteX41" fmla="*/ 6121380 w 6121380"/>
                <a:gd name="connsiteY41" fmla="*/ 0 h 642256"/>
                <a:gd name="connsiteX42" fmla="*/ 6121380 w 6121380"/>
                <a:gd name="connsiteY42" fmla="*/ 642256 h 642256"/>
                <a:gd name="connsiteX43" fmla="*/ 4927424 w 6121380"/>
                <a:gd name="connsiteY43" fmla="*/ 642256 h 642256"/>
                <a:gd name="connsiteX44" fmla="*/ 4683987 w 6121380"/>
                <a:gd name="connsiteY44" fmla="*/ 642256 h 642256"/>
                <a:gd name="connsiteX45" fmla="*/ 4631246 w 6121380"/>
                <a:gd name="connsiteY45" fmla="*/ 642256 h 642256"/>
                <a:gd name="connsiteX46" fmla="*/ 4350388 w 6121380"/>
                <a:gd name="connsiteY46" fmla="*/ 642256 h 642256"/>
                <a:gd name="connsiteX47" fmla="*/ 4311205 w 6121380"/>
                <a:gd name="connsiteY47" fmla="*/ 642256 h 642256"/>
                <a:gd name="connsiteX48" fmla="*/ 3784035 w 6121380"/>
                <a:gd name="connsiteY48" fmla="*/ 642256 h 642256"/>
                <a:gd name="connsiteX49" fmla="*/ 3748416 w 6121380"/>
                <a:gd name="connsiteY49" fmla="*/ 642256 h 642256"/>
                <a:gd name="connsiteX50" fmla="*/ 3538038 w 6121380"/>
                <a:gd name="connsiteY50" fmla="*/ 642256 h 642256"/>
                <a:gd name="connsiteX51" fmla="*/ 3437291 w 6121380"/>
                <a:gd name="connsiteY51" fmla="*/ 642256 h 642256"/>
                <a:gd name="connsiteX52" fmla="*/ 3428275 w 6121380"/>
                <a:gd name="connsiteY52" fmla="*/ 642256 h 642256"/>
                <a:gd name="connsiteX53" fmla="*/ 3365161 w 6121380"/>
                <a:gd name="connsiteY53" fmla="*/ 642256 h 642256"/>
                <a:gd name="connsiteX54" fmla="*/ 3249743 w 6121380"/>
                <a:gd name="connsiteY54" fmla="*/ 642256 h 642256"/>
                <a:gd name="connsiteX55" fmla="*/ 3241728 w 6121380"/>
                <a:gd name="connsiteY55" fmla="*/ 642256 h 642256"/>
                <a:gd name="connsiteX56" fmla="*/ 3193853 w 6121380"/>
                <a:gd name="connsiteY56" fmla="*/ 642256 h 642256"/>
                <a:gd name="connsiteX57" fmla="*/ 3185627 w 6121380"/>
                <a:gd name="connsiteY57" fmla="*/ 642256 h 642256"/>
                <a:gd name="connsiteX58" fmla="*/ 2967735 w 6121380"/>
                <a:gd name="connsiteY58" fmla="*/ 642256 h 642256"/>
                <a:gd name="connsiteX59" fmla="*/ 2860254 w 6121380"/>
                <a:gd name="connsiteY59" fmla="*/ 642256 h 642256"/>
                <a:gd name="connsiteX60" fmla="*/ 2821071 w 6121380"/>
                <a:gd name="connsiteY60" fmla="*/ 642256 h 642256"/>
                <a:gd name="connsiteX61" fmla="*/ 2812834 w 6121380"/>
                <a:gd name="connsiteY61" fmla="*/ 642256 h 642256"/>
                <a:gd name="connsiteX62" fmla="*/ 2755175 w 6121380"/>
                <a:gd name="connsiteY62" fmla="*/ 642256 h 642256"/>
                <a:gd name="connsiteX63" fmla="*/ 2669143 w 6121380"/>
                <a:gd name="connsiteY63" fmla="*/ 642256 h 642256"/>
                <a:gd name="connsiteX64" fmla="*/ 2647771 w 6121380"/>
                <a:gd name="connsiteY64" fmla="*/ 642256 h 642256"/>
                <a:gd name="connsiteX65" fmla="*/ 2639089 w 6121380"/>
                <a:gd name="connsiteY65" fmla="*/ 642256 h 642256"/>
                <a:gd name="connsiteX66" fmla="*/ 2598671 w 6121380"/>
                <a:gd name="connsiteY66" fmla="*/ 642256 h 642256"/>
                <a:gd name="connsiteX67" fmla="*/ 2578313 w 6121380"/>
                <a:gd name="connsiteY67" fmla="*/ 642256 h 642256"/>
                <a:gd name="connsiteX68" fmla="*/ 2413350 w 6121380"/>
                <a:gd name="connsiteY68" fmla="*/ 642256 h 642256"/>
                <a:gd name="connsiteX69" fmla="*/ 2293901 w 6121380"/>
                <a:gd name="connsiteY69" fmla="*/ 642256 h 642256"/>
                <a:gd name="connsiteX70" fmla="*/ 2258282 w 6121380"/>
                <a:gd name="connsiteY70" fmla="*/ 642256 h 642256"/>
                <a:gd name="connsiteX71" fmla="*/ 2250491 w 6121380"/>
                <a:gd name="connsiteY71" fmla="*/ 642256 h 642256"/>
                <a:gd name="connsiteX72" fmla="*/ 2195948 w 6121380"/>
                <a:gd name="connsiteY72" fmla="*/ 642256 h 642256"/>
                <a:gd name="connsiteX73" fmla="*/ 2092106 w 6121380"/>
                <a:gd name="connsiteY73" fmla="*/ 642256 h 642256"/>
                <a:gd name="connsiteX74" fmla="*/ 2070734 w 6121380"/>
                <a:gd name="connsiteY74" fmla="*/ 642256 h 642256"/>
                <a:gd name="connsiteX75" fmla="*/ 2061662 w 6121380"/>
                <a:gd name="connsiteY75" fmla="*/ 642256 h 642256"/>
                <a:gd name="connsiteX76" fmla="*/ 2047904 w 6121380"/>
                <a:gd name="connsiteY76" fmla="*/ 642256 h 642256"/>
                <a:gd name="connsiteX77" fmla="*/ 1998159 w 6121380"/>
                <a:gd name="connsiteY77" fmla="*/ 642256 h 642256"/>
                <a:gd name="connsiteX78" fmla="*/ 1825794 w 6121380"/>
                <a:gd name="connsiteY78" fmla="*/ 642256 h 642256"/>
                <a:gd name="connsiteX79" fmla="*/ 1759609 w 6121380"/>
                <a:gd name="connsiteY79" fmla="*/ 642256 h 642256"/>
                <a:gd name="connsiteX80" fmla="*/ 1751594 w 6121380"/>
                <a:gd name="connsiteY80" fmla="*/ 642256 h 642256"/>
                <a:gd name="connsiteX81" fmla="*/ 1695493 w 6121380"/>
                <a:gd name="connsiteY81" fmla="*/ 642256 h 642256"/>
                <a:gd name="connsiteX82" fmla="*/ 1687423 w 6121380"/>
                <a:gd name="connsiteY82" fmla="*/ 642256 h 642256"/>
                <a:gd name="connsiteX83" fmla="*/ 1630932 w 6121380"/>
                <a:gd name="connsiteY83" fmla="*/ 642256 h 642256"/>
                <a:gd name="connsiteX84" fmla="*/ 1490134 w 6121380"/>
                <a:gd name="connsiteY84" fmla="*/ 642256 h 642256"/>
                <a:gd name="connsiteX85" fmla="*/ 1477601 w 6121380"/>
                <a:gd name="connsiteY85" fmla="*/ 642256 h 642256"/>
                <a:gd name="connsiteX86" fmla="*/ 1179008 w 6121380"/>
                <a:gd name="connsiteY86" fmla="*/ 642256 h 642256"/>
                <a:gd name="connsiteX87" fmla="*/ 1157636 w 6121380"/>
                <a:gd name="connsiteY87" fmla="*/ 642256 h 642256"/>
                <a:gd name="connsiteX88" fmla="*/ 601972 w 6121380"/>
                <a:gd name="connsiteY88" fmla="*/ 642256 h 642256"/>
                <a:gd name="connsiteX89" fmla="*/ 580600 w 6121380"/>
                <a:gd name="connsiteY89" fmla="*/ 642256 h 642256"/>
                <a:gd name="connsiteX90" fmla="*/ 0 w 6121380"/>
                <a:gd name="connsiteY90" fmla="*/ 642256 h 642256"/>
                <a:gd name="connsiteX91" fmla="*/ 0 w 6121380"/>
                <a:gd name="connsiteY91" fmla="*/ 405635 h 642256"/>
                <a:gd name="connsiteX92" fmla="*/ 24933 w 6121380"/>
                <a:gd name="connsiteY92" fmla="*/ 415777 h 642256"/>
                <a:gd name="connsiteX93" fmla="*/ 110421 w 6121380"/>
                <a:gd name="connsiteY93" fmla="*/ 449579 h 642256"/>
                <a:gd name="connsiteX94" fmla="*/ 231527 w 6121380"/>
                <a:gd name="connsiteY94" fmla="*/ 341410 h 642256"/>
                <a:gd name="connsiteX95" fmla="*/ 110421 w 6121380"/>
                <a:gd name="connsiteY95" fmla="*/ 233240 h 642256"/>
                <a:gd name="connsiteX96" fmla="*/ 32058 w 6121380"/>
                <a:gd name="connsiteY96" fmla="*/ 260283 h 642256"/>
                <a:gd name="connsiteX97" fmla="*/ 21372 w 6121380"/>
                <a:gd name="connsiteY97" fmla="*/ 267044 h 642256"/>
                <a:gd name="connsiteX98" fmla="*/ 0 w 6121380"/>
                <a:gd name="connsiteY98" fmla="*/ 277184 h 642256"/>
                <a:gd name="connsiteX99" fmla="*/ 0 w 6121380"/>
                <a:gd name="connsiteY99" fmla="*/ 0 h 64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21380" h="642256">
                  <a:moveTo>
                    <a:pt x="0" y="0"/>
                  </a:moveTo>
                  <a:cubicBezTo>
                    <a:pt x="0" y="0"/>
                    <a:pt x="0" y="0"/>
                    <a:pt x="580600" y="0"/>
                  </a:cubicBezTo>
                  <a:cubicBezTo>
                    <a:pt x="580600" y="0"/>
                    <a:pt x="580600" y="0"/>
                    <a:pt x="601972" y="0"/>
                  </a:cubicBezTo>
                  <a:cubicBezTo>
                    <a:pt x="601972" y="0"/>
                    <a:pt x="601972" y="0"/>
                    <a:pt x="1157636" y="0"/>
                  </a:cubicBezTo>
                  <a:cubicBezTo>
                    <a:pt x="1157636" y="0"/>
                    <a:pt x="1157636" y="0"/>
                    <a:pt x="1179008" y="0"/>
                  </a:cubicBezTo>
                  <a:cubicBezTo>
                    <a:pt x="1179008" y="0"/>
                    <a:pt x="1179008" y="0"/>
                    <a:pt x="1396900" y="0"/>
                  </a:cubicBezTo>
                  <a:lnTo>
                    <a:pt x="1490134" y="0"/>
                  </a:lnTo>
                  <a:cubicBezTo>
                    <a:pt x="1490134" y="0"/>
                    <a:pt x="1490134" y="0"/>
                    <a:pt x="1562709" y="0"/>
                  </a:cubicBezTo>
                  <a:lnTo>
                    <a:pt x="1695493" y="0"/>
                  </a:lnTo>
                  <a:lnTo>
                    <a:pt x="1703507" y="0"/>
                  </a:lnTo>
                  <a:lnTo>
                    <a:pt x="1735075" y="0"/>
                  </a:lnTo>
                  <a:lnTo>
                    <a:pt x="1759609" y="0"/>
                  </a:lnTo>
                  <a:lnTo>
                    <a:pt x="1767401" y="0"/>
                  </a:lnTo>
                  <a:lnTo>
                    <a:pt x="1821943" y="0"/>
                  </a:lnTo>
                  <a:lnTo>
                    <a:pt x="1969987" y="0"/>
                  </a:lnTo>
                  <a:lnTo>
                    <a:pt x="2070734" y="0"/>
                  </a:lnTo>
                  <a:cubicBezTo>
                    <a:pt x="2070734" y="0"/>
                    <a:pt x="2070734" y="0"/>
                    <a:pt x="2092106" y="0"/>
                  </a:cubicBezTo>
                  <a:cubicBezTo>
                    <a:pt x="2092106" y="0"/>
                    <a:pt x="2092106" y="0"/>
                    <a:pt x="2161564" y="0"/>
                  </a:cubicBezTo>
                  <a:lnTo>
                    <a:pt x="2258282" y="0"/>
                  </a:lnTo>
                  <a:lnTo>
                    <a:pt x="2293901" y="0"/>
                  </a:lnTo>
                  <a:lnTo>
                    <a:pt x="2302138" y="0"/>
                  </a:lnTo>
                  <a:lnTo>
                    <a:pt x="2326527" y="0"/>
                  </a:lnTo>
                  <a:lnTo>
                    <a:pt x="2359798" y="0"/>
                  </a:lnTo>
                  <a:lnTo>
                    <a:pt x="2516301" y="0"/>
                  </a:lnTo>
                  <a:lnTo>
                    <a:pt x="2647771" y="0"/>
                  </a:lnTo>
                  <a:cubicBezTo>
                    <a:pt x="2647771" y="0"/>
                    <a:pt x="2647771" y="0"/>
                    <a:pt x="2669143" y="0"/>
                  </a:cubicBezTo>
                  <a:cubicBezTo>
                    <a:pt x="2669143" y="0"/>
                    <a:pt x="2669143" y="0"/>
                    <a:pt x="2733703" y="0"/>
                  </a:cubicBezTo>
                  <a:lnTo>
                    <a:pt x="2821071" y="0"/>
                  </a:lnTo>
                  <a:lnTo>
                    <a:pt x="2860254" y="0"/>
                  </a:lnTo>
                  <a:lnTo>
                    <a:pt x="2887034" y="0"/>
                  </a:lnTo>
                  <a:cubicBezTo>
                    <a:pt x="2959665" y="0"/>
                    <a:pt x="3056506" y="0"/>
                    <a:pt x="3185627" y="0"/>
                  </a:cubicBezTo>
                  <a:cubicBezTo>
                    <a:pt x="3185627" y="0"/>
                    <a:pt x="3185627" y="0"/>
                    <a:pt x="3249743" y="0"/>
                  </a:cubicBezTo>
                  <a:cubicBezTo>
                    <a:pt x="3249743" y="0"/>
                    <a:pt x="3249743" y="0"/>
                    <a:pt x="3312077" y="0"/>
                  </a:cubicBezTo>
                  <a:lnTo>
                    <a:pt x="3437291" y="0"/>
                  </a:lnTo>
                  <a:lnTo>
                    <a:pt x="3460121" y="0"/>
                  </a:lnTo>
                  <a:cubicBezTo>
                    <a:pt x="3530247" y="0"/>
                    <a:pt x="3623748" y="0"/>
                    <a:pt x="3748416" y="0"/>
                  </a:cubicBezTo>
                  <a:cubicBezTo>
                    <a:pt x="3748416" y="0"/>
                    <a:pt x="3748416" y="0"/>
                    <a:pt x="3784035" y="0"/>
                  </a:cubicBezTo>
                  <a:cubicBezTo>
                    <a:pt x="3784035" y="0"/>
                    <a:pt x="3784035" y="0"/>
                    <a:pt x="4311205" y="0"/>
                  </a:cubicBezTo>
                  <a:cubicBezTo>
                    <a:pt x="4311205" y="0"/>
                    <a:pt x="4311205" y="0"/>
                    <a:pt x="4350388" y="0"/>
                  </a:cubicBezTo>
                  <a:lnTo>
                    <a:pt x="4631246" y="0"/>
                  </a:lnTo>
                  <a:lnTo>
                    <a:pt x="4927424" y="0"/>
                  </a:lnTo>
                  <a:lnTo>
                    <a:pt x="6121380" y="0"/>
                  </a:lnTo>
                  <a:lnTo>
                    <a:pt x="6121380" y="642256"/>
                  </a:lnTo>
                  <a:lnTo>
                    <a:pt x="4927424" y="642256"/>
                  </a:lnTo>
                  <a:cubicBezTo>
                    <a:pt x="4927424" y="642256"/>
                    <a:pt x="4927424" y="642256"/>
                    <a:pt x="4683987" y="642256"/>
                  </a:cubicBezTo>
                  <a:lnTo>
                    <a:pt x="4631246" y="642256"/>
                  </a:lnTo>
                  <a:lnTo>
                    <a:pt x="4350388" y="642256"/>
                  </a:lnTo>
                  <a:cubicBezTo>
                    <a:pt x="4350388" y="642256"/>
                    <a:pt x="4350388" y="642256"/>
                    <a:pt x="4311205" y="642256"/>
                  </a:cubicBezTo>
                  <a:cubicBezTo>
                    <a:pt x="4311205" y="642256"/>
                    <a:pt x="4311205" y="642256"/>
                    <a:pt x="3784035" y="642256"/>
                  </a:cubicBezTo>
                  <a:cubicBezTo>
                    <a:pt x="3784035" y="642256"/>
                    <a:pt x="3784035" y="642256"/>
                    <a:pt x="3748416" y="642256"/>
                  </a:cubicBezTo>
                  <a:cubicBezTo>
                    <a:pt x="3748416" y="642256"/>
                    <a:pt x="3748416" y="642256"/>
                    <a:pt x="3538038" y="642256"/>
                  </a:cubicBezTo>
                  <a:lnTo>
                    <a:pt x="3437291" y="642256"/>
                  </a:lnTo>
                  <a:lnTo>
                    <a:pt x="3428275" y="642256"/>
                  </a:lnTo>
                  <a:lnTo>
                    <a:pt x="3365161" y="642256"/>
                  </a:lnTo>
                  <a:lnTo>
                    <a:pt x="3249743" y="642256"/>
                  </a:lnTo>
                  <a:cubicBezTo>
                    <a:pt x="3249743" y="642256"/>
                    <a:pt x="3249743" y="642256"/>
                    <a:pt x="3241728" y="642256"/>
                  </a:cubicBezTo>
                  <a:lnTo>
                    <a:pt x="3193853" y="642256"/>
                  </a:lnTo>
                  <a:lnTo>
                    <a:pt x="3185627" y="642256"/>
                  </a:lnTo>
                  <a:cubicBezTo>
                    <a:pt x="3185627" y="642256"/>
                    <a:pt x="3185627" y="642256"/>
                    <a:pt x="2967735" y="642256"/>
                  </a:cubicBezTo>
                  <a:lnTo>
                    <a:pt x="2860254" y="642256"/>
                  </a:lnTo>
                  <a:lnTo>
                    <a:pt x="2821071" y="642256"/>
                  </a:lnTo>
                  <a:lnTo>
                    <a:pt x="2812834" y="642256"/>
                  </a:lnTo>
                  <a:lnTo>
                    <a:pt x="2755175" y="642256"/>
                  </a:lnTo>
                  <a:lnTo>
                    <a:pt x="2669143" y="642256"/>
                  </a:lnTo>
                  <a:cubicBezTo>
                    <a:pt x="2669143" y="642256"/>
                    <a:pt x="2669143" y="642256"/>
                    <a:pt x="2647771" y="642256"/>
                  </a:cubicBezTo>
                  <a:cubicBezTo>
                    <a:pt x="2647771" y="642256"/>
                    <a:pt x="2647771" y="642256"/>
                    <a:pt x="2639089" y="642256"/>
                  </a:cubicBezTo>
                  <a:lnTo>
                    <a:pt x="2598671" y="642256"/>
                  </a:lnTo>
                  <a:lnTo>
                    <a:pt x="2578313" y="642256"/>
                  </a:lnTo>
                  <a:cubicBezTo>
                    <a:pt x="2543584" y="642256"/>
                    <a:pt x="2491490" y="642256"/>
                    <a:pt x="2413350" y="642256"/>
                  </a:cubicBezTo>
                  <a:lnTo>
                    <a:pt x="2293901" y="642256"/>
                  </a:lnTo>
                  <a:lnTo>
                    <a:pt x="2258282" y="642256"/>
                  </a:lnTo>
                  <a:lnTo>
                    <a:pt x="2250491" y="642256"/>
                  </a:lnTo>
                  <a:lnTo>
                    <a:pt x="2195948" y="642256"/>
                  </a:lnTo>
                  <a:lnTo>
                    <a:pt x="2092106" y="642256"/>
                  </a:lnTo>
                  <a:cubicBezTo>
                    <a:pt x="2092106" y="642256"/>
                    <a:pt x="2092106" y="642256"/>
                    <a:pt x="2070734" y="642256"/>
                  </a:cubicBezTo>
                  <a:cubicBezTo>
                    <a:pt x="2070734" y="642256"/>
                    <a:pt x="2070734" y="642256"/>
                    <a:pt x="2061662" y="642256"/>
                  </a:cubicBezTo>
                  <a:lnTo>
                    <a:pt x="2047904" y="642256"/>
                  </a:lnTo>
                  <a:lnTo>
                    <a:pt x="1998159" y="642256"/>
                  </a:lnTo>
                  <a:cubicBezTo>
                    <a:pt x="1961872" y="642256"/>
                    <a:pt x="1907441" y="642256"/>
                    <a:pt x="1825794" y="642256"/>
                  </a:cubicBezTo>
                  <a:lnTo>
                    <a:pt x="1759609" y="642256"/>
                  </a:lnTo>
                  <a:lnTo>
                    <a:pt x="1751594" y="642256"/>
                  </a:lnTo>
                  <a:lnTo>
                    <a:pt x="1695493" y="642256"/>
                  </a:lnTo>
                  <a:lnTo>
                    <a:pt x="1687423" y="642256"/>
                  </a:lnTo>
                  <a:lnTo>
                    <a:pt x="1630932" y="642256"/>
                  </a:lnTo>
                  <a:lnTo>
                    <a:pt x="1490134" y="642256"/>
                  </a:lnTo>
                  <a:lnTo>
                    <a:pt x="1477601" y="642256"/>
                  </a:lnTo>
                  <a:cubicBezTo>
                    <a:pt x="1404970" y="642256"/>
                    <a:pt x="1308129" y="642256"/>
                    <a:pt x="1179008" y="642256"/>
                  </a:cubicBezTo>
                  <a:cubicBezTo>
                    <a:pt x="1179008" y="642256"/>
                    <a:pt x="1179008" y="642256"/>
                    <a:pt x="1157636" y="642256"/>
                  </a:cubicBezTo>
                  <a:cubicBezTo>
                    <a:pt x="1157636" y="642256"/>
                    <a:pt x="1157636" y="642256"/>
                    <a:pt x="601972" y="642256"/>
                  </a:cubicBezTo>
                  <a:cubicBezTo>
                    <a:pt x="601972" y="642256"/>
                    <a:pt x="601972" y="642256"/>
                    <a:pt x="580600" y="642256"/>
                  </a:cubicBezTo>
                  <a:cubicBezTo>
                    <a:pt x="580600" y="642256"/>
                    <a:pt x="580600" y="642256"/>
                    <a:pt x="0" y="642256"/>
                  </a:cubicBezTo>
                  <a:cubicBezTo>
                    <a:pt x="0" y="642256"/>
                    <a:pt x="0" y="642256"/>
                    <a:pt x="0" y="405635"/>
                  </a:cubicBezTo>
                  <a:cubicBezTo>
                    <a:pt x="10686" y="409016"/>
                    <a:pt x="17810" y="412396"/>
                    <a:pt x="24933" y="415777"/>
                  </a:cubicBezTo>
                  <a:cubicBezTo>
                    <a:pt x="32058" y="422538"/>
                    <a:pt x="74802" y="449579"/>
                    <a:pt x="110421" y="449579"/>
                  </a:cubicBezTo>
                  <a:cubicBezTo>
                    <a:pt x="178097" y="449579"/>
                    <a:pt x="231527" y="398874"/>
                    <a:pt x="231527" y="341410"/>
                  </a:cubicBezTo>
                  <a:cubicBezTo>
                    <a:pt x="231527" y="280565"/>
                    <a:pt x="178097" y="233240"/>
                    <a:pt x="110421" y="233240"/>
                  </a:cubicBezTo>
                  <a:cubicBezTo>
                    <a:pt x="78363" y="233240"/>
                    <a:pt x="53430" y="243382"/>
                    <a:pt x="32058" y="260283"/>
                  </a:cubicBezTo>
                  <a:cubicBezTo>
                    <a:pt x="28496" y="263663"/>
                    <a:pt x="24933" y="263663"/>
                    <a:pt x="21372" y="267044"/>
                  </a:cubicBezTo>
                  <a:cubicBezTo>
                    <a:pt x="14247" y="273804"/>
                    <a:pt x="7124" y="273804"/>
                    <a:pt x="0" y="277184"/>
                  </a:cubicBezTo>
                  <a:cubicBezTo>
                    <a:pt x="0" y="277184"/>
                    <a:pt x="0" y="277184"/>
                    <a:pt x="0" y="0"/>
                  </a:cubicBezTo>
                  <a:close/>
                </a:path>
              </a:pathLst>
            </a:custGeom>
            <a:solidFill>
              <a:schemeClr val="accent1"/>
            </a:solidFill>
            <a:ln w="9525">
              <a:noFill/>
              <a:round/>
            </a:ln>
            <a:effectLst>
              <a:reflection blurRad="6350" stA="19000" endPos="53000" dir="5400000" sy="-100000" algn="bl" rotWithShape="0"/>
            </a:effectLst>
          </p:spPr>
          <p:txBody>
            <a:bodyPr lIns="243000" tIns="0" rIns="0" bIns="0" anchor="ctr" anchorCtr="1">
              <a:normAutofit/>
            </a:bodyPr>
            <a:lstStyle/>
            <a:p>
              <a:pPr marL="0" marR="0" lvl="0" indent="0" algn="just" defTabSz="914400" rtl="0" eaLnBrk="1" fontAlgn="base" latinLnBrk="0" hangingPunct="1">
                <a:spcBef>
                  <a:spcPct val="0"/>
                </a:spcBef>
                <a:spcAft>
                  <a:spcPct val="0"/>
                </a:spcAft>
                <a:buClrTx/>
                <a:buSzTx/>
                <a:buFont typeface="Arial" panose="020B0604020202020204" pitchFamily="34" charset="0"/>
                <a:buNone/>
                <a:defRPr/>
              </a:pPr>
              <a:endParaRPr kumimoji="0" lang="en-US" sz="2100" b="1" i="0" u="none" strike="noStrike" kern="0" cap="none" spc="0" normalizeH="0" baseline="0" noProof="1">
                <a:ln>
                  <a:noFill/>
                </a:ln>
                <a:solidFill>
                  <a:srgbClr val="FFFFFF"/>
                </a:solidFill>
                <a:effectLst/>
                <a:uLnTx/>
                <a:uFillTx/>
                <a:latin typeface="Arial" panose="020B0604020202020204" pitchFamily="34" charset="0"/>
                <a:ea typeface="黑体" panose="02010609060101010101" pitchFamily="49" charset="-122"/>
                <a:cs typeface="+mn-cs"/>
              </a:endParaRPr>
            </a:p>
          </p:txBody>
        </p:sp>
      </p:grpSp>
      <p:sp>
        <p:nvSpPr>
          <p:cNvPr id="12"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3"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4"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9"/>
          <p:cNvSpPr>
            <a:spLocks noChangeArrowheads="1"/>
          </p:cNvSpPr>
          <p:nvPr/>
        </p:nvSpPr>
        <p:spPr bwMode="auto">
          <a:xfrm rot="10800000" flipH="1" flipV="1">
            <a:off x="0" y="0"/>
            <a:ext cx="9144000" cy="179388"/>
          </a:xfrm>
          <a:prstGeom prst="rect">
            <a:avLst/>
          </a:prstGeom>
          <a:solidFill>
            <a:srgbClr val="0052DE">
              <a:alpha val="68999"/>
            </a:srgbClr>
          </a:soli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2" name="KSO_BT1"/>
          <p:cNvSpPr>
            <a:spLocks noGrp="1"/>
          </p:cNvSpPr>
          <p:nvPr>
            <p:ph type="title"/>
          </p:nvPr>
        </p:nvSpPr>
        <p:spPr>
          <a:xfrm>
            <a:off x="466726" y="175819"/>
            <a:ext cx="8215844" cy="796011"/>
          </a:xfrm>
        </p:spPr>
        <p:txBody>
          <a:bodyPr/>
          <a:lstStyle/>
          <a:p>
            <a:pPr fontAlgn="base"/>
            <a:r>
              <a:rPr lang="zh-CN" altLang="en-US" strike="noStrike" noProof="1" smtClean="0"/>
              <a:t>单击此处编辑母版标题样式</a:t>
            </a:r>
            <a:endParaRPr lang="en-US" strike="noStrike" noProof="1"/>
          </a:p>
        </p:txBody>
      </p:sp>
      <p:sp>
        <p:nvSpPr>
          <p:cNvPr id="3" name="KSO_BC1"/>
          <p:cNvSpPr>
            <a:spLocks noGrp="1"/>
          </p:cNvSpPr>
          <p:nvPr>
            <p:ph sz="half" idx="1"/>
          </p:nvPr>
        </p:nvSpPr>
        <p:spPr>
          <a:xfrm>
            <a:off x="466726" y="1244603"/>
            <a:ext cx="3810000" cy="4932363"/>
          </a:xfrm>
        </p:spPr>
        <p:txBody>
          <a:bodyPr/>
          <a:lstStyle>
            <a:lvl1pPr>
              <a:spcBef>
                <a:spcPts val="225"/>
              </a:spcBef>
              <a:spcAft>
                <a:spcPts val="300"/>
              </a:spcAft>
              <a:defRPr sz="1800">
                <a:solidFill>
                  <a:schemeClr val="tx1"/>
                </a:solidFill>
              </a:defRPr>
            </a:lvl1pPr>
            <a:lvl2pPr>
              <a:defRPr sz="1500"/>
            </a:lvl2pPr>
            <a:lvl3pPr>
              <a:spcBef>
                <a:spcPts val="225"/>
              </a:spcBef>
              <a:spcAft>
                <a:spcPts val="300"/>
              </a:spcAft>
              <a:defRPr/>
            </a:lvl3pPr>
            <a:lvl4pPr>
              <a:spcBef>
                <a:spcPts val="225"/>
              </a:spcBef>
              <a:spcAft>
                <a:spcPts val="300"/>
              </a:spcAft>
              <a:defRPr/>
            </a:lvl4pPr>
            <a:lvl5pPr>
              <a:spcBef>
                <a:spcPts val="225"/>
              </a:spcBef>
              <a:spcAft>
                <a:spcPts val="300"/>
              </a:spcAft>
              <a:defRPr/>
            </a:lvl5pPr>
            <a:lvl6pPr>
              <a:spcBef>
                <a:spcPts val="225"/>
              </a:spcBef>
              <a:spcAft>
                <a:spcPts val="300"/>
              </a:spcAft>
              <a:defRPr/>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4" name="KSO_BC2"/>
          <p:cNvSpPr>
            <a:spLocks noGrp="1"/>
          </p:cNvSpPr>
          <p:nvPr>
            <p:ph sz="half" idx="2"/>
          </p:nvPr>
        </p:nvSpPr>
        <p:spPr>
          <a:xfrm>
            <a:off x="4861983" y="1244603"/>
            <a:ext cx="3820587" cy="4932363"/>
          </a:xfrm>
        </p:spPr>
        <p:txBody>
          <a:bodyPr/>
          <a:lstStyle>
            <a:lvl1pPr>
              <a:spcBef>
                <a:spcPts val="225"/>
              </a:spcBef>
              <a:spcAft>
                <a:spcPts val="300"/>
              </a:spcAft>
              <a:defRPr sz="1800">
                <a:solidFill>
                  <a:schemeClr val="tx1"/>
                </a:solidFill>
              </a:defRPr>
            </a:lvl1pPr>
            <a:lvl2pPr>
              <a:defRPr sz="1500"/>
            </a:lvl2pPr>
            <a:lvl3pPr>
              <a:spcBef>
                <a:spcPts val="225"/>
              </a:spcBef>
              <a:spcAft>
                <a:spcPts val="300"/>
              </a:spcAft>
              <a:defRPr/>
            </a:lvl3pPr>
            <a:lvl4pPr>
              <a:spcBef>
                <a:spcPts val="225"/>
              </a:spcBef>
              <a:spcAft>
                <a:spcPts val="300"/>
              </a:spcAft>
              <a:defRPr/>
            </a:lvl4pPr>
            <a:lvl5pPr>
              <a:spcBef>
                <a:spcPts val="225"/>
              </a:spcBef>
              <a:spcAft>
                <a:spcPts val="300"/>
              </a:spcAft>
              <a:defRPr/>
            </a:lvl5pPr>
            <a:lvl6pPr>
              <a:spcBef>
                <a:spcPts val="225"/>
              </a:spcBef>
              <a:spcAft>
                <a:spcPts val="300"/>
              </a:spcAft>
              <a:defRPr/>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trike="noStrike" noProof="1" smtClean="0"/>
              <a:t>第三级</a:t>
            </a:r>
            <a:endParaRPr lang="zh-CN" altLang="en-US" strike="noStrike" noProof="1" smtClean="0"/>
          </a:p>
          <a:p>
            <a:pPr lvl="4" fontAlgn="base"/>
            <a:r>
              <a:rPr lang="zh-CN" altLang="en-US"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9" name="日期占位符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0" name="页脚占位符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1" name="灯片编号占位符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9"/>
          <p:cNvSpPr>
            <a:spLocks noChangeArrowheads="1"/>
          </p:cNvSpPr>
          <p:nvPr/>
        </p:nvSpPr>
        <p:spPr bwMode="auto">
          <a:xfrm rot="10800000" flipH="1" flipV="1">
            <a:off x="0" y="0"/>
            <a:ext cx="9144000" cy="179388"/>
          </a:xfrm>
          <a:prstGeom prst="rect">
            <a:avLst/>
          </a:prstGeom>
          <a:solidFill>
            <a:srgbClr val="0052DE">
              <a:alpha val="68999"/>
            </a:srgbClr>
          </a:soli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2" name="KSO_BT1"/>
          <p:cNvSpPr>
            <a:spLocks noGrp="1"/>
          </p:cNvSpPr>
          <p:nvPr>
            <p:ph type="title"/>
          </p:nvPr>
        </p:nvSpPr>
        <p:spPr>
          <a:xfrm>
            <a:off x="637541" y="395626"/>
            <a:ext cx="7886698" cy="717022"/>
          </a:xfrm>
        </p:spPr>
        <p:txBody>
          <a:body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37541" y="1182397"/>
            <a:ext cx="3868340" cy="823912"/>
          </a:xfrm>
        </p:spPr>
        <p:txBody>
          <a:bodyPr anchor="b"/>
          <a:lstStyle>
            <a:lvl1pPr marL="0" indent="0">
              <a:buNone/>
              <a:defRPr sz="210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zh-CN" altLang="en-US" strike="noStrike" noProof="1" smtClean="0"/>
              <a:t>单击此处编辑母版文本样式</a:t>
            </a:r>
            <a:endParaRPr lang="zh-CN" altLang="en-US" strike="noStrike" noProof="1" smtClean="0"/>
          </a:p>
        </p:txBody>
      </p:sp>
      <p:sp>
        <p:nvSpPr>
          <p:cNvPr id="4" name="KSO_BC1"/>
          <p:cNvSpPr>
            <a:spLocks noGrp="1"/>
          </p:cNvSpPr>
          <p:nvPr>
            <p:ph sz="half" idx="2"/>
          </p:nvPr>
        </p:nvSpPr>
        <p:spPr>
          <a:xfrm>
            <a:off x="637541" y="2006309"/>
            <a:ext cx="3868340" cy="4139848"/>
          </a:xfrm>
        </p:spPr>
        <p:txBody>
          <a:bodyPr/>
          <a:lstStyle>
            <a:lvl1pPr marL="257175" indent="-257175">
              <a:buClr>
                <a:schemeClr val="tx1"/>
              </a:buClr>
              <a:buSzPct val="100000"/>
              <a:buFont typeface="Arial" panose="020B0604020202020204" pitchFamily="34" charset="0"/>
              <a:buChar char="•"/>
              <a:defRPr sz="1800">
                <a:solidFill>
                  <a:schemeClr val="tx1"/>
                </a:solidFill>
              </a:defRPr>
            </a:lvl1pPr>
            <a:lvl3pPr>
              <a:defRPr sz="1500"/>
            </a:lvl3pPr>
            <a:lvl4pPr>
              <a:defRPr sz="1350"/>
            </a:lvl4pPr>
            <a:lvl5pPr>
              <a:defRPr sz="1350"/>
            </a:lvl5pPr>
            <a:lvl6pPr>
              <a:defRPr sz="1350"/>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z="1350" strike="noStrike" noProof="1" smtClean="0"/>
              <a:t>第三级</a:t>
            </a:r>
            <a:endParaRPr lang="zh-CN" altLang="en-US" strike="noStrike" noProof="1" smtClean="0"/>
          </a:p>
          <a:p>
            <a:pPr lvl="4" fontAlgn="base"/>
            <a:r>
              <a:rPr lang="zh-CN" altLang="en-US" sz="1350"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5" name="Text Placeholder 4"/>
          <p:cNvSpPr>
            <a:spLocks noGrp="1"/>
          </p:cNvSpPr>
          <p:nvPr>
            <p:ph type="body" sz="quarter" idx="3"/>
          </p:nvPr>
        </p:nvSpPr>
        <p:spPr>
          <a:xfrm>
            <a:off x="4636849" y="1182397"/>
            <a:ext cx="3887391" cy="823912"/>
          </a:xfrm>
        </p:spPr>
        <p:txBody>
          <a:bodyPr anchor="b"/>
          <a:lstStyle>
            <a:lvl1pPr marL="0" indent="0">
              <a:buNone/>
              <a:defRPr sz="210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zh-CN" altLang="en-US" strike="noStrike" noProof="1" smtClean="0"/>
              <a:t>单击此处编辑母版文本样式</a:t>
            </a:r>
            <a:endParaRPr lang="zh-CN" altLang="en-US" strike="noStrike" noProof="1" smtClean="0"/>
          </a:p>
        </p:txBody>
      </p:sp>
      <p:sp>
        <p:nvSpPr>
          <p:cNvPr id="6" name="KSO_BC2"/>
          <p:cNvSpPr>
            <a:spLocks noGrp="1"/>
          </p:cNvSpPr>
          <p:nvPr>
            <p:ph sz="quarter" idx="4"/>
          </p:nvPr>
        </p:nvSpPr>
        <p:spPr>
          <a:xfrm>
            <a:off x="4636849" y="2006309"/>
            <a:ext cx="3887391" cy="4139848"/>
          </a:xfrm>
        </p:spPr>
        <p:txBody>
          <a:bodyPr/>
          <a:lstStyle>
            <a:lvl1pPr marL="257175" indent="-257175">
              <a:buClr>
                <a:schemeClr val="tx1"/>
              </a:buClr>
              <a:buSzPct val="100000"/>
              <a:buFont typeface="Arial" panose="020B0604020202020204" pitchFamily="34" charset="0"/>
              <a:buChar char="•"/>
              <a:defRPr sz="1800">
                <a:solidFill>
                  <a:schemeClr val="tx1"/>
                </a:solidFill>
              </a:defRPr>
            </a:lvl1pPr>
            <a:lvl3pPr>
              <a:defRPr sz="1500"/>
            </a:lvl3pPr>
            <a:lvl4pPr>
              <a:defRPr sz="1350"/>
            </a:lvl4pPr>
            <a:lvl5pPr>
              <a:defRPr sz="1350"/>
            </a:lvl5pPr>
            <a:lvl6pPr>
              <a:defRPr sz="1350"/>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z="1350" strike="noStrike" noProof="1" smtClean="0"/>
              <a:t>第三级</a:t>
            </a:r>
            <a:endParaRPr lang="zh-CN" altLang="en-US" strike="noStrike" noProof="1" smtClean="0"/>
          </a:p>
          <a:p>
            <a:pPr lvl="4" fontAlgn="base"/>
            <a:r>
              <a:rPr lang="zh-CN" altLang="en-US" sz="1350"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9" name="日期占位符 6"/>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0" name="页脚占位符 7"/>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1" name="灯片编号占位符 8"/>
          <p:cNvSpPr>
            <a:spLocks noGrp="1"/>
          </p:cNvSpPr>
          <p:nvPr>
            <p:ph type="sldNum" sz="quarter" idx="1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8"/>
          <p:cNvSpPr>
            <a:spLocks noChangeArrowheads="1"/>
          </p:cNvSpPr>
          <p:nvPr/>
        </p:nvSpPr>
        <p:spPr bwMode="auto">
          <a:xfrm flipH="1">
            <a:off x="0" y="0"/>
            <a:ext cx="9144000" cy="6858000"/>
          </a:xfrm>
          <a:prstGeom prst="rect">
            <a:avLst/>
          </a:prstGeom>
          <a:gradFill rotWithShape="1">
            <a:gsLst>
              <a:gs pos="0">
                <a:srgbClr val="D7D7D7"/>
              </a:gs>
              <a:gs pos="64000">
                <a:srgbClr val="FFFFFF"/>
              </a:gs>
              <a:gs pos="100000">
                <a:srgbClr val="FFFFFF"/>
              </a:gs>
            </a:gsLst>
            <a:lin ang="10800000" scaled="1"/>
          </a:gra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9" name="任意多边形 8"/>
          <p:cNvSpPr/>
          <p:nvPr>
            <p:custDataLst>
              <p:tags r:id="rId3"/>
            </p:custDataLst>
          </p:nvPr>
        </p:nvSpPr>
        <p:spPr>
          <a:xfrm>
            <a:off x="6294438" y="2097088"/>
            <a:ext cx="673100" cy="817563"/>
          </a:xfrm>
          <a:custGeom>
            <a:avLst/>
            <a:gdLst>
              <a:gd name="connsiteX0" fmla="*/ 266700 w 533400"/>
              <a:gd name="connsiteY0" fmla="*/ 0 h 485776"/>
              <a:gd name="connsiteX1" fmla="*/ 533400 w 533400"/>
              <a:gd name="connsiteY1" fmla="*/ 219076 h 485776"/>
              <a:gd name="connsiteX2" fmla="*/ 266700 w 533400"/>
              <a:gd name="connsiteY2" fmla="*/ 438152 h 485776"/>
              <a:gd name="connsiteX3" fmla="*/ 226318 w 533400"/>
              <a:gd name="connsiteY3" fmla="*/ 434808 h 485776"/>
              <a:gd name="connsiteX4" fmla="*/ 228600 w 533400"/>
              <a:gd name="connsiteY4" fmla="*/ 435769 h 485776"/>
              <a:gd name="connsiteX5" fmla="*/ 154781 w 533400"/>
              <a:gd name="connsiteY5" fmla="*/ 485776 h 485776"/>
              <a:gd name="connsiteX6" fmla="*/ 140129 w 533400"/>
              <a:gd name="connsiteY6" fmla="*/ 408331 h 485776"/>
              <a:gd name="connsiteX7" fmla="*/ 78115 w 533400"/>
              <a:gd name="connsiteY7" fmla="*/ 373986 h 485776"/>
              <a:gd name="connsiteX8" fmla="*/ 0 w 533400"/>
              <a:gd name="connsiteY8" fmla="*/ 219076 h 485776"/>
              <a:gd name="connsiteX9" fmla="*/ 266700 w 533400"/>
              <a:gd name="connsiteY9" fmla="*/ 0 h 485776"/>
              <a:gd name="connsiteX0-1" fmla="*/ 266700 w 533400"/>
              <a:gd name="connsiteY0-2" fmla="*/ 0 h 485776"/>
              <a:gd name="connsiteX1-3" fmla="*/ 533400 w 533400"/>
              <a:gd name="connsiteY1-4" fmla="*/ 219076 h 485776"/>
              <a:gd name="connsiteX2-5" fmla="*/ 266700 w 533400"/>
              <a:gd name="connsiteY2-6" fmla="*/ 438152 h 485776"/>
              <a:gd name="connsiteX3-7" fmla="*/ 226318 w 533400"/>
              <a:gd name="connsiteY3-8" fmla="*/ 434808 h 485776"/>
              <a:gd name="connsiteX4-9" fmla="*/ 228600 w 533400"/>
              <a:gd name="connsiteY4-10" fmla="*/ 435769 h 485776"/>
              <a:gd name="connsiteX5-11" fmla="*/ 154781 w 533400"/>
              <a:gd name="connsiteY5-12" fmla="*/ 485776 h 485776"/>
              <a:gd name="connsiteX6-13" fmla="*/ 140129 w 533400"/>
              <a:gd name="connsiteY6-14" fmla="*/ 408331 h 485776"/>
              <a:gd name="connsiteX7-15" fmla="*/ 78115 w 533400"/>
              <a:gd name="connsiteY7-16" fmla="*/ 373986 h 485776"/>
              <a:gd name="connsiteX8-17" fmla="*/ 0 w 533400"/>
              <a:gd name="connsiteY8-18" fmla="*/ 219076 h 485776"/>
              <a:gd name="connsiteX9-19" fmla="*/ 266700 w 533400"/>
              <a:gd name="connsiteY9-20" fmla="*/ 0 h 485776"/>
              <a:gd name="connsiteX0-21" fmla="*/ 266700 w 533400"/>
              <a:gd name="connsiteY0-22" fmla="*/ 0 h 485776"/>
              <a:gd name="connsiteX1-23" fmla="*/ 533400 w 533400"/>
              <a:gd name="connsiteY1-24" fmla="*/ 219076 h 485776"/>
              <a:gd name="connsiteX2-25" fmla="*/ 266700 w 533400"/>
              <a:gd name="connsiteY2-26" fmla="*/ 438152 h 485776"/>
              <a:gd name="connsiteX3-27" fmla="*/ 226318 w 533400"/>
              <a:gd name="connsiteY3-28" fmla="*/ 434808 h 485776"/>
              <a:gd name="connsiteX4-29" fmla="*/ 228600 w 533400"/>
              <a:gd name="connsiteY4-30" fmla="*/ 435769 h 485776"/>
              <a:gd name="connsiteX5-31" fmla="*/ 154781 w 533400"/>
              <a:gd name="connsiteY5-32" fmla="*/ 485776 h 485776"/>
              <a:gd name="connsiteX6-33" fmla="*/ 140129 w 533400"/>
              <a:gd name="connsiteY6-34" fmla="*/ 408331 h 485776"/>
              <a:gd name="connsiteX7-35" fmla="*/ 78115 w 533400"/>
              <a:gd name="connsiteY7-36" fmla="*/ 373986 h 485776"/>
              <a:gd name="connsiteX8-37" fmla="*/ 0 w 533400"/>
              <a:gd name="connsiteY8-38" fmla="*/ 219076 h 485776"/>
              <a:gd name="connsiteX9-39" fmla="*/ 266700 w 533400"/>
              <a:gd name="connsiteY9-40" fmla="*/ 0 h 485776"/>
            </a:gdLst>
            <a:ahLst/>
            <a:cxnLst>
              <a:cxn ang="0">
                <a:pos x="connsiteX0-21" y="connsiteY0-22"/>
              </a:cxn>
              <a:cxn ang="0">
                <a:pos x="connsiteX1-23" y="connsiteY1-24"/>
              </a:cxn>
              <a:cxn ang="0">
                <a:pos x="connsiteX2-25" y="connsiteY2-26"/>
              </a:cxn>
              <a:cxn ang="0">
                <a:pos x="connsiteX3-27" y="connsiteY3-28"/>
              </a:cxn>
              <a:cxn ang="0">
                <a:pos x="connsiteX4-29" y="connsiteY4-30"/>
              </a:cxn>
              <a:cxn ang="0">
                <a:pos x="connsiteX5-31" y="connsiteY5-32"/>
              </a:cxn>
              <a:cxn ang="0">
                <a:pos x="connsiteX6-33" y="connsiteY6-34"/>
              </a:cxn>
              <a:cxn ang="0">
                <a:pos x="connsiteX7-35" y="connsiteY7-36"/>
              </a:cxn>
              <a:cxn ang="0">
                <a:pos x="connsiteX8-37" y="connsiteY8-38"/>
              </a:cxn>
              <a:cxn ang="0">
                <a:pos x="connsiteX9-39" y="connsiteY9-40"/>
              </a:cxn>
            </a:cxnLst>
            <a:rect l="l" t="t" r="r" b="b"/>
            <a:pathLst>
              <a:path w="533400" h="485776">
                <a:moveTo>
                  <a:pt x="266700" y="0"/>
                </a:moveTo>
                <a:cubicBezTo>
                  <a:pt x="413994" y="0"/>
                  <a:pt x="533400" y="98084"/>
                  <a:pt x="533400" y="219076"/>
                </a:cubicBezTo>
                <a:cubicBezTo>
                  <a:pt x="533400" y="340068"/>
                  <a:pt x="413994" y="438152"/>
                  <a:pt x="266700" y="438152"/>
                </a:cubicBezTo>
                <a:lnTo>
                  <a:pt x="226318" y="434808"/>
                </a:lnTo>
                <a:lnTo>
                  <a:pt x="228600" y="435769"/>
                </a:lnTo>
                <a:cubicBezTo>
                  <a:pt x="203994" y="452438"/>
                  <a:pt x="203476" y="475989"/>
                  <a:pt x="154781" y="485776"/>
                </a:cubicBezTo>
                <a:cubicBezTo>
                  <a:pt x="163662" y="453078"/>
                  <a:pt x="145013" y="434146"/>
                  <a:pt x="140129" y="408331"/>
                </a:cubicBezTo>
                <a:lnTo>
                  <a:pt x="78115" y="373986"/>
                </a:lnTo>
                <a:cubicBezTo>
                  <a:pt x="29851" y="334341"/>
                  <a:pt x="0" y="279572"/>
                  <a:pt x="0" y="219076"/>
                </a:cubicBezTo>
                <a:cubicBezTo>
                  <a:pt x="0" y="98084"/>
                  <a:pt x="119406" y="0"/>
                  <a:pt x="266700"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81000" anchor="ctr">
            <a:normAutofit/>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bg1"/>
              </a:solidFill>
              <a:effectLst/>
              <a:uLnTx/>
              <a:uFillTx/>
              <a:latin typeface="+mn-lt"/>
              <a:ea typeface="+mn-ea"/>
              <a:cs typeface="+mn-cs"/>
            </a:endParaRPr>
          </a:p>
        </p:txBody>
      </p:sp>
      <p:sp>
        <p:nvSpPr>
          <p:cNvPr id="10" name="矩形 9"/>
          <p:cNvSpPr/>
          <p:nvPr>
            <p:custDataLst>
              <p:tags r:id="rId4"/>
            </p:custDataLst>
          </p:nvPr>
        </p:nvSpPr>
        <p:spPr>
          <a:xfrm>
            <a:off x="2836863" y="3881438"/>
            <a:ext cx="6307138" cy="231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 name="任意多边形 10"/>
          <p:cNvSpPr/>
          <p:nvPr>
            <p:custDataLst>
              <p:tags r:id="rId5"/>
            </p:custDataLst>
          </p:nvPr>
        </p:nvSpPr>
        <p:spPr>
          <a:xfrm>
            <a:off x="0" y="2673350"/>
            <a:ext cx="6415088" cy="231775"/>
          </a:xfrm>
          <a:custGeom>
            <a:avLst/>
            <a:gdLst>
              <a:gd name="connsiteX0" fmla="*/ 0 w 8553450"/>
              <a:gd name="connsiteY0" fmla="*/ 0 h 231775"/>
              <a:gd name="connsiteX1" fmla="*/ 1524000 w 8553450"/>
              <a:gd name="connsiteY1" fmla="*/ 0 h 231775"/>
              <a:gd name="connsiteX2" fmla="*/ 6846022 w 8553450"/>
              <a:gd name="connsiteY2" fmla="*/ 0 h 231775"/>
              <a:gd name="connsiteX3" fmla="*/ 8370022 w 8553450"/>
              <a:gd name="connsiteY3" fmla="*/ 0 h 231775"/>
              <a:gd name="connsiteX4" fmla="*/ 8370923 w 8553450"/>
              <a:gd name="connsiteY4" fmla="*/ 3658 h 231775"/>
              <a:gd name="connsiteX5" fmla="*/ 8470961 w 8553450"/>
              <a:gd name="connsiteY5" fmla="*/ 125300 h 231775"/>
              <a:gd name="connsiteX6" fmla="*/ 8553450 w 8553450"/>
              <a:gd name="connsiteY6" fmla="*/ 170895 h 231775"/>
              <a:gd name="connsiteX7" fmla="*/ 8553450 w 8553450"/>
              <a:gd name="connsiteY7" fmla="*/ 231775 h 231775"/>
              <a:gd name="connsiteX8" fmla="*/ 7029450 w 8553450"/>
              <a:gd name="connsiteY8" fmla="*/ 231775 h 231775"/>
              <a:gd name="connsiteX9" fmla="*/ 1524000 w 8553450"/>
              <a:gd name="connsiteY9" fmla="*/ 231775 h 231775"/>
              <a:gd name="connsiteX10" fmla="*/ 0 w 8553450"/>
              <a:gd name="connsiteY10" fmla="*/ 231775 h 2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50" h="231775">
                <a:moveTo>
                  <a:pt x="0" y="0"/>
                </a:moveTo>
                <a:lnTo>
                  <a:pt x="1524000" y="0"/>
                </a:lnTo>
                <a:lnTo>
                  <a:pt x="6846022" y="0"/>
                </a:lnTo>
                <a:lnTo>
                  <a:pt x="8370022" y="0"/>
                </a:lnTo>
                <a:lnTo>
                  <a:pt x="8370923" y="3658"/>
                </a:lnTo>
                <a:cubicBezTo>
                  <a:pt x="8394544" y="49441"/>
                  <a:pt x="8428724" y="90674"/>
                  <a:pt x="8470961" y="125300"/>
                </a:cubicBezTo>
                <a:lnTo>
                  <a:pt x="8553450" y="170895"/>
                </a:lnTo>
                <a:lnTo>
                  <a:pt x="8553450" y="231775"/>
                </a:lnTo>
                <a:lnTo>
                  <a:pt x="7029450" y="231775"/>
                </a:lnTo>
                <a:lnTo>
                  <a:pt x="1524000" y="231775"/>
                </a:lnTo>
                <a:lnTo>
                  <a:pt x="0" y="2317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KSO_BT1"/>
          <p:cNvSpPr>
            <a:spLocks noGrp="1"/>
          </p:cNvSpPr>
          <p:nvPr>
            <p:ph type="title"/>
          </p:nvPr>
        </p:nvSpPr>
        <p:spPr>
          <a:xfrm>
            <a:off x="2405921" y="2914650"/>
            <a:ext cx="4386953" cy="966789"/>
          </a:xfrm>
        </p:spPr>
        <p:txBody>
          <a:bodyPr>
            <a:normAutofit/>
          </a:bodyPr>
          <a:lstStyle>
            <a:lvl1pPr algn="ctr">
              <a:defRPr sz="4950"/>
            </a:lvl1pPr>
          </a:lstStyle>
          <a:p>
            <a:pPr fontAlgn="base"/>
            <a:r>
              <a:rPr lang="zh-CN" altLang="en-US" sz="4950" strike="noStrike" noProof="1" smtClean="0"/>
              <a:t>单击此处编辑母版标题样式</a:t>
            </a:r>
            <a:endParaRPr lang="en-US" strike="noStrike" noProof="1"/>
          </a:p>
        </p:txBody>
      </p:sp>
      <p:sp>
        <p:nvSpPr>
          <p:cNvPr id="3" name="文本占位符 2"/>
          <p:cNvSpPr>
            <a:spLocks noGrp="1"/>
          </p:cNvSpPr>
          <p:nvPr>
            <p:ph type="body" sz="quarter" idx="10"/>
          </p:nvPr>
        </p:nvSpPr>
        <p:spPr>
          <a:xfrm>
            <a:off x="6354532" y="2169008"/>
            <a:ext cx="553500" cy="673200"/>
          </a:xfrm>
        </p:spPr>
        <p:txBody>
          <a:bodyPr lIns="0" tIns="0" rIns="0" bIns="108000" anchor="ctr" anchorCtr="0"/>
          <a:lstStyle>
            <a:lvl1pPr marL="0" indent="0" algn="ctr">
              <a:buNone/>
              <a:defRPr sz="1350">
                <a:solidFill>
                  <a:schemeClr val="bg1"/>
                </a:solidFill>
              </a:defRPr>
            </a:lvl1pPr>
          </a:lstStyle>
          <a:p>
            <a:pPr lvl="0" fontAlgn="base"/>
            <a:r>
              <a:rPr lang="zh-CN" altLang="en-US" sz="1350" strike="noStrike" noProof="1" smtClean="0"/>
              <a:t>单击此处编辑母版文本样式</a:t>
            </a:r>
            <a:endParaRPr lang="zh-CN" altLang="en-US" strike="noStrike" noProof="1" smtClean="0"/>
          </a:p>
        </p:txBody>
      </p:sp>
      <p:sp>
        <p:nvSpPr>
          <p:cNvPr id="12" name="日期占位符 6"/>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3" name="页脚占位符 7"/>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4" name="灯片编号占位符 8"/>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hteck 8"/>
          <p:cNvSpPr>
            <a:spLocks noChangeArrowheads="1"/>
          </p:cNvSpPr>
          <p:nvPr/>
        </p:nvSpPr>
        <p:spPr bwMode="auto">
          <a:xfrm flipH="1">
            <a:off x="0" y="0"/>
            <a:ext cx="9144000" cy="6858000"/>
          </a:xfrm>
          <a:prstGeom prst="rect">
            <a:avLst/>
          </a:prstGeom>
          <a:gradFill rotWithShape="1">
            <a:gsLst>
              <a:gs pos="0">
                <a:srgbClr val="D7D7D7"/>
              </a:gs>
              <a:gs pos="64000">
                <a:srgbClr val="FFFFFF"/>
              </a:gs>
              <a:gs pos="100000">
                <a:srgbClr val="FFFFFF"/>
              </a:gs>
            </a:gsLst>
            <a:lin ang="10800000" scaled="1"/>
          </a:gra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9"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smtClean="0">
              <a:latin typeface="Arial" panose="020B0604020202020204" pitchFamily="34" charset="0"/>
              <a:ea typeface="宋体" panose="02010600030101010101" pitchFamily="2" charset="-122"/>
              <a:cs typeface="+mn-ea"/>
            </a:endParaRPr>
          </a:p>
        </p:txBody>
      </p:sp>
      <p:sp>
        <p:nvSpPr>
          <p:cNvPr id="10"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latin typeface="Arial" panose="020B0604020202020204" pitchFamily="34" charset="0"/>
              <a:ea typeface="黑体" panose="02010609060101010101" pitchFamily="49" charset="-122"/>
              <a:cs typeface="+mn-cs"/>
            </a:endParaRPr>
          </a:p>
        </p:txBody>
      </p:sp>
      <p:sp>
        <p:nvSpPr>
          <p:cNvPr id="11"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685256" y="987428"/>
            <a:ext cx="2949178" cy="1069971"/>
          </a:xfrm>
        </p:spPr>
        <p:txBody>
          <a:bodyPr anchor="b">
            <a:noAutofit/>
          </a:bodyPr>
          <a:lstStyle>
            <a:lvl1pPr>
              <a:defRPr sz="2700"/>
            </a:lvl1pPr>
          </a:lstStyle>
          <a:p>
            <a:pPr fontAlgn="base"/>
            <a:r>
              <a:rPr lang="zh-CN" altLang="en-US" strike="noStrike" noProof="1" smtClean="0"/>
              <a:t>单击此处编辑母版标题样式</a:t>
            </a:r>
            <a:endParaRPr lang="en-US" strike="noStrike" noProof="1"/>
          </a:p>
        </p:txBody>
      </p:sp>
      <p:sp>
        <p:nvSpPr>
          <p:cNvPr id="3" name="KSO_BC1"/>
          <p:cNvSpPr>
            <a:spLocks noGrp="1" noChangeAspect="1"/>
          </p:cNvSpPr>
          <p:nvPr>
            <p:ph type="pic" idx="1"/>
          </p:nvPr>
        </p:nvSpPr>
        <p:spPr>
          <a:xfrm>
            <a:off x="3832737" y="987429"/>
            <a:ext cx="4629150" cy="4873625"/>
          </a:xfrm>
        </p:spPr>
        <p:txBody>
          <a:bodyPr vert="horz" lIns="91440" tIns="45720" rIns="91440" bIns="45720" rtlCol="0" anchor="t">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marL="0" marR="0" lvl="0" indent="0" algn="just" defTabSz="514350" rtl="0" eaLnBrk="1" fontAlgn="base" latinLnBrk="0" hangingPunct="1">
              <a:lnSpc>
                <a:spcPct val="110000"/>
              </a:lnSpc>
              <a:spcBef>
                <a:spcPts val="900"/>
              </a:spcBef>
              <a:spcAft>
                <a:spcPct val="0"/>
              </a:spcAft>
              <a:buClr>
                <a:schemeClr val="tx1"/>
              </a:buClr>
              <a:buSzPct val="100000"/>
              <a:buFont typeface="Arial" panose="020B0604020202020204" pitchFamily="34" charset="0"/>
              <a:buNone/>
              <a:defRPr/>
            </a:pPr>
            <a:r>
              <a:rPr kumimoji="0" lang="zh-CN" altLang="en-US" sz="1800" b="0" i="0" u="none" strike="noStrike" kern="1200" cap="none" spc="0" normalizeH="0" baseline="0" noProof="1" smtClean="0">
                <a:ln>
                  <a:noFill/>
                </a:ln>
                <a:solidFill>
                  <a:schemeClr val="tx1"/>
                </a:solidFill>
                <a:effectLst/>
                <a:uLnTx/>
                <a:uFillTx/>
                <a:latin typeface="+mn-lt"/>
                <a:ea typeface="+mn-ea"/>
                <a:cs typeface="+mn-cs"/>
              </a:rPr>
              <a:t>单击图标添加图片</a:t>
            </a:r>
            <a:endParaRPr kumimoji="0" lang="en-US"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4" name="KSO_BC2"/>
          <p:cNvSpPr>
            <a:spLocks noGrp="1"/>
          </p:cNvSpPr>
          <p:nvPr>
            <p:ph type="body" sz="half" idx="2"/>
          </p:nvPr>
        </p:nvSpPr>
        <p:spPr>
          <a:xfrm>
            <a:off x="685256" y="2057400"/>
            <a:ext cx="2949178" cy="3811588"/>
          </a:xfrm>
        </p:spPr>
        <p:txBody>
          <a:bodyPr/>
          <a:lstStyle>
            <a:lvl1pPr marL="0" indent="0">
              <a:buNone/>
              <a:defRPr sz="1350">
                <a:solidFill>
                  <a:schemeClr val="tx1"/>
                </a:solidFill>
              </a:defRPr>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z="135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828493" y="544516"/>
            <a:ext cx="886883" cy="5811838"/>
          </a:xfrm>
        </p:spPr>
        <p:txBody>
          <a:bodyPr vert="eaVert">
            <a:normAutofit/>
          </a:bodyPr>
          <a:lstStyle>
            <a:lvl1pPr>
              <a:defRPr sz="2700"/>
            </a:lvl1pPr>
          </a:lstStyle>
          <a:p>
            <a:pPr fontAlgn="base"/>
            <a:r>
              <a:rPr lang="zh-CN" altLang="en-US" strike="noStrike" noProof="1" smtClean="0"/>
              <a:t>单击此处编辑母版标题样式</a:t>
            </a:r>
            <a:endParaRPr lang="en-US" strike="noStrike" noProof="1"/>
          </a:p>
        </p:txBody>
      </p:sp>
      <p:sp>
        <p:nvSpPr>
          <p:cNvPr id="3" name="KSO_BC1"/>
          <p:cNvSpPr>
            <a:spLocks noGrp="1"/>
          </p:cNvSpPr>
          <p:nvPr>
            <p:ph type="body" orient="vert" idx="1"/>
          </p:nvPr>
        </p:nvSpPr>
        <p:spPr>
          <a:xfrm>
            <a:off x="457201" y="544516"/>
            <a:ext cx="7278159" cy="5811838"/>
          </a:xfrm>
        </p:spPr>
        <p:txBody>
          <a:bodyPr vert="eaVert"/>
          <a:lstStyle>
            <a:lvl1pPr marL="257175" indent="-257175">
              <a:buClr>
                <a:schemeClr val="tx1"/>
              </a:buClr>
              <a:buSzPct val="100000"/>
              <a:buFont typeface="Arial" panose="020B0604020202020204" pitchFamily="34" charset="0"/>
              <a:buChar char="•"/>
              <a:defRPr sz="1800">
                <a:solidFill>
                  <a:schemeClr val="tx1"/>
                </a:solidFill>
              </a:defRPr>
            </a:lvl1pPr>
            <a:lvl2pPr>
              <a:defRPr>
                <a:solidFill>
                  <a:schemeClr val="tx1"/>
                </a:solidFill>
              </a:defRPr>
            </a:lvl2pPr>
            <a:lvl3pPr>
              <a:defRPr sz="1500"/>
            </a:lvl3pPr>
            <a:lvl4pPr>
              <a:defRPr sz="1350"/>
            </a:lvl4pPr>
            <a:lvl5pPr>
              <a:defRPr sz="1350"/>
            </a:lvl5pPr>
            <a:lvl6pPr>
              <a:defRPr sz="1350"/>
            </a:lvl6pPr>
          </a:lstStyle>
          <a:p>
            <a:pPr lvl="0" fontAlgn="base"/>
            <a:r>
              <a:rPr lang="zh-CN" altLang="en-US" strike="noStrike" noProof="1" smtClean="0"/>
              <a:t>单击此处编辑母版文本样式</a:t>
            </a:r>
            <a:endParaRPr lang="zh-CN" altLang="en-US" strike="noStrike" noProof="1" smtClean="0"/>
          </a:p>
          <a:p>
            <a:pPr lvl="2" fontAlgn="base"/>
            <a:r>
              <a:rPr lang="zh-CN" altLang="en-US" strike="noStrike" noProof="1" smtClean="0"/>
              <a:t>第二级</a:t>
            </a:r>
            <a:endParaRPr lang="zh-CN" altLang="en-US" strike="noStrike" noProof="1" smtClean="0"/>
          </a:p>
          <a:p>
            <a:pPr lvl="3" fontAlgn="base"/>
            <a:r>
              <a:rPr lang="zh-CN" altLang="en-US" sz="1350" strike="noStrike" noProof="1" smtClean="0"/>
              <a:t>第三级</a:t>
            </a:r>
            <a:endParaRPr lang="zh-CN" altLang="en-US" strike="noStrike" noProof="1" smtClean="0"/>
          </a:p>
          <a:p>
            <a:pPr lvl="4" fontAlgn="base"/>
            <a:r>
              <a:rPr lang="zh-CN" altLang="en-US" sz="1350" strike="noStrike" noProof="1" smtClean="0"/>
              <a:t>第四级</a:t>
            </a:r>
            <a:endParaRPr lang="zh-CN" altLang="en-US" strike="noStrike" noProof="1" smtClean="0"/>
          </a:p>
          <a:p>
            <a:pPr lvl="5" fontAlgn="auto"/>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hteck 9"/>
          <p:cNvSpPr>
            <a:spLocks noChangeArrowheads="1"/>
          </p:cNvSpPr>
          <p:nvPr/>
        </p:nvSpPr>
        <p:spPr bwMode="auto">
          <a:xfrm rot="10800000" flipH="1" flipV="1">
            <a:off x="0" y="0"/>
            <a:ext cx="9144000" cy="179388"/>
          </a:xfrm>
          <a:prstGeom prst="rect">
            <a:avLst/>
          </a:prstGeom>
          <a:solidFill>
            <a:srgbClr val="0052DE">
              <a:alpha val="68999"/>
            </a:srgbClr>
          </a:solid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sym typeface="MS PGothic" panose="020B0600070205080204" pitchFamily="34" charset="-128"/>
            </a:endParaRPr>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675" noProof="1" smtClean="0">
                <a:solidFill>
                  <a:schemeClr val="tx1">
                    <a:tint val="75000"/>
                  </a:schemeClr>
                </a:solidFill>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675" noProof="1">
                <a:solidFill>
                  <a:schemeClr val="tx1">
                    <a:tint val="75000"/>
                  </a:schemeClr>
                </a:solidFill>
              </a:defRPr>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lvl="0" algn="r" eaLnBrk="1" fontAlgn="base" hangingPunct="1"/>
            <a:fld id="{9A0DB2DC-4C9A-4742-B13C-FB6460FD3503}" type="slidenum">
              <a:rPr lang="zh-CN" altLang="en-US" sz="600" strike="noStrike" noProof="1" dirty="0">
                <a:solidFill>
                  <a:srgbClr val="969696"/>
                </a:solidFill>
                <a:latin typeface="Arial" panose="020B0604020202020204" pitchFamily="34" charset="0"/>
                <a:ea typeface="宋体" panose="02010600030101010101" pitchFamily="2" charset="-122"/>
                <a:cs typeface="+mn-ea"/>
              </a:rPr>
            </a:fld>
            <a:endParaRPr lang="zh-CN" altLang="en-US" sz="600" strike="noStrike" noProof="1" dirty="0">
              <a:solidFill>
                <a:srgbClr val="969696"/>
              </a:solidFill>
              <a:ea typeface="宋体" panose="02010600030101010101" pitchFamily="2" charset="-122"/>
            </a:endParaRPr>
          </a:p>
        </p:txBody>
      </p:sp>
      <p:sp>
        <p:nvSpPr>
          <p:cNvPr id="1030" name="KSO_BC1"/>
          <p:cNvSpPr>
            <a:spLocks noGrp="1"/>
          </p:cNvSpPr>
          <p:nvPr>
            <p:ph type="body"/>
          </p:nvPr>
        </p:nvSpPr>
        <p:spPr>
          <a:xfrm>
            <a:off x="466725" y="1123950"/>
            <a:ext cx="8215313" cy="5095875"/>
          </a:xfrm>
          <a:prstGeom prst="rect">
            <a:avLst/>
          </a:prstGeom>
          <a:noFill/>
          <a:ln w="9525">
            <a:noFill/>
          </a:ln>
        </p:spPr>
        <p:txBody>
          <a:bodyPr lIns="91440" tIns="45720" rIns="91440" bIns="45720" anchor="t"/>
          <a:p>
            <a:pPr lvl="0"/>
            <a:r>
              <a:rPr lang="zh-CN" altLang="en-US"/>
              <a:t>单击此处编辑母版文本样式</a:t>
            </a:r>
            <a:endParaRPr lang="zh-CN" altLang="en-US"/>
          </a:p>
          <a:p>
            <a:pPr lvl="2" indent="-128905"/>
            <a:r>
              <a:rPr lang="zh-CN" altLang="en-US"/>
              <a:t>第二级</a:t>
            </a:r>
            <a:endParaRPr lang="zh-CN" altLang="en-US"/>
          </a:p>
          <a:p>
            <a:pPr lvl="3" indent="-128905"/>
            <a:r>
              <a:rPr lang="zh-CN" altLang="en-US"/>
              <a:t>第三级</a:t>
            </a:r>
            <a:endParaRPr lang="zh-CN" altLang="en-US"/>
          </a:p>
          <a:p>
            <a:pPr lvl="4" indent="-128905"/>
            <a:r>
              <a:rPr lang="zh-CN" altLang="en-US"/>
              <a:t>第四级</a:t>
            </a:r>
            <a:endParaRPr lang="zh-CN" altLang="en-US"/>
          </a:p>
          <a:p>
            <a:pPr lvl="4" indent="-128905"/>
            <a:r>
              <a:rPr lang="zh-CN" altLang="en-US"/>
              <a:t>第五级</a:t>
            </a:r>
            <a:endParaRPr lang="zh-CN" altLang="en-US"/>
          </a:p>
        </p:txBody>
      </p:sp>
      <p:sp>
        <p:nvSpPr>
          <p:cNvPr id="1031" name="KSO_BT1"/>
          <p:cNvSpPr>
            <a:spLocks noGrp="1"/>
          </p:cNvSpPr>
          <p:nvPr>
            <p:ph type="title"/>
          </p:nvPr>
        </p:nvSpPr>
        <p:spPr>
          <a:xfrm>
            <a:off x="466725" y="176213"/>
            <a:ext cx="8215313" cy="795337"/>
          </a:xfrm>
          <a:prstGeom prst="rect">
            <a:avLst/>
          </a:prstGeom>
          <a:noFill/>
          <a:ln w="9525">
            <a:noFill/>
          </a:ln>
        </p:spPr>
        <p:txBody>
          <a:bodyPr anchor="ctr"/>
          <a:p>
            <a:pPr lvl="0"/>
            <a:r>
              <a:rPr lang="zh-CN" altLang="en-US" dirty="0"/>
              <a:t>单击此处编辑母版标题样式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514350" rtl="0" fontAlgn="base">
        <a:lnSpc>
          <a:spcPct val="90000"/>
        </a:lnSpc>
        <a:spcBef>
          <a:spcPct val="0"/>
        </a:spcBef>
        <a:spcAft>
          <a:spcPct val="0"/>
        </a:spcAft>
        <a:defRPr sz="2400" b="1" kern="1200">
          <a:solidFill>
            <a:schemeClr val="accent1"/>
          </a:solidFill>
          <a:latin typeface="+mj-lt"/>
          <a:ea typeface="+mj-ea"/>
          <a:cs typeface="+mj-cs"/>
        </a:defRPr>
      </a:lvl1pPr>
      <a:lvl2pPr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2pPr>
      <a:lvl3pPr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3pPr>
      <a:lvl4pPr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4pPr>
      <a:lvl5pPr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5pPr>
      <a:lvl6pPr marL="457200"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6pPr>
      <a:lvl7pPr marL="914400"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7pPr>
      <a:lvl8pPr marL="1371600"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8pPr>
      <a:lvl9pPr marL="1828800" algn="l" defTabSz="514350" rtl="0" fontAlgn="base">
        <a:lnSpc>
          <a:spcPct val="90000"/>
        </a:lnSpc>
        <a:spcBef>
          <a:spcPct val="0"/>
        </a:spcBef>
        <a:spcAft>
          <a:spcPct val="0"/>
        </a:spcAft>
        <a:defRPr sz="2400" b="1">
          <a:solidFill>
            <a:schemeClr val="accent1"/>
          </a:solidFill>
          <a:latin typeface="Arial" panose="020B0604020202020204" pitchFamily="34" charset="0"/>
          <a:ea typeface="黑体" panose="02010609060101010101" pitchFamily="49" charset="-122"/>
        </a:defRPr>
      </a:lvl9pPr>
    </p:titleStyle>
    <p:bodyStyle>
      <a:lvl1pPr marL="257175" indent="-257175" algn="just" defTabSz="514350" rtl="0" fontAlgn="base">
        <a:lnSpc>
          <a:spcPct val="110000"/>
        </a:lnSpc>
        <a:spcBef>
          <a:spcPts val="900"/>
        </a:spcBef>
        <a:spcAft>
          <a:spcPct val="0"/>
        </a:spcAft>
        <a:buClr>
          <a:schemeClr val="tx1"/>
        </a:buClr>
        <a:buSzPct val="100000"/>
        <a:buFont typeface="Arial" panose="020B0604020202020204" pitchFamily="34" charset="0"/>
        <a:buChar char="•"/>
        <a:defRPr lang="zh-CN" altLang="en-US" kern="1200" dirty="0">
          <a:solidFill>
            <a:schemeClr val="tx1"/>
          </a:solidFill>
          <a:latin typeface="+mn-lt"/>
          <a:ea typeface="+mn-ea"/>
          <a:cs typeface="+mn-cs"/>
        </a:defRPr>
      </a:lvl1pPr>
      <a:lvl2pPr marL="271780" indent="-271780" algn="just" defTabSz="514350" rtl="0" fontAlgn="base">
        <a:lnSpc>
          <a:spcPct val="120000"/>
        </a:lnSpc>
        <a:spcBef>
          <a:spcPct val="0"/>
        </a:spcBef>
        <a:spcAft>
          <a:spcPts val="1200"/>
        </a:spcAft>
        <a:buClr>
          <a:srgbClr val="7AD0EB"/>
        </a:buClr>
        <a:buFont typeface="幼圆" panose="02010509060101010101" pitchFamily="49" charset="-122"/>
        <a:buChar char=" "/>
        <a:defRPr sz="1500" kern="1200">
          <a:solidFill>
            <a:schemeClr val="tx1"/>
          </a:solidFill>
          <a:latin typeface="+mn-lt"/>
          <a:ea typeface="+mn-ea"/>
          <a:cs typeface="+mn-cs"/>
        </a:defRPr>
      </a:lvl2pPr>
      <a:lvl3pPr marL="643255" indent="-128905" algn="l" defTabSz="514350" rtl="0" fontAlgn="base">
        <a:lnSpc>
          <a:spcPct val="90000"/>
        </a:lnSpc>
        <a:spcBef>
          <a:spcPts val="275"/>
        </a:spcBef>
        <a:spcAft>
          <a:spcPts val="1200"/>
        </a:spcAft>
        <a:buFont typeface="Arial" panose="020B0604020202020204" pitchFamily="34" charset="0"/>
        <a:buChar char="•"/>
        <a:defRPr sz="1500" kern="1200">
          <a:solidFill>
            <a:schemeClr val="tx1"/>
          </a:solidFill>
          <a:latin typeface="+mn-lt"/>
          <a:ea typeface="+mn-ea"/>
          <a:cs typeface="+mn-cs"/>
        </a:defRPr>
      </a:lvl3pPr>
      <a:lvl4pPr marL="900430" indent="-128905" algn="l" defTabSz="514350" rtl="0" fontAlgn="base">
        <a:lnSpc>
          <a:spcPct val="90000"/>
        </a:lnSpc>
        <a:spcBef>
          <a:spcPts val="275"/>
        </a:spcBef>
        <a:spcAft>
          <a:spcPts val="1200"/>
        </a:spcAft>
        <a:buFont typeface="Arial" panose="020B0604020202020204" pitchFamily="34" charset="0"/>
        <a:buChar char="•"/>
        <a:defRPr sz="1300" kern="1200">
          <a:solidFill>
            <a:schemeClr val="tx1"/>
          </a:solidFill>
          <a:latin typeface="+mn-lt"/>
          <a:ea typeface="+mn-ea"/>
          <a:cs typeface="+mn-cs"/>
        </a:defRPr>
      </a:lvl4pPr>
      <a:lvl5pPr marL="1157605" indent="-128905" algn="l" defTabSz="514350" rtl="0" fontAlgn="base">
        <a:lnSpc>
          <a:spcPct val="90000"/>
        </a:lnSpc>
        <a:spcBef>
          <a:spcPts val="275"/>
        </a:spcBef>
        <a:spcAft>
          <a:spcPts val="1200"/>
        </a:spcAft>
        <a:buFont typeface="Arial" panose="020B0604020202020204" pitchFamily="34" charset="0"/>
        <a:buChar char="•"/>
        <a:defRPr sz="1300"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350"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9.jpe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Box 4"/>
          <p:cNvSpPr txBox="1">
            <a:spLocks noChangeArrowheads="1"/>
          </p:cNvSpPr>
          <p:nvPr/>
        </p:nvSpPr>
        <p:spPr bwMode="auto">
          <a:xfrm>
            <a:off x="1547494" y="4868544"/>
            <a:ext cx="7769225" cy="1076325"/>
          </a:xfrm>
          <a:prstGeom prst="rect">
            <a:avLst/>
          </a:prstGeom>
          <a:noFill/>
          <a:ln w="9525">
            <a:noFill/>
            <a:miter lim="800000"/>
          </a:ln>
        </p:spPr>
        <p:txBody>
          <a:bodyPr>
            <a:spAutoFit/>
            <a:scene3d>
              <a:camera prst="orthographicFront"/>
              <a:lightRig rig="threePt" dir="t"/>
            </a:scene3d>
          </a:bodyPr>
          <a:lstStyle/>
          <a:p>
            <a:pPr marR="0" defTabSz="914400" rtl="0">
              <a:buClrTx/>
              <a:buSzTx/>
              <a:buFont typeface="Arial" panose="020B0604020202020204" pitchFamily="34" charset="0"/>
              <a:buNone/>
              <a:defRPr/>
            </a:pPr>
            <a:r>
              <a:rPr kumimoji="0" lang="zh-CN" altLang="en-US" sz="2800" b="1" i="1" kern="1200" cap="none" spc="0" normalizeH="0" baseline="0" noProof="1">
                <a:solidFill>
                  <a:schemeClr val="accent1"/>
                </a:solidFill>
                <a:effectLst>
                  <a:outerShdw blurRad="38100" dist="25400" dir="5400000" algn="ctr" rotWithShape="0">
                    <a:srgbClr val="6E747A">
                      <a:alpha val="43000"/>
                    </a:srgbClr>
                  </a:outerShdw>
                </a:effectLst>
                <a:latin typeface="Century Schoolbook" panose="02040604050505020304"/>
                <a:ea typeface="宋体" panose="02010600030101010101" pitchFamily="2" charset="-122"/>
                <a:cs typeface="+mn-ea"/>
              </a:rPr>
              <a:t>托福强化阶段</a:t>
            </a:r>
            <a:endParaRPr kumimoji="0" lang="zh-CN" altLang="en-US" sz="2800" b="1" i="1" kern="1200" cap="none" spc="0" normalizeH="0" baseline="0" noProof="1">
              <a:solidFill>
                <a:schemeClr val="accent1"/>
              </a:solidFill>
              <a:effectLst>
                <a:outerShdw blurRad="38100" dist="25400" dir="5400000" algn="ctr" rotWithShape="0">
                  <a:srgbClr val="6E747A">
                    <a:alpha val="43000"/>
                  </a:srgbClr>
                </a:outerShdw>
              </a:effectLst>
              <a:latin typeface="Century Schoolbook" panose="02040604050505020304"/>
              <a:ea typeface="宋体" panose="02010600030101010101" pitchFamily="2" charset="-122"/>
              <a:cs typeface="+mn-ea"/>
            </a:endParaRPr>
          </a:p>
          <a:p>
            <a:pPr marR="0" defTabSz="914400" rtl="0">
              <a:buClrTx/>
              <a:buSzTx/>
              <a:buFont typeface="Arial" panose="020B0604020202020204" pitchFamily="34" charset="0"/>
              <a:buNone/>
              <a:defRPr/>
            </a:pPr>
            <a:r>
              <a:rPr kumimoji="0" lang="en-US" altLang="zh-CN" sz="3600" b="1" i="1" kern="1200" cap="none" spc="0" normalizeH="0" baseline="0" noProof="1">
                <a:solidFill>
                  <a:schemeClr val="accent1"/>
                </a:solidFill>
                <a:effectLst>
                  <a:outerShdw blurRad="38100" dist="25400" dir="5400000" algn="ctr" rotWithShape="0">
                    <a:srgbClr val="6E747A">
                      <a:alpha val="43000"/>
                    </a:srgbClr>
                  </a:outerShdw>
                </a:effectLst>
                <a:latin typeface="Century Schoolbook" panose="02040604050505020304"/>
                <a:ea typeface="宋体" panose="02010600030101010101" pitchFamily="2" charset="-122"/>
                <a:cs typeface="+mn-ea"/>
              </a:rPr>
              <a:t>              ——Mary</a:t>
            </a:r>
            <a:endParaRPr kumimoji="0" lang="en-US" altLang="zh-CN" sz="3600" b="1" i="1" kern="1200" cap="none" spc="0" normalizeH="0" baseline="0" noProof="1">
              <a:solidFill>
                <a:schemeClr val="accent1"/>
              </a:solidFill>
              <a:effectLst>
                <a:outerShdw blurRad="38100" dist="25400" dir="5400000" algn="ctr" rotWithShape="0">
                  <a:srgbClr val="6E747A">
                    <a:alpha val="43000"/>
                  </a:srgbClr>
                </a:outerShdw>
              </a:effectLst>
              <a:latin typeface="Century Schoolbook" panose="02040604050505020304"/>
              <a:ea typeface="宋体" panose="02010600030101010101" pitchFamily="2" charset="-122"/>
              <a:cs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五边形 18435"/>
          <p:cNvSpPr/>
          <p:nvPr/>
        </p:nvSpPr>
        <p:spPr>
          <a:xfrm>
            <a:off x="0" y="260350"/>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Introduction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21506" name="五边形 18436"/>
          <p:cNvSpPr/>
          <p:nvPr/>
        </p:nvSpPr>
        <p:spPr>
          <a:xfrm>
            <a:off x="0" y="2924175"/>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Main body1-3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21507" name="文本框 18438"/>
          <p:cNvSpPr txBox="1"/>
          <p:nvPr/>
        </p:nvSpPr>
        <p:spPr>
          <a:xfrm>
            <a:off x="0" y="1125538"/>
            <a:ext cx="7164388" cy="1604962"/>
          </a:xfrm>
          <a:prstGeom prst="rect">
            <a:avLst/>
          </a:prstGeom>
          <a:noFill/>
          <a:ln w="9525">
            <a:noFill/>
          </a:ln>
        </p:spPr>
        <p:txBody>
          <a:bodyPr anchor="t">
            <a:spAutoFit/>
          </a:bodyPr>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让步对立面观点正确性 </a:t>
            </a:r>
            <a:r>
              <a:rPr lang="en-US" altLang="zh-CN" dirty="0">
                <a:latin typeface="Arial" panose="020B0604020202020204" pitchFamily="34" charset="0"/>
                <a:ea typeface="宋体" panose="02010600030101010101" pitchFamily="2" charset="-122"/>
              </a:rPr>
              <a:t>undoubtedly…….</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转折</a:t>
            </a:r>
            <a:r>
              <a:rPr lang="en-US" altLang="zh-CN" dirty="0">
                <a:latin typeface="Arial" panose="020B0604020202020204" pitchFamily="34" charset="0"/>
                <a:ea typeface="宋体" panose="02010600030101010101" pitchFamily="2" charset="-122"/>
              </a:rPr>
              <a:t>however/nevertheless……..</a:t>
            </a:r>
            <a:endParaRPr lang="en-US" altLang="zh-CN"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表自己观点</a:t>
            </a:r>
            <a:r>
              <a:rPr lang="en-US" altLang="zh-CN" dirty="0">
                <a:latin typeface="Arial" panose="020B0604020202020204" pitchFamily="34" charset="0"/>
                <a:ea typeface="宋体" panose="02010600030101010101" pitchFamily="2" charset="-122"/>
              </a:rPr>
              <a:t>I could hardly agree more with the statement that……</a:t>
            </a:r>
            <a:endParaRPr lang="en-US" altLang="zh-CN"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我的理由如下 ，</a:t>
            </a:r>
            <a:r>
              <a:rPr lang="en-US" altLang="zh-CN" dirty="0">
                <a:latin typeface="Arial" panose="020B0604020202020204" pitchFamily="34" charset="0"/>
                <a:ea typeface="宋体" panose="02010600030101010101" pitchFamily="2" charset="-122"/>
              </a:rPr>
              <a:t>the merits of which will be illustrated as follows.</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1508" name="五边形 18441"/>
          <p:cNvSpPr/>
          <p:nvPr/>
        </p:nvSpPr>
        <p:spPr>
          <a:xfrm>
            <a:off x="0" y="5661025"/>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Conclusion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21509" name="文本框 18438"/>
          <p:cNvSpPr txBox="1"/>
          <p:nvPr/>
        </p:nvSpPr>
        <p:spPr>
          <a:xfrm>
            <a:off x="-15875" y="3763963"/>
            <a:ext cx="7164388" cy="1600200"/>
          </a:xfrm>
          <a:prstGeom prst="rect">
            <a:avLst/>
          </a:prstGeom>
          <a:noFill/>
          <a:ln w="9525">
            <a:noFill/>
          </a:ln>
        </p:spPr>
        <p:txBody>
          <a:bodyPr anchor="t">
            <a:spAutoFit/>
          </a:bodyPr>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论点（</a:t>
            </a:r>
            <a:r>
              <a:rPr lang="zh-CN" altLang="en-US" dirty="0">
                <a:latin typeface="Arial" panose="020B0604020202020204" pitchFamily="34" charset="0"/>
                <a:ea typeface="宋体" panose="02010600030101010101" pitchFamily="2" charset="-122"/>
                <a:sym typeface="Arial" panose="020B0604020202020204" pitchFamily="34" charset="0"/>
              </a:rPr>
              <a:t>言简意赅）</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论据（解释说明论点）</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论证（举例论证、对比论证、列数据、道理论证）</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小总结（装逼句型）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燕尾形箭头 1"/>
          <p:cNvSpPr/>
          <p:nvPr/>
        </p:nvSpPr>
        <p:spPr>
          <a:xfrm>
            <a:off x="900113" y="1989138"/>
            <a:ext cx="7704138" cy="201612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1">
                <a:ln>
                  <a:noFill/>
                </a:ln>
                <a:solidFill>
                  <a:schemeClr val="lt1"/>
                </a:solidFill>
                <a:effectLst/>
                <a:uLnTx/>
                <a:uFillTx/>
                <a:latin typeface="+mn-lt"/>
                <a:ea typeface="+mn-ea"/>
                <a:cs typeface="+mn-cs"/>
              </a:rPr>
              <a:t>举例论证</a:t>
            </a:r>
            <a:endParaRPr kumimoji="0" lang="zh-CN" altLang="en-US" sz="36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554" name="圆角矩形 27649"/>
          <p:cNvSpPr/>
          <p:nvPr/>
        </p:nvSpPr>
        <p:spPr>
          <a:xfrm>
            <a:off x="1042988" y="112553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Arial" panose="020B0604020202020204" pitchFamily="34" charset="0"/>
              </a:rPr>
              <a:t>Government should spend more money </a:t>
            </a:r>
            <a:endParaRPr lang="en-US" altLang="zh-CN" sz="2800" dirty="0">
              <a:latin typeface="Calibri" panose="020F0502020204030204" pitchFamily="34" charset="0"/>
              <a:ea typeface="宋体" panose="02010600030101010101" pitchFamily="2" charset="-122"/>
              <a:sym typeface="Arial" panose="020B0604020202020204" pitchFamily="34" charset="0"/>
            </a:endParaRPr>
          </a:p>
          <a:p>
            <a:pPr algn="ctr"/>
            <a:r>
              <a:rPr lang="en-US" altLang="zh-CN" sz="2800" dirty="0">
                <a:latin typeface="Calibri" panose="020F0502020204030204" pitchFamily="34" charset="0"/>
                <a:ea typeface="宋体" panose="02010600030101010101" pitchFamily="2" charset="-122"/>
                <a:sym typeface="Arial" panose="020B0604020202020204" pitchFamily="34" charset="0"/>
              </a:rPr>
              <a:t>on arts or artists than space exploration</a:t>
            </a:r>
            <a:endParaRPr lang="en-US" altLang="zh-CN" sz="2800" dirty="0">
              <a:latin typeface="Calibri" panose="020F0502020204030204" pitchFamily="34" charset="0"/>
              <a:ea typeface="宋体" panose="02010600030101010101" pitchFamily="2"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圆角矩形 27649"/>
          <p:cNvSpPr/>
          <p:nvPr/>
        </p:nvSpPr>
        <p:spPr>
          <a:xfrm>
            <a:off x="1185863" y="76358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Government should spend more money </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on arts or artists than space exploration</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
        <p:nvSpPr>
          <p:cNvPr id="24578" name="矩形 6"/>
          <p:cNvSpPr/>
          <p:nvPr/>
        </p:nvSpPr>
        <p:spPr>
          <a:xfrm>
            <a:off x="1184275" y="3213100"/>
            <a:ext cx="6121400" cy="1200150"/>
          </a:xfrm>
          <a:prstGeom prst="rect">
            <a:avLst/>
          </a:prstGeom>
          <a:noFill/>
          <a:ln w="9525">
            <a:noFill/>
          </a:ln>
        </p:spPr>
        <p:txBody>
          <a:bodyPr anchor="t">
            <a:spAutoFit/>
          </a:bodyPr>
          <a:p>
            <a:r>
              <a:rPr lang="en-US" altLang="zh-CN" dirty="0">
                <a:latin typeface="Calibri" panose="020F0502020204030204" pitchFamily="34" charset="0"/>
                <a:ea typeface="宋体" panose="02010600030101010101" pitchFamily="2" charset="-122"/>
              </a:rPr>
              <a:t>Agree</a:t>
            </a:r>
            <a:endParaRPr lang="zh-TW" altLang="en-US"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艺术提高国民品味 </a:t>
            </a:r>
            <a:endParaRPr lang="en-US" altLang="zh-TW"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艺术可以成为旅游采点</a:t>
            </a:r>
            <a:endParaRPr lang="en-US" altLang="zh-TW"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艺术家起初需要政府的赞助</a:t>
            </a:r>
            <a:endParaRPr lang="zh-TW" altLang="en-US" dirty="0">
              <a:latin typeface="Calibri" panose="020F0502020204030204" pitchFamily="34" charset="0"/>
              <a:ea typeface="PMingLiU" pitchFamily="18" charset="-120"/>
            </a:endParaRPr>
          </a:p>
        </p:txBody>
      </p:sp>
      <p:sp>
        <p:nvSpPr>
          <p:cNvPr id="24579" name="矩形 11"/>
          <p:cNvSpPr/>
          <p:nvPr/>
        </p:nvSpPr>
        <p:spPr>
          <a:xfrm>
            <a:off x="1184275" y="4797425"/>
            <a:ext cx="6121400" cy="1200150"/>
          </a:xfrm>
          <a:prstGeom prst="rect">
            <a:avLst/>
          </a:prstGeom>
          <a:noFill/>
          <a:ln w="9525">
            <a:noFill/>
          </a:ln>
        </p:spPr>
        <p:txBody>
          <a:bodyPr anchor="t">
            <a:spAutoFit/>
          </a:bodyPr>
          <a:p>
            <a:r>
              <a:rPr lang="en-US" altLang="zh-CN" dirty="0">
                <a:latin typeface="Calibri" panose="020F0502020204030204" pitchFamily="34" charset="0"/>
                <a:ea typeface="宋体" panose="02010600030101010101" pitchFamily="2" charset="-122"/>
              </a:rPr>
              <a:t>Disagree</a:t>
            </a:r>
            <a:endParaRPr lang="zh-TW" altLang="en-US"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地球人口爆炸寻找新居住地 </a:t>
            </a:r>
            <a:endParaRPr lang="en-US" altLang="zh-TW"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空间探索展现国家实力 </a:t>
            </a:r>
            <a:endParaRPr lang="en-US" altLang="zh-TW" dirty="0">
              <a:latin typeface="Calibri" panose="020F0502020204030204" pitchFamily="34" charset="0"/>
              <a:ea typeface="PMingLiU" pitchFamily="18" charset="-120"/>
            </a:endParaRPr>
          </a:p>
          <a:p>
            <a:r>
              <a:rPr lang="zh-TW" altLang="en-US" dirty="0">
                <a:latin typeface="Calibri" panose="020F0502020204030204" pitchFamily="34" charset="0"/>
                <a:ea typeface="PMingLiU" pitchFamily="18" charset="-120"/>
              </a:rPr>
              <a:t>空间探索经济效应</a:t>
            </a:r>
            <a:endParaRPr lang="zh-TW" altLang="en-US" dirty="0">
              <a:latin typeface="Calibri" panose="020F0502020204030204" pitchFamily="34" charset="0"/>
              <a:ea typeface="PMingLiU" pitchFamily="18" charset="-120"/>
            </a:endParaRPr>
          </a:p>
        </p:txBody>
      </p:sp>
      <p:pic>
        <p:nvPicPr>
          <p:cNvPr id="24580" name="图片 1" descr="32`Y)~DZ$O_SAKFFB~3}]B9"/>
          <p:cNvPicPr>
            <a:picLocks noChangeAspect="1"/>
          </p:cNvPicPr>
          <p:nvPr/>
        </p:nvPicPr>
        <p:blipFill>
          <a:blip r:embed="rId1"/>
          <a:stretch>
            <a:fillRect/>
          </a:stretch>
        </p:blipFill>
        <p:spPr>
          <a:xfrm>
            <a:off x="5292725" y="3328988"/>
            <a:ext cx="2803525" cy="24241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wrap="square" lIns="91440" tIns="45720" rIns="91440" bIns="45720" anchor="ctr"/>
          <a:p>
            <a:pPr defTabSz="514350" eaLnBrk="1" hangingPunct="1"/>
            <a:r>
              <a:rPr lang="en-US" altLang="zh-CN" sz="3600" kern="1200" dirty="0">
                <a:latin typeface="+mj-lt"/>
                <a:ea typeface="+mj-ea"/>
                <a:cs typeface="+mj-cs"/>
              </a:rPr>
              <a:t>Main Body Skill 1: Giving examples</a:t>
            </a:r>
            <a:endParaRPr lang="en-US" altLang="zh-CN" sz="3600" kern="1200" dirty="0">
              <a:latin typeface="+mj-lt"/>
              <a:ea typeface="+mj-ea"/>
              <a:cs typeface="+mj-cs"/>
            </a:endParaRPr>
          </a:p>
        </p:txBody>
      </p:sp>
      <p:sp>
        <p:nvSpPr>
          <p:cNvPr id="25602" name="内容占位符 2"/>
          <p:cNvSpPr>
            <a:spLocks noGrp="1"/>
          </p:cNvSpPr>
          <p:nvPr>
            <p:ph idx="1"/>
          </p:nvPr>
        </p:nvSpPr>
        <p:spPr>
          <a:xfrm>
            <a:off x="457200" y="1600200"/>
            <a:ext cx="8229600" cy="1036638"/>
          </a:xfrm>
        </p:spPr>
        <p:txBody>
          <a:bodyPr wrap="square" lIns="91440" tIns="45720" rIns="91440" bIns="45720" anchor="t"/>
          <a:p>
            <a:pPr algn="l" defTabSz="514350" eaLnBrk="1" hangingPunct="1">
              <a:buClr>
                <a:schemeClr val="tx1"/>
              </a:buClr>
              <a:buSzPct val="100000"/>
              <a:buFont typeface="Arial" panose="020B0604020202020204" pitchFamily="34" charset="0"/>
              <a:buNone/>
            </a:pPr>
            <a:r>
              <a:rPr lang="zh-TW" altLang="en-US" sz="4000" kern="1200" baseline="-25000" dirty="0">
                <a:latin typeface="+mn-lt"/>
                <a:ea typeface="PMingLiU" pitchFamily="18" charset="-120"/>
                <a:cs typeface="+mn-cs"/>
              </a:rPr>
              <a:t>议论文中最常见的论证手法是列举</a:t>
            </a:r>
            <a:r>
              <a:rPr lang="en-US" altLang="zh-TW" sz="4000" kern="1200" baseline="-25000" dirty="0">
                <a:latin typeface="+mn-lt"/>
                <a:ea typeface="PMingLiU" pitchFamily="18" charset="-120"/>
                <a:cs typeface="+mn-cs"/>
              </a:rPr>
              <a:t>(</a:t>
            </a:r>
            <a:r>
              <a:rPr lang="zh-TW" altLang="en-US" sz="4000" kern="1200" baseline="-25000" dirty="0">
                <a:latin typeface="+mn-lt"/>
                <a:ea typeface="PMingLiU" pitchFamily="18" charset="-120"/>
                <a:cs typeface="+mn-cs"/>
              </a:rPr>
              <a:t>确凿</a:t>
            </a:r>
            <a:r>
              <a:rPr lang="en-US" altLang="zh-TW" sz="4000" kern="1200" baseline="-25000" dirty="0">
                <a:latin typeface="+mn-lt"/>
                <a:ea typeface="PMingLiU" pitchFamily="18" charset="-120"/>
                <a:cs typeface="+mn-cs"/>
              </a:rPr>
              <a:t>)</a:t>
            </a:r>
            <a:r>
              <a:rPr lang="zh-TW" altLang="en-US" sz="4000" kern="1200" baseline="-25000" dirty="0">
                <a:latin typeface="+mn-lt"/>
                <a:ea typeface="PMingLiU" pitchFamily="18" charset="-120"/>
                <a:cs typeface="+mn-cs"/>
              </a:rPr>
              <a:t>，充分</a:t>
            </a:r>
            <a:r>
              <a:rPr lang="en-US" altLang="zh-TW" sz="4000" kern="1200" baseline="-25000" dirty="0">
                <a:latin typeface="+mn-lt"/>
                <a:ea typeface="PMingLiU" pitchFamily="18" charset="-120"/>
                <a:cs typeface="+mn-cs"/>
              </a:rPr>
              <a:t>.</a:t>
            </a:r>
            <a:r>
              <a:rPr lang="zh-TW" altLang="en-US" sz="4000" kern="1200" baseline="-25000" dirty="0">
                <a:latin typeface="+mn-lt"/>
                <a:ea typeface="PMingLiU" pitchFamily="18" charset="-120"/>
                <a:cs typeface="+mn-cs"/>
              </a:rPr>
              <a:t>或有代表性的事例来证明论点。</a:t>
            </a:r>
            <a:endParaRPr lang="zh-TW" altLang="en-US" sz="4000" kern="1200" baseline="-25000" dirty="0">
              <a:latin typeface="+mn-lt"/>
              <a:ea typeface="PMingLiU" pitchFamily="18" charset="-120"/>
              <a:cs typeface="+mn-cs"/>
            </a:endParaRPr>
          </a:p>
        </p:txBody>
      </p:sp>
      <p:sp>
        <p:nvSpPr>
          <p:cNvPr id="25603" name="内容占位符 2"/>
          <p:cNvSpPr txBox="1"/>
          <p:nvPr/>
        </p:nvSpPr>
        <p:spPr>
          <a:xfrm>
            <a:off x="2124075" y="3068638"/>
            <a:ext cx="5645150" cy="2476500"/>
          </a:xfrm>
          <a:prstGeom prst="rect">
            <a:avLst/>
          </a:prstGeom>
          <a:noFill/>
          <a:ln w="9525">
            <a:noFill/>
          </a:ln>
        </p:spPr>
        <p:txBody>
          <a:bodyPr anchor="t"/>
          <a:p>
            <a:r>
              <a:rPr lang="en-US" altLang="zh-CN" sz="3200" dirty="0">
                <a:latin typeface="Calibri" panose="020F0502020204030204" pitchFamily="34" charset="0"/>
                <a:ea typeface="宋体" panose="02010600030101010101" pitchFamily="2" charset="-122"/>
              </a:rPr>
              <a:t>Example Patterns</a:t>
            </a:r>
            <a:endParaRPr lang="en-US" altLang="zh-CN" sz="3200" dirty="0">
              <a:latin typeface="Calibri" panose="020F0502020204030204" pitchFamily="34" charset="0"/>
              <a:ea typeface="宋体" panose="02010600030101010101" pitchFamily="2" charset="-122"/>
            </a:endParaRPr>
          </a:p>
          <a:p>
            <a:pPr>
              <a:buChar char="•"/>
            </a:pPr>
            <a:r>
              <a:rPr lang="en-US" altLang="zh-CN" sz="3200" dirty="0">
                <a:latin typeface="Calibri" panose="020F0502020204030204" pitchFamily="34" charset="0"/>
                <a:ea typeface="宋体" panose="02010600030101010101" pitchFamily="2" charset="-122"/>
              </a:rPr>
              <a:t>Personal experience</a:t>
            </a:r>
            <a:endParaRPr lang="en-US" altLang="zh-CN" sz="3200" dirty="0">
              <a:latin typeface="Calibri" panose="020F0502020204030204" pitchFamily="34" charset="0"/>
              <a:ea typeface="宋体" panose="02010600030101010101" pitchFamily="2" charset="-122"/>
            </a:endParaRPr>
          </a:p>
          <a:p>
            <a:pPr>
              <a:buChar char="•"/>
            </a:pPr>
            <a:r>
              <a:rPr lang="en-US" altLang="zh-CN" sz="3200" dirty="0">
                <a:latin typeface="Calibri" panose="020F0502020204030204" pitchFamily="34" charset="0"/>
                <a:ea typeface="宋体" panose="02010600030101010101" pitchFamily="2" charset="-122"/>
              </a:rPr>
              <a:t>Describing celebrities</a:t>
            </a:r>
            <a:endParaRPr lang="en-US" altLang="zh-CN" sz="3200" dirty="0">
              <a:latin typeface="Calibri" panose="020F0502020204030204" pitchFamily="34" charset="0"/>
              <a:ea typeface="宋体" panose="02010600030101010101" pitchFamily="2" charset="-122"/>
            </a:endParaRPr>
          </a:p>
          <a:p>
            <a:pPr>
              <a:buChar char="•"/>
            </a:pPr>
            <a:r>
              <a:rPr lang="en-US" altLang="zh-CN" sz="3200" dirty="0">
                <a:latin typeface="Calibri" panose="020F0502020204030204" pitchFamily="34" charset="0"/>
                <a:ea typeface="宋体" panose="02010600030101010101" pitchFamily="2" charset="-122"/>
              </a:rPr>
              <a:t>Grouping personal experience</a:t>
            </a:r>
            <a:endParaRPr lang="en-US" altLang="zh-CN" sz="3200" dirty="0">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2"/>
          <p:cNvSpPr>
            <a:spLocks noGrp="1"/>
          </p:cNvSpPr>
          <p:nvPr>
            <p:ph idx="1"/>
          </p:nvPr>
        </p:nvSpPr>
        <p:spPr>
          <a:xfrm>
            <a:off x="323850" y="3140075"/>
            <a:ext cx="1954213" cy="431800"/>
          </a:xfrm>
        </p:spPr>
        <p:txBody>
          <a:bodyPr wrap="square" lIns="91440" tIns="45720" rIns="91440" bIns="45720" anchor="t"/>
          <a:p>
            <a:pPr marL="342900" indent="-342900" algn="l" defTabSz="914400" eaLnBrk="1" hangingPunct="1">
              <a:spcBef>
                <a:spcPct val="20000"/>
              </a:spcBef>
              <a:buClrTx/>
              <a:buSzPct val="100000"/>
              <a:buFont typeface="Arial" panose="020B0604020202020204" pitchFamily="34" charset="0"/>
              <a:buNone/>
            </a:pPr>
            <a:r>
              <a:rPr lang="en-US" altLang="zh-CN" sz="2400" kern="1200" dirty="0">
                <a:latin typeface="Times New Roman" panose="02020603050405020304" pitchFamily="18" charset="0"/>
                <a:ea typeface="+mn-ea"/>
                <a:cs typeface="Times New Roman" panose="02020603050405020304" pitchFamily="18" charset="0"/>
              </a:rPr>
              <a:t>Three Steps </a:t>
            </a:r>
            <a:endParaRPr lang="en-US" altLang="zh-CN" sz="2400" kern="1200" dirty="0">
              <a:latin typeface="Times New Roman" panose="02020603050405020304" pitchFamily="18" charset="0"/>
              <a:ea typeface="Times New Roman" panose="02020603050405020304" pitchFamily="18" charset="0"/>
              <a:cs typeface="+mn-cs"/>
            </a:endParaRPr>
          </a:p>
        </p:txBody>
      </p:sp>
      <p:sp>
        <p:nvSpPr>
          <p:cNvPr id="26626" name="内容占位符 2"/>
          <p:cNvSpPr txBox="1"/>
          <p:nvPr/>
        </p:nvSpPr>
        <p:spPr>
          <a:xfrm>
            <a:off x="395288" y="3644900"/>
            <a:ext cx="8577262" cy="1512888"/>
          </a:xfrm>
          <a:prstGeom prst="rect">
            <a:avLst/>
          </a:prstGeom>
          <a:noFill/>
          <a:ln w="9525">
            <a:noFill/>
          </a:ln>
        </p:spPr>
        <p:txBody>
          <a:bodyPr anchor="t"/>
          <a:p>
            <a:r>
              <a:rPr lang="en-US" altLang="zh-CN" sz="2000" dirty="0">
                <a:solidFill>
                  <a:srgbClr val="FF0000"/>
                </a:solidFill>
                <a:latin typeface="宋体" panose="02010600030101010101" pitchFamily="2" charset="-122"/>
                <a:ea typeface="宋体" panose="02010600030101010101" pitchFamily="2" charset="-122"/>
              </a:rPr>
              <a:t>1.</a:t>
            </a:r>
            <a:r>
              <a:rPr lang="zh-TW" altLang="en-US" sz="2400" dirty="0">
                <a:solidFill>
                  <a:srgbClr val="FF0000"/>
                </a:solidFill>
                <a:latin typeface="宋体" panose="02010600030101010101" pitchFamily="2" charset="-122"/>
                <a:ea typeface="宋体" panose="02010600030101010101" pitchFamily="2" charset="-122"/>
              </a:rPr>
              <a:t>明确论点</a:t>
            </a:r>
            <a:endParaRPr lang="zh-TW" altLang="en-US" sz="2400" dirty="0">
              <a:solidFill>
                <a:srgbClr val="FF0000"/>
              </a:solidFill>
              <a:latin typeface="宋体" panose="02010600030101010101" pitchFamily="2" charset="-122"/>
              <a:ea typeface="宋体" panose="02010600030101010101" pitchFamily="2" charset="-122"/>
            </a:endParaRPr>
          </a:p>
          <a:p>
            <a:r>
              <a:rPr lang="en-US" altLang="zh-CN" sz="2000" dirty="0">
                <a:latin typeface="Calibri" panose="020F0502020204030204" pitchFamily="34" charset="0"/>
                <a:ea typeface="宋体" panose="02010600030101010101" pitchFamily="2" charset="-122"/>
              </a:rPr>
              <a:t>Agree: At the start of career, artists need governmental patronage for survival.</a:t>
            </a:r>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a:p>
            <a:r>
              <a:rPr lang="en-US" altLang="zh-CN" sz="2000" dirty="0">
                <a:solidFill>
                  <a:srgbClr val="FF0000"/>
                </a:solidFill>
                <a:latin typeface="宋体" panose="02010600030101010101" pitchFamily="2" charset="-122"/>
                <a:ea typeface="宋体" panose="02010600030101010101" pitchFamily="2" charset="-122"/>
              </a:rPr>
              <a:t>2.</a:t>
            </a:r>
            <a:r>
              <a:rPr lang="zh-TW" altLang="en-US" sz="2400" dirty="0">
                <a:solidFill>
                  <a:srgbClr val="FF0000"/>
                </a:solidFill>
                <a:latin typeface="宋体" panose="02010600030101010101" pitchFamily="2" charset="-122"/>
                <a:ea typeface="宋体" panose="02010600030101010101" pitchFamily="2" charset="-122"/>
              </a:rPr>
              <a:t>选择案例类型 </a:t>
            </a:r>
            <a:r>
              <a:rPr lang="en-US" altLang="zh-TW" sz="2000" dirty="0">
                <a:solidFill>
                  <a:srgbClr val="FF0000"/>
                </a:solidFill>
                <a:latin typeface="Calibri" panose="020F0502020204030204" pitchFamily="34" charset="0"/>
                <a:ea typeface="PMingLiU" pitchFamily="18" charset="-120"/>
              </a:rPr>
              <a:t>(personal experience)</a:t>
            </a:r>
            <a:endParaRPr lang="en-US" altLang="zh-TW" sz="2000" dirty="0">
              <a:solidFill>
                <a:srgbClr val="FF0000"/>
              </a:solidFill>
              <a:latin typeface="Calibri" panose="020F0502020204030204" pitchFamily="34" charset="0"/>
              <a:ea typeface="PMingLiU" pitchFamily="18" charset="-120"/>
            </a:endParaRPr>
          </a:p>
          <a:p>
            <a:r>
              <a:rPr lang="en-US" altLang="zh-CN" sz="2000" dirty="0">
                <a:latin typeface="Calibri" panose="020F0502020204030204" pitchFamily="34" charset="0"/>
                <a:ea typeface="宋体" panose="02010600030101010101" pitchFamily="2" charset="-122"/>
              </a:rPr>
              <a:t>My friend Wang Xiao er</a:t>
            </a:r>
            <a:endParaRPr lang="en-US" altLang="zh-CN" sz="2000" dirty="0">
              <a:latin typeface="Calibri" panose="020F0502020204030204" pitchFamily="34" charset="0"/>
              <a:ea typeface="宋体" panose="02010600030101010101" pitchFamily="2" charset="-122"/>
            </a:endParaRPr>
          </a:p>
          <a:p>
            <a:endParaRPr lang="en-US" altLang="zh-CN" sz="2000" dirty="0">
              <a:latin typeface="Calibri" panose="020F0502020204030204" pitchFamily="34" charset="0"/>
              <a:ea typeface="宋体" panose="02010600030101010101" pitchFamily="2" charset="-122"/>
            </a:endParaRPr>
          </a:p>
          <a:p>
            <a:r>
              <a:rPr lang="zh-TW" altLang="en-US" sz="2400" dirty="0">
                <a:solidFill>
                  <a:srgbClr val="FF0000"/>
                </a:solidFill>
                <a:latin typeface="宋体" panose="02010600030101010101" pitchFamily="2" charset="-122"/>
                <a:ea typeface="宋体" panose="02010600030101010101" pitchFamily="2" charset="-122"/>
              </a:rPr>
              <a:t>3.案例联系论点</a:t>
            </a:r>
            <a:r>
              <a:rPr lang="en-US" altLang="zh-TW" sz="2000" dirty="0">
                <a:solidFill>
                  <a:srgbClr val="FF0000"/>
                </a:solidFill>
                <a:latin typeface="宋体" panose="02010600030101010101" pitchFamily="2" charset="-122"/>
                <a:ea typeface="宋体" panose="02010600030101010101" pitchFamily="2" charset="-122"/>
              </a:rPr>
              <a:t>(</a:t>
            </a:r>
            <a:r>
              <a:rPr lang="zh-TW" altLang="en-US" sz="2400" dirty="0">
                <a:solidFill>
                  <a:srgbClr val="FF0000"/>
                </a:solidFill>
                <a:latin typeface="宋体" panose="02010600030101010101" pitchFamily="2" charset="-122"/>
                <a:ea typeface="宋体" panose="02010600030101010101" pitchFamily="2" charset="-122"/>
              </a:rPr>
              <a:t>重述论点）</a:t>
            </a:r>
            <a:endParaRPr lang="zh-TW" altLang="en-US" sz="2400" dirty="0">
              <a:solidFill>
                <a:srgbClr val="FF0000"/>
              </a:solidFill>
              <a:latin typeface="宋体" panose="02010600030101010101" pitchFamily="2" charset="-122"/>
              <a:ea typeface="宋体" panose="02010600030101010101" pitchFamily="2" charset="-122"/>
            </a:endParaRPr>
          </a:p>
          <a:p>
            <a:r>
              <a:rPr lang="en-US" altLang="zh-CN" sz="2000" dirty="0">
                <a:latin typeface="Calibri" panose="020F0502020204030204" pitchFamily="34" charset="0"/>
                <a:ea typeface="宋体" panose="02010600030101010101" pitchFamily="2" charset="-122"/>
              </a:rPr>
              <a:t>According to this case, we can clearly understand the importance of government to artists.</a:t>
            </a:r>
            <a:endParaRPr lang="en-US" altLang="zh-CN" sz="2000" dirty="0">
              <a:latin typeface="Calibri" panose="020F0502020204030204" pitchFamily="34" charset="0"/>
              <a:ea typeface="宋体" panose="02010600030101010101" pitchFamily="2" charset="-122"/>
            </a:endParaRPr>
          </a:p>
        </p:txBody>
      </p:sp>
      <p:sp>
        <p:nvSpPr>
          <p:cNvPr id="26627" name="标题 1"/>
          <p:cNvSpPr>
            <a:spLocks noGrp="1"/>
          </p:cNvSpPr>
          <p:nvPr>
            <p:ph type="title"/>
          </p:nvPr>
        </p:nvSpPr>
        <p:spPr/>
        <p:txBody>
          <a:bodyPr wrap="square" lIns="91440" tIns="45720" rIns="91440" bIns="45720" anchor="ctr"/>
          <a:p>
            <a:pPr defTabSz="514350" eaLnBrk="1" hangingPunct="1"/>
            <a:r>
              <a:rPr lang="en-US" altLang="zh-CN" sz="3600" kern="1200" dirty="0">
                <a:latin typeface="+mj-lt"/>
                <a:ea typeface="+mj-ea"/>
                <a:cs typeface="+mj-cs"/>
              </a:rPr>
              <a:t>Main Body Skill 1: Giving examples</a:t>
            </a:r>
            <a:endParaRPr lang="en-US" altLang="zh-CN" sz="3600" kern="1200" dirty="0">
              <a:latin typeface="+mj-lt"/>
              <a:ea typeface="+mj-ea"/>
              <a:cs typeface="+mj-cs"/>
            </a:endParaRPr>
          </a:p>
        </p:txBody>
      </p:sp>
      <p:sp>
        <p:nvSpPr>
          <p:cNvPr id="26628" name="圆角矩形 27649"/>
          <p:cNvSpPr/>
          <p:nvPr/>
        </p:nvSpPr>
        <p:spPr>
          <a:xfrm>
            <a:off x="1042988" y="97948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Government should spend more money </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on arts or artists than space exploration</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457200" y="836613"/>
            <a:ext cx="7859713" cy="581025"/>
          </a:xfrm>
        </p:spPr>
        <p:txBody>
          <a:bodyPr wrap="square" lIns="91440" tIns="45720" rIns="91440" bIns="45720" anchor="ctr"/>
          <a:p>
            <a:pPr defTabSz="514350" eaLnBrk="1" hangingPunct="1"/>
            <a:r>
              <a:rPr lang="en-US" altLang="zh-CN" sz="3200" kern="1200" dirty="0">
                <a:latin typeface="+mj-lt"/>
                <a:ea typeface="+mj-ea"/>
                <a:cs typeface="+mj-cs"/>
              </a:rPr>
              <a:t>Sample-Personal experience</a:t>
            </a:r>
            <a:endParaRPr lang="zh-CN" altLang="en-US" sz="3200" kern="1200" dirty="0">
              <a:latin typeface="+mj-lt"/>
              <a:ea typeface="+mj-ea"/>
              <a:cs typeface="+mj-cs"/>
            </a:endParaRPr>
          </a:p>
        </p:txBody>
      </p:sp>
      <p:sp>
        <p:nvSpPr>
          <p:cNvPr id="27650" name="内容占位符 2"/>
          <p:cNvSpPr>
            <a:spLocks noGrp="1"/>
          </p:cNvSpPr>
          <p:nvPr>
            <p:ph idx="1"/>
          </p:nvPr>
        </p:nvSpPr>
        <p:spPr>
          <a:xfrm>
            <a:off x="395288" y="1916113"/>
            <a:ext cx="8137525" cy="3889375"/>
          </a:xfrm>
        </p:spPr>
        <p:txBody>
          <a:bodyPr wrap="square" lIns="91440" tIns="45720" rIns="91440" bIns="45720" anchor="t"/>
          <a:p>
            <a:pPr defTabSz="514350" eaLnBrk="1" hangingPunct="1">
              <a:lnSpc>
                <a:spcPct val="90000"/>
              </a:lnSpc>
              <a:spcBef>
                <a:spcPts val="200"/>
              </a:spcBef>
              <a:spcAft>
                <a:spcPts val="275"/>
              </a:spcAft>
              <a:buClr>
                <a:schemeClr val="tx1"/>
              </a:buClr>
              <a:buSzPct val="100000"/>
              <a:buFont typeface="Arial" panose="020B0604020202020204" pitchFamily="34" charset="0"/>
              <a:buNone/>
            </a:pPr>
            <a:r>
              <a:rPr lang="en-US" altLang="zh-CN" sz="2400" kern="1200" dirty="0">
                <a:solidFill>
                  <a:srgbClr val="FF0000"/>
                </a:solidFill>
                <a:latin typeface="Times New Roman" panose="02020603050405020304" pitchFamily="18" charset="0"/>
                <a:ea typeface="+mn-ea"/>
                <a:cs typeface="Times New Roman" panose="02020603050405020304" pitchFamily="18" charset="0"/>
              </a:rPr>
              <a:t>(step 1) At the start of career, artists need governmental patronage for survival</a:t>
            </a:r>
            <a:r>
              <a:rPr lang="en-US" altLang="zh-CN" sz="2400" kern="1200" dirty="0">
                <a:solidFill>
                  <a:srgbClr val="002060"/>
                </a:solidFill>
                <a:latin typeface="Times New Roman" panose="02020603050405020304" pitchFamily="18" charset="0"/>
                <a:ea typeface="+mn-ea"/>
                <a:cs typeface="Times New Roman" panose="02020603050405020304" pitchFamily="18" charset="0"/>
              </a:rPr>
              <a:t>.(step 2) For example, a friend of mine, </a:t>
            </a:r>
            <a:r>
              <a:rPr lang="en-US" altLang="zh-CN" sz="2400" kern="1200" dirty="0">
                <a:solidFill>
                  <a:srgbClr val="002060"/>
                </a:solidFill>
                <a:latin typeface="Times New Roman" panose="02020603050405020304" pitchFamily="18" charset="0"/>
                <a:ea typeface="+mn-ea"/>
                <a:cs typeface="Times New Roman" panose="02020603050405020304" pitchFamily="18" charset="0"/>
                <a:sym typeface="Arial" panose="020B0604020202020204" pitchFamily="34" charset="0"/>
              </a:rPr>
              <a:t>Wang Xiao er</a:t>
            </a:r>
            <a:r>
              <a:rPr lang="en-US" altLang="zh-CN" sz="2400" kern="1200" dirty="0">
                <a:solidFill>
                  <a:srgbClr val="002060"/>
                </a:solidFill>
                <a:latin typeface="Times New Roman" panose="02020603050405020304" pitchFamily="18" charset="0"/>
                <a:ea typeface="+mn-ea"/>
                <a:cs typeface="Times New Roman" panose="02020603050405020304" pitchFamily="18" charset="0"/>
              </a:rPr>
              <a:t> who pretty loves making sculptures, did not fight for his dream of being a great artist until he succeeded to apply the governmental financial assistance that allowed him to buy many requisite tools and books for sculpture</a:t>
            </a:r>
            <a:r>
              <a:rPr lang="en-US" altLang="zh-CN" sz="2400" kern="1200" dirty="0">
                <a:latin typeface="Times New Roman" panose="02020603050405020304" pitchFamily="18" charset="0"/>
                <a:ea typeface="+mn-ea"/>
                <a:cs typeface="Times New Roman" panose="02020603050405020304" pitchFamily="18" charset="0"/>
              </a:rPr>
              <a:t>.(step 3) Of course, it is true that without paid from selling works, artists can be considered unemployed. Therefore, to decrease rate of unemployment, government ought to offer more financial help to artists.</a:t>
            </a:r>
            <a:endParaRPr lang="zh-CN" altLang="en-US" sz="2400" kern="1200" dirty="0">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p:txBody>
          <a:bodyPr wrap="square" lIns="91440" tIns="45720" rIns="91440" bIns="45720" anchor="ctr"/>
          <a:p>
            <a:pPr defTabSz="514350" eaLnBrk="1" hangingPunct="1"/>
            <a:r>
              <a:rPr lang="en-US" altLang="zh-CN" sz="3600" kern="1200" dirty="0">
                <a:latin typeface="+mj-lt"/>
                <a:ea typeface="+mj-ea"/>
                <a:cs typeface="+mj-cs"/>
              </a:rPr>
              <a:t>Main Body Skill 1: Giving examples</a:t>
            </a:r>
            <a:endParaRPr lang="en-US" altLang="zh-CN" sz="3600" kern="1200" dirty="0">
              <a:latin typeface="+mj-lt"/>
              <a:ea typeface="+mj-ea"/>
              <a:cs typeface="+mj-cs"/>
            </a:endParaRPr>
          </a:p>
        </p:txBody>
      </p:sp>
      <p:sp>
        <p:nvSpPr>
          <p:cNvPr id="28674" name="圆角矩形 27649"/>
          <p:cNvSpPr/>
          <p:nvPr/>
        </p:nvSpPr>
        <p:spPr>
          <a:xfrm>
            <a:off x="1042988" y="97948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Government should spend more money </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on arts or artists than space exploration</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
        <p:nvSpPr>
          <p:cNvPr id="7" name="标题 1"/>
          <p:cNvSpPr txBox="1"/>
          <p:nvPr/>
        </p:nvSpPr>
        <p:spPr bwMode="auto">
          <a:xfrm>
            <a:off x="285750" y="3008313"/>
            <a:ext cx="3186113" cy="849313"/>
          </a:xfrm>
          <a:prstGeom prst="rect">
            <a:avLst/>
          </a:prstGeom>
          <a:noFill/>
          <a:ln w="9525">
            <a:noFill/>
            <a:miter lim="800000"/>
          </a:ln>
        </p:spPr>
        <p:txBody>
          <a:bodyPr vert="horz" wrap="square" lIns="91440" tIns="45720" rIns="91440" bIns="45720" numCol="1" anchor="ctr" anchorCtr="0" compatLnSpc="1">
            <a:normAutofit/>
          </a:bodyPr>
          <a:lstStyle/>
          <a:p>
            <a:pPr marR="0" defTabSz="514350" rtl="0">
              <a:lnSpc>
                <a:spcPct val="90000"/>
              </a:lnSpc>
              <a:buClrTx/>
              <a:buSzTx/>
              <a:buFontTx/>
              <a:buNone/>
              <a:defRPr/>
            </a:pPr>
            <a:r>
              <a:rPr kumimoji="0" lang="en-US" altLang="zh-CN" sz="2000" kern="1200" cap="none" spc="0" normalizeH="0" baseline="0" noProof="0" dirty="0" smtClean="0">
                <a:latin typeface="Times New Roman" panose="02020603050405020304" pitchFamily="18" charset="0"/>
                <a:ea typeface="+mn-ea"/>
                <a:cs typeface="Times New Roman" panose="02020603050405020304" pitchFamily="18" charset="0"/>
              </a:rPr>
              <a:t>Three Steps</a:t>
            </a:r>
            <a:br>
              <a:rPr kumimoji="0" lang="en-US" altLang="zh-CN" sz="2000" kern="1200" cap="none" spc="0" normalizeH="0" baseline="0" noProof="0" dirty="0" smtClean="0">
                <a:latin typeface="Times New Roman" panose="02020603050405020304" pitchFamily="18" charset="0"/>
                <a:ea typeface="+mn-ea"/>
                <a:cs typeface="Times New Roman" panose="02020603050405020304" pitchFamily="18" charset="0"/>
              </a:rPr>
            </a:br>
            <a:r>
              <a:rPr kumimoji="0" lang="en-US" altLang="zh-CN" sz="2000" kern="1200" cap="none" spc="0" normalizeH="0" baseline="0" noProof="0" dirty="0" smtClean="0">
                <a:solidFill>
                  <a:srgbClr val="FF0000"/>
                </a:solidFill>
                <a:latin typeface="Times New Roman" panose="02020603050405020304" pitchFamily="18" charset="0"/>
                <a:ea typeface="+mn-ea"/>
                <a:cs typeface="Times New Roman" panose="02020603050405020304" pitchFamily="18" charset="0"/>
              </a:rPr>
              <a:t>1.</a:t>
            </a:r>
            <a:r>
              <a:rPr kumimoji="0" lang="zh-CN" altLang="en-US" sz="2000" kern="1200" cap="none" spc="0" normalizeH="0" baseline="0" noProof="0" dirty="0" smtClean="0">
                <a:solidFill>
                  <a:srgbClr val="FF0000"/>
                </a:solidFill>
                <a:latin typeface="Times New Roman" panose="02020603050405020304" pitchFamily="18" charset="0"/>
                <a:ea typeface="+mn-ea"/>
                <a:cs typeface="Times New Roman" panose="02020603050405020304" pitchFamily="18" charset="0"/>
              </a:rPr>
              <a:t>明确论点</a:t>
            </a:r>
            <a:endParaRPr kumimoji="0" lang="zh-CN" altLang="en-US" sz="2000" kern="1200" cap="none" spc="0" normalizeH="0" baseline="0" noProof="0" dirty="0" smtClean="0">
              <a:solidFill>
                <a:srgbClr val="FF0000"/>
              </a:solidFill>
              <a:latin typeface="Times New Roman" panose="02020603050405020304" pitchFamily="18" charset="0"/>
              <a:ea typeface="+mn-ea"/>
              <a:cs typeface="Times New Roman" panose="02020603050405020304" pitchFamily="18" charset="0"/>
            </a:endParaRPr>
          </a:p>
        </p:txBody>
      </p:sp>
      <p:sp>
        <p:nvSpPr>
          <p:cNvPr id="28676" name="内容占位符 2"/>
          <p:cNvSpPr>
            <a:spLocks noGrp="1"/>
          </p:cNvSpPr>
          <p:nvPr>
            <p:ph idx="1"/>
          </p:nvPr>
        </p:nvSpPr>
        <p:spPr>
          <a:xfrm>
            <a:off x="285750" y="3643313"/>
            <a:ext cx="7369175" cy="1468437"/>
          </a:xfrm>
        </p:spPr>
        <p:txBody>
          <a:bodyPr wrap="square" lIns="91440" tIns="45720" rIns="91440" bIns="45720" anchor="t"/>
          <a:p>
            <a:pPr defTabSz="514350" eaLnBrk="1" hangingPunct="1">
              <a:buClr>
                <a:schemeClr val="tx1"/>
              </a:buClr>
              <a:buSzPct val="100000"/>
              <a:buFont typeface="Arial" panose="020B0604020202020204" pitchFamily="34" charset="0"/>
              <a:buNone/>
            </a:pPr>
            <a:r>
              <a:rPr lang="en-US" altLang="zh-CN" sz="2000" kern="1200" dirty="0">
                <a:latin typeface="Times New Roman" panose="02020603050405020304" pitchFamily="18" charset="0"/>
                <a:ea typeface="+mn-ea"/>
                <a:cs typeface="Times New Roman" panose="02020603050405020304" pitchFamily="18" charset="0"/>
              </a:rPr>
              <a:t>Agree: Government can develop tourism through sponsoring artists.</a:t>
            </a:r>
            <a:endParaRPr lang="en-US" altLang="zh-CN" sz="2000" kern="1200" dirty="0">
              <a:latin typeface="Times New Roman" panose="02020603050405020304" pitchFamily="18" charset="0"/>
              <a:ea typeface="+mn-ea"/>
              <a:cs typeface="Times New Roman" panose="02020603050405020304" pitchFamily="18" charset="0"/>
            </a:endParaRPr>
          </a:p>
          <a:p>
            <a:pPr defTabSz="514350" eaLnBrk="1" hangingPunct="1">
              <a:buClr>
                <a:schemeClr val="tx1"/>
              </a:buClr>
              <a:buSzPct val="100000"/>
              <a:buFont typeface="Arial" panose="020B0604020202020204" pitchFamily="34" charset="0"/>
              <a:buNone/>
            </a:pPr>
            <a:r>
              <a:rPr lang="en-US" altLang="zh-CN" sz="2000" kern="1200" dirty="0">
                <a:solidFill>
                  <a:srgbClr val="FF0000"/>
                </a:solidFill>
                <a:latin typeface="Times New Roman" panose="02020603050405020304" pitchFamily="18" charset="0"/>
                <a:ea typeface="+mn-ea"/>
                <a:cs typeface="Times New Roman" panose="02020603050405020304" pitchFamily="18" charset="0"/>
              </a:rPr>
              <a:t>2.</a:t>
            </a:r>
            <a:r>
              <a:rPr lang="zh-TW" altLang="en-US" sz="2000" kern="1200" dirty="0">
                <a:solidFill>
                  <a:srgbClr val="FF0000"/>
                </a:solidFill>
                <a:latin typeface="宋体" panose="02010600030101010101" pitchFamily="2" charset="-122"/>
                <a:ea typeface="宋体" panose="02010600030101010101" pitchFamily="2" charset="-122"/>
                <a:cs typeface="+mn-cs"/>
              </a:rPr>
              <a:t>选择案例类型</a:t>
            </a:r>
            <a:r>
              <a:rPr lang="en-US" altLang="zh-CN" sz="2000" kern="1200" dirty="0">
                <a:solidFill>
                  <a:srgbClr val="FF0000"/>
                </a:solidFill>
                <a:latin typeface="Times New Roman" panose="02020603050405020304" pitchFamily="18" charset="0"/>
                <a:ea typeface="+mn-ea"/>
                <a:cs typeface="Times New Roman" panose="02020603050405020304" pitchFamily="18" charset="0"/>
              </a:rPr>
              <a:t>(Describing celebrities)</a:t>
            </a:r>
            <a:endParaRPr lang="zh-CN" altLang="en-US" sz="2000" kern="1200" dirty="0">
              <a:solidFill>
                <a:srgbClr val="FF0000"/>
              </a:solidFill>
              <a:latin typeface="Times New Roman" panose="02020603050405020304" pitchFamily="18" charset="0"/>
              <a:ea typeface="Times New Roman" panose="02020603050405020304" pitchFamily="18" charset="0"/>
              <a:cs typeface="+mn-cs"/>
            </a:endParaRPr>
          </a:p>
        </p:txBody>
      </p:sp>
      <p:sp>
        <p:nvSpPr>
          <p:cNvPr id="28677" name="矩形 4"/>
          <p:cNvSpPr/>
          <p:nvPr/>
        </p:nvSpPr>
        <p:spPr>
          <a:xfrm>
            <a:off x="357188" y="4429125"/>
            <a:ext cx="5010150" cy="368300"/>
          </a:xfrm>
          <a:prstGeom prst="rect">
            <a:avLst/>
          </a:prstGeom>
          <a:noFill/>
          <a:ln w="9525">
            <a:noFill/>
          </a:ln>
        </p:spPr>
        <p:txBody>
          <a:bodyPr anchor="t">
            <a:spAutoFit/>
          </a:bodyPr>
          <a:p>
            <a:r>
              <a:rPr lang="en-US" altLang="zh-TW" dirty="0">
                <a:latin typeface="Times New Roman" panose="02020603050405020304" pitchFamily="18" charset="0"/>
                <a:ea typeface="PMingLiU" pitchFamily="18" charset="-120"/>
              </a:rPr>
              <a:t>Leonardo Da Vinci</a:t>
            </a:r>
            <a:endParaRPr lang="zh-CN" altLang="en-US" dirty="0">
              <a:latin typeface="Times New Roman" panose="02020603050405020304" pitchFamily="18" charset="0"/>
              <a:ea typeface="Times New Roman" panose="02020603050405020304" pitchFamily="18" charset="0"/>
            </a:endParaRPr>
          </a:p>
        </p:txBody>
      </p:sp>
      <p:sp>
        <p:nvSpPr>
          <p:cNvPr id="28678" name="矩形 5"/>
          <p:cNvSpPr/>
          <p:nvPr/>
        </p:nvSpPr>
        <p:spPr>
          <a:xfrm>
            <a:off x="357188" y="4857750"/>
            <a:ext cx="7097712" cy="923925"/>
          </a:xfrm>
          <a:prstGeom prst="rect">
            <a:avLst/>
          </a:prstGeom>
          <a:noFill/>
          <a:ln w="9525">
            <a:noFill/>
          </a:ln>
        </p:spPr>
        <p:txBody>
          <a:bodyPr anchor="t">
            <a:spAutoFit/>
          </a:bodyPr>
          <a:p>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案例联系论点</a:t>
            </a:r>
            <a:r>
              <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rPr>
              <a:t>(</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重述论点）</a:t>
            </a:r>
            <a:endPar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According to this case, we can clearly catch the point why government should spend more money on arts.</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
          <p:cNvSpPr/>
          <p:nvPr/>
        </p:nvSpPr>
        <p:spPr>
          <a:xfrm>
            <a:off x="539750" y="404813"/>
            <a:ext cx="8143875" cy="4008437"/>
          </a:xfrm>
          <a:prstGeom prst="rect">
            <a:avLst/>
          </a:prstGeom>
          <a:noFill/>
          <a:ln w="9525">
            <a:noFill/>
          </a:ln>
        </p:spPr>
        <p:txBody>
          <a:bodyPr anchor="ctr">
            <a:spAutoFit/>
          </a:bodyPr>
          <a:p>
            <a:r>
              <a:rPr lang="en-US" altLang="zh-CN" sz="2400" dirty="0">
                <a:latin typeface="Times New Roman" panose="02020603050405020304" pitchFamily="18" charset="0"/>
                <a:ea typeface="宋体" panose="02010600030101010101" pitchFamily="2" charset="-122"/>
              </a:rPr>
              <a:t> </a:t>
            </a:r>
            <a:r>
              <a:rPr lang="en-US" altLang="zh-CN" sz="3200" dirty="0">
                <a:solidFill>
                  <a:srgbClr val="0070C0"/>
                </a:solidFill>
                <a:latin typeface="Times New Roman" panose="02020603050405020304" pitchFamily="18" charset="0"/>
                <a:ea typeface="宋体" panose="02010600030101010101" pitchFamily="2" charset="-122"/>
              </a:rPr>
              <a:t>Sample-Describing celebrities</a:t>
            </a:r>
            <a:endParaRPr lang="en-US" altLang="zh-CN" sz="2400" dirty="0">
              <a:solidFill>
                <a:srgbClr val="0070C0"/>
              </a:solidFill>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a:p>
            <a:endParaRPr lang="en-US" altLang="zh-CN" sz="900" dirty="0">
              <a:latin typeface="Arial" panose="020B0604020202020204" pitchFamily="34" charset="0"/>
              <a:ea typeface="宋体" panose="02010600030101010101" pitchFamily="2" charset="-122"/>
            </a:endParaRPr>
          </a:p>
          <a:p>
            <a:pPr eaLnBrk="0" hangingPunct="0"/>
            <a:r>
              <a:rPr lang="en-US" altLang="zh-CN" sz="2400" dirty="0">
                <a:solidFill>
                  <a:srgbClr val="FF0000"/>
                </a:solidFill>
                <a:latin typeface="Times New Roman" panose="02020603050405020304" pitchFamily="18" charset="0"/>
                <a:ea typeface="宋体" panose="02010600030101010101" pitchFamily="2" charset="-122"/>
              </a:rPr>
              <a:t>(step1)Government can develop tourism through sponsoring artists</a:t>
            </a:r>
            <a:r>
              <a:rPr lang="en-US" altLang="zh-CN" sz="2400" dirty="0">
                <a:solidFill>
                  <a:srgbClr val="002060"/>
                </a:solidFill>
                <a:latin typeface="Times New Roman" panose="02020603050405020304" pitchFamily="18" charset="0"/>
                <a:ea typeface="宋体" panose="02010600030101010101" pitchFamily="2" charset="-122"/>
              </a:rPr>
              <a:t>.(step2)For instance ,in the period of Renaissance</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 government sponsored many artists such as Leonardo Da Vinci. thanks to its patronage, Leonardo da Vinci could create </a:t>
            </a:r>
            <a:r>
              <a:rPr lang="en-US" altLang="zh-CN" sz="2400" dirty="0">
                <a:solidFill>
                  <a:srgbClr val="002060"/>
                </a:solidFill>
                <a:latin typeface="Arial" panose="020B0604020202020204" pitchFamily="34"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the last supper</a:t>
            </a:r>
            <a:r>
              <a:rPr lang="en-US" altLang="zh-CN" sz="2400" dirty="0">
                <a:solidFill>
                  <a:srgbClr val="002060"/>
                </a:solidFill>
                <a:latin typeface="Arial" panose="020B0604020202020204" pitchFamily="34"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 that attract millions of visitors to Italy and that provide huge financial benefits to its government</a:t>
            </a:r>
            <a:r>
              <a:rPr lang="en-US" altLang="zh-CN" sz="2400" dirty="0">
                <a:solidFill>
                  <a:schemeClr val="tx2"/>
                </a:solidFill>
                <a:latin typeface="Times New Roman" panose="02020603050405020304" pitchFamily="18" charset="0"/>
                <a:ea typeface="宋体" panose="02010600030101010101" pitchFamily="2" charset="-122"/>
              </a:rPr>
              <a:t>.(step3) Therefore, spending more money on art is an insightful strategy not only for artists themselves but also for the national economy.</a:t>
            </a:r>
            <a:endParaRPr lang="en-US" altLang="zh-CN" sz="2800" dirty="0">
              <a:solidFill>
                <a:schemeClr val="tx2"/>
              </a:solidFill>
              <a:latin typeface="Arial" panose="020B0604020202020204" pitchFamily="34" charset="0"/>
              <a:ea typeface="宋体" panose="02010600030101010101" pitchFamily="2" charset="-122"/>
            </a:endParaRPr>
          </a:p>
        </p:txBody>
      </p:sp>
      <p:pic>
        <p:nvPicPr>
          <p:cNvPr id="29698" name="图片 61461" descr="t019531bb3e82b3f028"/>
          <p:cNvPicPr>
            <a:picLocks noChangeAspect="1"/>
          </p:cNvPicPr>
          <p:nvPr/>
        </p:nvPicPr>
        <p:blipFill>
          <a:blip r:embed="rId1"/>
          <a:stretch>
            <a:fillRect/>
          </a:stretch>
        </p:blipFill>
        <p:spPr>
          <a:xfrm>
            <a:off x="7019925" y="4149725"/>
            <a:ext cx="1878013" cy="24765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61442"/>
          <p:cNvSpPr>
            <a:spLocks noGrp="1"/>
          </p:cNvSpPr>
          <p:nvPr>
            <p:ph type="title"/>
          </p:nvPr>
        </p:nvSpPr>
        <p:spPr>
          <a:xfrm>
            <a:off x="0" y="188913"/>
            <a:ext cx="9144000" cy="288925"/>
          </a:xfrm>
          <a:solidFill>
            <a:srgbClr val="FFCC99"/>
          </a:solidFill>
        </p:spPr>
        <p:txBody>
          <a:bodyPr wrap="square" lIns="91440" tIns="45720" rIns="91440" bIns="45720" anchor="ctr"/>
          <a:p>
            <a:pPr eaLnBrk="1" hangingPunct="1"/>
            <a:r>
              <a:rPr lang="zh-CN" altLang="en-US" sz="4000" dirty="0"/>
              <a:t>例子 </a:t>
            </a:r>
            <a:endParaRPr lang="zh-CN" altLang="en-US" sz="4000" dirty="0"/>
          </a:p>
        </p:txBody>
      </p:sp>
      <p:sp>
        <p:nvSpPr>
          <p:cNvPr id="30722" name="矩形 61443"/>
          <p:cNvSpPr>
            <a:spLocks noChangeAspect="1"/>
          </p:cNvSpPr>
          <p:nvPr/>
        </p:nvSpPr>
        <p:spPr>
          <a:xfrm>
            <a:off x="3509963" y="2886075"/>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3" name="矩形 61444"/>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4" name="矩形 61445"/>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5" name="矩形 61446"/>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6" name="矩形 61447"/>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7" name="矩形 61448"/>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8" name="矩形 61449"/>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29" name="矩形 61450"/>
          <p:cNvSpPr>
            <a:spLocks noChangeAspect="1"/>
          </p:cNvSpPr>
          <p:nvPr/>
        </p:nvSpPr>
        <p:spPr>
          <a:xfrm>
            <a:off x="4419600" y="3276600"/>
            <a:ext cx="304800" cy="304800"/>
          </a:xfrm>
          <a:prstGeom prst="rect">
            <a:avLst/>
          </a:prstGeom>
          <a:noFill/>
          <a:ln w="9525">
            <a:noFill/>
          </a:ln>
        </p:spPr>
        <p:txBody>
          <a:bodyPr anchor="t"/>
          <a:p>
            <a:endParaRPr lang="zh-CN" altLang="en-US" dirty="0">
              <a:latin typeface="Arial" panose="020B0604020202020204" pitchFamily="34" charset="0"/>
              <a:ea typeface="黑体" panose="02010609060101010101" pitchFamily="49" charset="-122"/>
            </a:endParaRPr>
          </a:p>
        </p:txBody>
      </p:sp>
      <p:sp>
        <p:nvSpPr>
          <p:cNvPr id="30730" name="矩形 61454"/>
          <p:cNvSpPr/>
          <p:nvPr/>
        </p:nvSpPr>
        <p:spPr>
          <a:xfrm>
            <a:off x="755650" y="981075"/>
            <a:ext cx="644525" cy="366713"/>
          </a:xfrm>
          <a:prstGeom prst="rect">
            <a:avLst/>
          </a:prstGeom>
          <a:noFill/>
          <a:ln w="9525">
            <a:noFill/>
          </a:ln>
        </p:spPr>
        <p:txBody>
          <a:bodyPr wrap="none" anchor="t">
            <a:spAutoFit/>
          </a:bodyPr>
          <a:p>
            <a:r>
              <a:rPr lang="zh-CN" altLang="en-US" b="1" dirty="0">
                <a:solidFill>
                  <a:srgbClr val="CC0000"/>
                </a:solidFill>
                <a:latin typeface="Arial" panose="020B0604020202020204" pitchFamily="34" charset="0"/>
                <a:ea typeface="黑体" panose="02010609060101010101" pitchFamily="49" charset="-122"/>
              </a:rPr>
              <a:t>教育</a:t>
            </a:r>
            <a:endParaRPr lang="zh-CN" altLang="en-US" b="1" dirty="0">
              <a:solidFill>
                <a:srgbClr val="CC0000"/>
              </a:solidFill>
              <a:latin typeface="Arial" panose="020B0604020202020204" pitchFamily="34" charset="0"/>
              <a:ea typeface="黑体" panose="02010609060101010101" pitchFamily="49" charset="-122"/>
            </a:endParaRPr>
          </a:p>
        </p:txBody>
      </p:sp>
      <p:pic>
        <p:nvPicPr>
          <p:cNvPr id="30731" name="Picture 1" descr="C:\Documents and Settings\Administrator\Application Data\Tencent\Users\369253814\QQ\WinTemp\RichOle\}[LK(1{G8}AY]@TY}T76JMQ.png"/>
          <p:cNvPicPr>
            <a:picLocks noChangeAspect="1"/>
          </p:cNvPicPr>
          <p:nvPr/>
        </p:nvPicPr>
        <p:blipFill>
          <a:blip r:embed="rId1"/>
          <a:srcRect l="1157" t="40262" r="54352"/>
          <a:stretch>
            <a:fillRect/>
          </a:stretch>
        </p:blipFill>
        <p:spPr>
          <a:xfrm>
            <a:off x="1619250" y="692150"/>
            <a:ext cx="2808288" cy="2244725"/>
          </a:xfrm>
          <a:prstGeom prst="rect">
            <a:avLst/>
          </a:prstGeom>
          <a:noFill/>
          <a:ln w="9525">
            <a:noFill/>
          </a:ln>
        </p:spPr>
      </p:pic>
      <p:sp>
        <p:nvSpPr>
          <p:cNvPr id="30732" name="矩形 61456"/>
          <p:cNvSpPr/>
          <p:nvPr/>
        </p:nvSpPr>
        <p:spPr>
          <a:xfrm>
            <a:off x="4859338" y="981075"/>
            <a:ext cx="644525" cy="366713"/>
          </a:xfrm>
          <a:prstGeom prst="rect">
            <a:avLst/>
          </a:prstGeom>
          <a:noFill/>
          <a:ln w="9525">
            <a:noFill/>
          </a:ln>
        </p:spPr>
        <p:txBody>
          <a:bodyPr wrap="none" anchor="t">
            <a:spAutoFit/>
          </a:bodyPr>
          <a:p>
            <a:r>
              <a:rPr lang="zh-CN" altLang="en-US" b="1" dirty="0">
                <a:solidFill>
                  <a:srgbClr val="CC0000"/>
                </a:solidFill>
                <a:latin typeface="Arial" panose="020B0604020202020204" pitchFamily="34" charset="0"/>
                <a:ea typeface="黑体" panose="02010609060101010101" pitchFamily="49" charset="-122"/>
              </a:rPr>
              <a:t>科技</a:t>
            </a:r>
            <a:endParaRPr lang="zh-CN" altLang="en-US" b="1" dirty="0">
              <a:solidFill>
                <a:srgbClr val="CC0000"/>
              </a:solidFill>
              <a:latin typeface="Arial" panose="020B0604020202020204" pitchFamily="34" charset="0"/>
              <a:ea typeface="黑体" panose="02010609060101010101" pitchFamily="49" charset="-122"/>
            </a:endParaRPr>
          </a:p>
        </p:txBody>
      </p:sp>
      <p:sp>
        <p:nvSpPr>
          <p:cNvPr id="30733" name="矩形 61457"/>
          <p:cNvSpPr/>
          <p:nvPr/>
        </p:nvSpPr>
        <p:spPr>
          <a:xfrm>
            <a:off x="755650" y="3357563"/>
            <a:ext cx="644525" cy="366712"/>
          </a:xfrm>
          <a:prstGeom prst="rect">
            <a:avLst/>
          </a:prstGeom>
          <a:noFill/>
          <a:ln w="9525">
            <a:noFill/>
          </a:ln>
        </p:spPr>
        <p:txBody>
          <a:bodyPr wrap="none" anchor="t">
            <a:spAutoFit/>
          </a:bodyPr>
          <a:p>
            <a:r>
              <a:rPr lang="zh-CN" altLang="en-US" b="1" dirty="0">
                <a:solidFill>
                  <a:srgbClr val="CC0000"/>
                </a:solidFill>
                <a:latin typeface="Arial" panose="020B0604020202020204" pitchFamily="34" charset="0"/>
                <a:ea typeface="黑体" panose="02010609060101010101" pitchFamily="49" charset="-122"/>
              </a:rPr>
              <a:t>环境</a:t>
            </a:r>
            <a:endParaRPr lang="zh-CN" altLang="en-US" b="1" dirty="0">
              <a:solidFill>
                <a:srgbClr val="CC0000"/>
              </a:solidFill>
              <a:latin typeface="Arial" panose="020B0604020202020204" pitchFamily="34" charset="0"/>
              <a:ea typeface="黑体" panose="02010609060101010101" pitchFamily="49" charset="-122"/>
            </a:endParaRPr>
          </a:p>
        </p:txBody>
      </p:sp>
      <p:pic>
        <p:nvPicPr>
          <p:cNvPr id="30734" name="Picture 1" descr="C:\Documents and Settings\Administrator\Application Data\Tencent\Users\369253814\QQ\WinTemp\RichOle\$)3}}D{Z}KQ4T8SY2498G8P.png"/>
          <p:cNvPicPr>
            <a:picLocks noChangeAspect="1"/>
          </p:cNvPicPr>
          <p:nvPr/>
        </p:nvPicPr>
        <p:blipFill>
          <a:blip r:embed="rId2"/>
          <a:srcRect l="2248" t="37627" r="51135"/>
          <a:stretch>
            <a:fillRect/>
          </a:stretch>
        </p:blipFill>
        <p:spPr>
          <a:xfrm>
            <a:off x="1187450" y="3716338"/>
            <a:ext cx="2997200" cy="2552700"/>
          </a:xfrm>
          <a:prstGeom prst="rect">
            <a:avLst/>
          </a:prstGeom>
          <a:noFill/>
          <a:ln w="9525">
            <a:noFill/>
          </a:ln>
        </p:spPr>
      </p:pic>
      <p:pic>
        <p:nvPicPr>
          <p:cNvPr id="30735" name="Picture 1" descr="C:\Documents and Settings\Administrator\Application Data\Tencent\Users\369253814\QQ\WinTemp\RichOle\[`V6P8)6]W6)1W[JD64TYSU.jpg"/>
          <p:cNvPicPr>
            <a:picLocks noChangeAspect="1"/>
          </p:cNvPicPr>
          <p:nvPr/>
        </p:nvPicPr>
        <p:blipFill>
          <a:blip r:embed="rId3"/>
          <a:srcRect t="39076" r="51756"/>
          <a:stretch>
            <a:fillRect/>
          </a:stretch>
        </p:blipFill>
        <p:spPr>
          <a:xfrm>
            <a:off x="5795963" y="836613"/>
            <a:ext cx="2808287" cy="2470150"/>
          </a:xfrm>
          <a:prstGeom prst="rect">
            <a:avLst/>
          </a:prstGeom>
          <a:noFill/>
          <a:ln w="9525">
            <a:noFill/>
          </a:ln>
        </p:spPr>
      </p:pic>
      <p:sp>
        <p:nvSpPr>
          <p:cNvPr id="30736" name="矩形 61460"/>
          <p:cNvSpPr/>
          <p:nvPr/>
        </p:nvSpPr>
        <p:spPr>
          <a:xfrm>
            <a:off x="4859338" y="3500438"/>
            <a:ext cx="1331912" cy="366712"/>
          </a:xfrm>
          <a:prstGeom prst="rect">
            <a:avLst/>
          </a:prstGeom>
          <a:noFill/>
          <a:ln w="9525">
            <a:noFill/>
          </a:ln>
        </p:spPr>
        <p:txBody>
          <a:bodyPr wrap="none" anchor="t">
            <a:spAutoFit/>
          </a:bodyPr>
          <a:p>
            <a:r>
              <a:rPr lang="zh-CN" altLang="en-US" b="1" dirty="0">
                <a:solidFill>
                  <a:srgbClr val="CC0000"/>
                </a:solidFill>
                <a:latin typeface="Arial" panose="020B0604020202020204" pitchFamily="34" charset="0"/>
                <a:ea typeface="黑体" panose="02010609060101010101" pitchFamily="49" charset="-122"/>
              </a:rPr>
              <a:t>文化</a:t>
            </a:r>
            <a:r>
              <a:rPr lang="en-US" altLang="zh-CN" b="1" dirty="0">
                <a:solidFill>
                  <a:srgbClr val="CC0000"/>
                </a:solidFill>
                <a:latin typeface="Arial" panose="020B0604020202020204" pitchFamily="34" charset="0"/>
                <a:ea typeface="黑体" panose="02010609060101010101" pitchFamily="49" charset="-122"/>
              </a:rPr>
              <a:t>——</a:t>
            </a:r>
            <a:r>
              <a:rPr lang="zh-CN" altLang="en-US" b="1" dirty="0">
                <a:solidFill>
                  <a:srgbClr val="CC0000"/>
                </a:solidFill>
                <a:latin typeface="Arial" panose="020B0604020202020204" pitchFamily="34" charset="0"/>
                <a:ea typeface="黑体" panose="02010609060101010101" pitchFamily="49" charset="-122"/>
              </a:rPr>
              <a:t>钱</a:t>
            </a:r>
            <a:endParaRPr lang="zh-CN" altLang="en-US" b="1" dirty="0">
              <a:solidFill>
                <a:srgbClr val="CC0000"/>
              </a:solidFill>
              <a:latin typeface="Arial" panose="020B0604020202020204" pitchFamily="34" charset="0"/>
              <a:ea typeface="黑体" panose="02010609060101010101" pitchFamily="49" charset="-122"/>
            </a:endParaRPr>
          </a:p>
        </p:txBody>
      </p:sp>
      <p:pic>
        <p:nvPicPr>
          <p:cNvPr id="30737" name="图片 61461" descr="t019531bb3e82b3f028"/>
          <p:cNvPicPr>
            <a:picLocks noChangeAspect="1"/>
          </p:cNvPicPr>
          <p:nvPr/>
        </p:nvPicPr>
        <p:blipFill>
          <a:blip r:embed="rId4"/>
          <a:stretch>
            <a:fillRect/>
          </a:stretch>
        </p:blipFill>
        <p:spPr>
          <a:xfrm>
            <a:off x="6227763" y="3284538"/>
            <a:ext cx="2260600" cy="29845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Picture 1" descr="C:\Documents and Settings\Administrator\Application Data\Tencent\Users\369253814\QQ\WinTemp\RichOle\6568(J%1Y3TL6@P}{_1NBZQ.jpg"/>
          <p:cNvPicPr>
            <a:picLocks noChangeAspect="1"/>
          </p:cNvPicPr>
          <p:nvPr/>
        </p:nvPicPr>
        <p:blipFill>
          <a:blip r:embed="rId1"/>
          <a:srcRect l="4198" t="13950"/>
          <a:stretch>
            <a:fillRect/>
          </a:stretch>
        </p:blipFill>
        <p:spPr>
          <a:xfrm>
            <a:off x="755650" y="1123950"/>
            <a:ext cx="7699375" cy="2184400"/>
          </a:xfrm>
          <a:prstGeom prst="rect">
            <a:avLst/>
          </a:prstGeom>
          <a:noFill/>
          <a:ln w="9525">
            <a:noFill/>
          </a:ln>
        </p:spPr>
      </p:pic>
      <p:sp>
        <p:nvSpPr>
          <p:cNvPr id="12290" name="标题 3"/>
          <p:cNvSpPr>
            <a:spLocks noGrp="1"/>
          </p:cNvSpPr>
          <p:nvPr>
            <p:ph type="title"/>
          </p:nvPr>
        </p:nvSpPr>
        <p:spPr/>
        <p:txBody>
          <a:bodyPr anchor="ctr"/>
          <a:p>
            <a:pPr defTabSz="514350"/>
            <a:r>
              <a:rPr lang="zh-CN" altLang="zh-CN" kern="1200">
                <a:latin typeface="+mj-lt"/>
                <a:ea typeface="+mj-ea"/>
                <a:cs typeface="+mj-cs"/>
              </a:rPr>
              <a:t>剖题技巧</a:t>
            </a:r>
            <a:r>
              <a:rPr lang="en-US" altLang="zh-CN" kern="1200">
                <a:latin typeface="+mj-lt"/>
                <a:ea typeface="+mj-ea"/>
                <a:cs typeface="+mj-cs"/>
              </a:rPr>
              <a:t>6——tips6</a:t>
            </a:r>
            <a:endParaRPr lang="en-US" altLang="zh-CN" kern="1200">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p:txBody>
          <a:bodyPr wrap="square" lIns="91440" tIns="45720" rIns="91440" bIns="45720" anchor="ctr"/>
          <a:p>
            <a:pPr defTabSz="514350" eaLnBrk="1" hangingPunct="1"/>
            <a:r>
              <a:rPr lang="en-US" altLang="zh-CN" sz="3600" kern="1200" dirty="0">
                <a:latin typeface="+mj-lt"/>
                <a:ea typeface="+mj-ea"/>
                <a:cs typeface="+mj-cs"/>
              </a:rPr>
              <a:t>Main Body Skill 1: Giving examples</a:t>
            </a:r>
            <a:endParaRPr lang="en-US" altLang="zh-CN" sz="3600" kern="1200" dirty="0">
              <a:latin typeface="+mj-lt"/>
              <a:ea typeface="+mj-ea"/>
              <a:cs typeface="+mj-cs"/>
            </a:endParaRPr>
          </a:p>
        </p:txBody>
      </p:sp>
      <p:sp>
        <p:nvSpPr>
          <p:cNvPr id="31746" name="圆角矩形 27649"/>
          <p:cNvSpPr/>
          <p:nvPr/>
        </p:nvSpPr>
        <p:spPr>
          <a:xfrm>
            <a:off x="1042988" y="97948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Government should spend more money </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on arts or artists than space exploration</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
        <p:nvSpPr>
          <p:cNvPr id="31747" name="内容占位符 2"/>
          <p:cNvSpPr>
            <a:spLocks noGrp="1"/>
          </p:cNvSpPr>
          <p:nvPr>
            <p:ph idx="1"/>
          </p:nvPr>
        </p:nvSpPr>
        <p:spPr>
          <a:xfrm>
            <a:off x="571500" y="3987800"/>
            <a:ext cx="7786688" cy="2941638"/>
          </a:xfrm>
        </p:spPr>
        <p:txBody>
          <a:bodyPr wrap="square" lIns="91440" tIns="45720" rIns="91440" bIns="45720" anchor="t"/>
          <a:p>
            <a:pPr defTabSz="514350" eaLnBrk="1" hangingPunct="1">
              <a:buClr>
                <a:schemeClr val="tx1"/>
              </a:buClr>
              <a:buSzPct val="100000"/>
              <a:buFont typeface="Arial" panose="020B0604020202020204" pitchFamily="34" charset="0"/>
              <a:buNone/>
            </a:pPr>
            <a:r>
              <a:rPr lang="en-US" altLang="zh-CN" kern="1200" dirty="0">
                <a:latin typeface="Times New Roman" panose="02020603050405020304" pitchFamily="18" charset="0"/>
                <a:ea typeface="+mn-ea"/>
                <a:cs typeface="Times New Roman" panose="02020603050405020304" pitchFamily="18" charset="0"/>
              </a:rPr>
              <a:t>Agree: At the start of career, artists need governmental patronage for survival.</a:t>
            </a:r>
            <a:endParaRPr lang="en-US" altLang="zh-CN" kern="1200" dirty="0">
              <a:latin typeface="Times New Roman" panose="02020603050405020304" pitchFamily="18" charset="0"/>
              <a:ea typeface="+mn-ea"/>
              <a:cs typeface="Times New Roman" panose="02020603050405020304" pitchFamily="18" charset="0"/>
            </a:endParaRPr>
          </a:p>
          <a:p>
            <a:pPr defTabSz="514350" eaLnBrk="1" hangingPunct="1">
              <a:buClr>
                <a:schemeClr val="tx1"/>
              </a:buClr>
              <a:buSzPct val="100000"/>
              <a:buFont typeface="Arial" panose="020B0604020202020204" pitchFamily="34" charset="0"/>
              <a:buNone/>
            </a:pPr>
            <a:r>
              <a:rPr lang="en-US" altLang="zh-CN" kern="1200" dirty="0">
                <a:solidFill>
                  <a:srgbClr val="FF0000"/>
                </a:solidFill>
                <a:latin typeface="Times New Roman" panose="02020603050405020304" pitchFamily="18" charset="0"/>
                <a:ea typeface="+mn-ea"/>
                <a:cs typeface="Times New Roman" panose="02020603050405020304" pitchFamily="18" charset="0"/>
              </a:rPr>
              <a:t>2.</a:t>
            </a:r>
            <a:r>
              <a:rPr lang="zh-TW" altLang="en-US" kern="1200" dirty="0">
                <a:solidFill>
                  <a:srgbClr val="FF0000"/>
                </a:solidFill>
                <a:latin typeface="宋体" panose="02010600030101010101" pitchFamily="2" charset="-122"/>
                <a:ea typeface="宋体" panose="02010600030101010101" pitchFamily="2" charset="-122"/>
                <a:cs typeface="+mn-cs"/>
              </a:rPr>
              <a:t>选择案例类型</a:t>
            </a:r>
            <a:r>
              <a:rPr lang="en-US" altLang="zh-CN" kern="1200" dirty="0">
                <a:solidFill>
                  <a:srgbClr val="FF0000"/>
                </a:solidFill>
                <a:latin typeface="Times New Roman" panose="02020603050405020304" pitchFamily="18" charset="0"/>
                <a:ea typeface="+mn-ea"/>
                <a:cs typeface="Times New Roman" panose="02020603050405020304" pitchFamily="18" charset="0"/>
              </a:rPr>
              <a:t>(Grouping personal experience) </a:t>
            </a:r>
            <a:endParaRPr lang="en-US" altLang="zh-CN" kern="1200" dirty="0">
              <a:solidFill>
                <a:srgbClr val="FF0000"/>
              </a:solidFill>
              <a:latin typeface="Times New Roman" panose="02020603050405020304" pitchFamily="18" charset="0"/>
              <a:ea typeface="+mn-ea"/>
              <a:cs typeface="Times New Roman" panose="02020603050405020304" pitchFamily="18" charset="0"/>
            </a:endParaRPr>
          </a:p>
          <a:p>
            <a:pPr defTabSz="514350" eaLnBrk="1" hangingPunct="1">
              <a:buClr>
                <a:schemeClr val="tx1"/>
              </a:buClr>
              <a:buSzPct val="100000"/>
              <a:buFont typeface="Arial" panose="020B0604020202020204" pitchFamily="34" charset="0"/>
              <a:buNone/>
            </a:pPr>
            <a:r>
              <a:rPr lang="en-US" altLang="zh-CN" kern="1200" dirty="0">
                <a:latin typeface="Times New Roman" panose="02020603050405020304" pitchFamily="18" charset="0"/>
                <a:ea typeface="+mn-ea"/>
                <a:cs typeface="Times New Roman" panose="02020603050405020304" pitchFamily="18" charset="0"/>
              </a:rPr>
              <a:t>My friend Wang Xiao er </a:t>
            </a:r>
            <a:r>
              <a:rPr lang="en-US" altLang="zh-CN" kern="1200" dirty="0">
                <a:latin typeface="Times New Roman" panose="02020603050405020304" pitchFamily="18" charset="0"/>
                <a:ea typeface="Times New Roman" panose="02020603050405020304" pitchFamily="18" charset="0"/>
                <a:cs typeface="+mn-cs"/>
              </a:rPr>
              <a:t>——</a:t>
            </a:r>
            <a:r>
              <a:rPr lang="en-US" altLang="zh-CN" kern="1200" dirty="0">
                <a:latin typeface="Times New Roman" panose="02020603050405020304" pitchFamily="18" charset="0"/>
                <a:ea typeface="+mn-ea"/>
                <a:cs typeface="Times New Roman" panose="02020603050405020304" pitchFamily="18" charset="0"/>
              </a:rPr>
              <a:t>a fresh artist</a:t>
            </a:r>
            <a:endParaRPr lang="en-US" altLang="zh-CN" kern="1200" dirty="0">
              <a:latin typeface="Times New Roman" panose="02020603050405020304" pitchFamily="18" charset="0"/>
              <a:ea typeface="+mn-ea"/>
              <a:cs typeface="Times New Roman" panose="02020603050405020304" pitchFamily="18" charset="0"/>
            </a:endParaRPr>
          </a:p>
          <a:p>
            <a:pPr defTabSz="514350" eaLnBrk="1" hangingPunct="1">
              <a:buClr>
                <a:schemeClr val="tx1"/>
              </a:buClr>
              <a:buSzPct val="100000"/>
              <a:buFont typeface="Arial" panose="020B0604020202020204" pitchFamily="34" charset="0"/>
              <a:buNone/>
            </a:pPr>
            <a:r>
              <a:rPr lang="en-US" altLang="zh-CN" kern="1200" dirty="0">
                <a:solidFill>
                  <a:srgbClr val="FF0000"/>
                </a:solidFill>
                <a:latin typeface="Times New Roman" panose="02020603050405020304" pitchFamily="18" charset="0"/>
                <a:ea typeface="+mn-ea"/>
                <a:cs typeface="Times New Roman" panose="02020603050405020304" pitchFamily="18" charset="0"/>
              </a:rPr>
              <a:t>3.</a:t>
            </a:r>
            <a:r>
              <a:rPr lang="zh-TW" altLang="en-US" kern="1200" dirty="0">
                <a:solidFill>
                  <a:srgbClr val="FF0000"/>
                </a:solidFill>
                <a:latin typeface="宋体" panose="02010600030101010101" pitchFamily="2" charset="-122"/>
                <a:ea typeface="宋体" panose="02010600030101010101" pitchFamily="2" charset="-122"/>
                <a:cs typeface="+mn-cs"/>
              </a:rPr>
              <a:t>案例联系论点</a:t>
            </a:r>
            <a:r>
              <a:rPr lang="en-US" altLang="zh-TW" kern="1200" dirty="0">
                <a:solidFill>
                  <a:srgbClr val="FF0000"/>
                </a:solidFill>
                <a:latin typeface="宋体" panose="02010600030101010101" pitchFamily="2" charset="-122"/>
                <a:ea typeface="宋体" panose="02010600030101010101" pitchFamily="2" charset="-122"/>
                <a:cs typeface="+mn-cs"/>
              </a:rPr>
              <a:t>(</a:t>
            </a:r>
            <a:r>
              <a:rPr lang="zh-TW" altLang="en-US" kern="1200" dirty="0">
                <a:solidFill>
                  <a:srgbClr val="FF0000"/>
                </a:solidFill>
                <a:latin typeface="宋体" panose="02010600030101010101" pitchFamily="2" charset="-122"/>
                <a:ea typeface="宋体" panose="02010600030101010101" pitchFamily="2" charset="-122"/>
                <a:cs typeface="+mn-cs"/>
              </a:rPr>
              <a:t>重述论点）</a:t>
            </a:r>
            <a:r>
              <a:rPr lang="en-US" altLang="zh-TW" kern="1200" dirty="0">
                <a:solidFill>
                  <a:srgbClr val="FF0000"/>
                </a:solidFill>
                <a:latin typeface="宋体" panose="02010600030101010101" pitchFamily="2" charset="-122"/>
                <a:ea typeface="宋体" panose="02010600030101010101" pitchFamily="2" charset="-122"/>
                <a:cs typeface="+mn-cs"/>
              </a:rPr>
              <a:t>:</a:t>
            </a:r>
            <a:endParaRPr lang="en-US" altLang="zh-TW" kern="1200" dirty="0">
              <a:solidFill>
                <a:srgbClr val="FF0000"/>
              </a:solidFill>
              <a:latin typeface="宋体" panose="02010600030101010101" pitchFamily="2" charset="-122"/>
              <a:ea typeface="宋体" panose="02010600030101010101" pitchFamily="2" charset="-122"/>
              <a:cs typeface="+mn-cs"/>
            </a:endParaRPr>
          </a:p>
          <a:p>
            <a:pPr defTabSz="514350" eaLnBrk="1" hangingPunct="1">
              <a:buClr>
                <a:schemeClr val="tx1"/>
              </a:buClr>
              <a:buSzPct val="100000"/>
              <a:buFont typeface="Arial" panose="020B0604020202020204" pitchFamily="34" charset="0"/>
              <a:buNone/>
            </a:pPr>
            <a:r>
              <a:rPr lang="en-US" altLang="zh-CN" kern="1200" dirty="0">
                <a:latin typeface="Times New Roman" panose="02020603050405020304" pitchFamily="18" charset="0"/>
                <a:ea typeface="+mn-ea"/>
                <a:cs typeface="Times New Roman" panose="02020603050405020304" pitchFamily="18" charset="0"/>
              </a:rPr>
              <a:t>According to this case, we can clearly catch the point why government should spend more money on arts.</a:t>
            </a:r>
            <a:endParaRPr lang="zh-CN" altLang="en-US" kern="1200" dirty="0">
              <a:latin typeface="Times New Roman" panose="02020603050405020304" pitchFamily="18" charset="0"/>
              <a:ea typeface="Times New Roman" panose="02020603050405020304" pitchFamily="18" charset="0"/>
              <a:cs typeface="+mn-cs"/>
            </a:endParaRPr>
          </a:p>
        </p:txBody>
      </p:sp>
      <p:sp>
        <p:nvSpPr>
          <p:cNvPr id="13" name="标题 1"/>
          <p:cNvSpPr txBox="1"/>
          <p:nvPr/>
        </p:nvSpPr>
        <p:spPr>
          <a:xfrm>
            <a:off x="285750" y="3143250"/>
            <a:ext cx="1809750" cy="850900"/>
          </a:xfrm>
          <a:prstGeom prst="rect">
            <a:avLst/>
          </a:prstGeom>
        </p:spPr>
        <p:txBody>
          <a:bodyPr anchor="ctr"/>
          <a:lstStyle/>
          <a:p>
            <a:pPr marR="0" algn="ctr" defTabSz="914400" rtl="0" fontAlgn="auto">
              <a:spcAft>
                <a:spcPts val="0"/>
              </a:spcAft>
              <a:buClrTx/>
              <a:buSzTx/>
              <a:buFont typeface="Arial" panose="020B0604020202020204" pitchFamily="34" charset="0"/>
              <a:buNone/>
              <a:defRPr/>
            </a:pPr>
            <a: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t>Three </a:t>
            </a:r>
            <a:r>
              <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rPr>
              <a:t>Steps</a:t>
            </a:r>
            <a:endPar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endParaRPr>
          </a:p>
          <a:p>
            <a:pPr marR="0" algn="ctr" defTabSz="914400" rtl="0" fontAlgn="auto">
              <a:spcAft>
                <a:spcPts val="0"/>
              </a:spcAft>
              <a:buClrTx/>
              <a:buSzTx/>
              <a:buFont typeface="Arial" panose="020B0604020202020204" pitchFamily="34" charset="0"/>
              <a:buNone/>
              <a:defRPr/>
            </a:pPr>
            <a:b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br>
            <a:r>
              <a:rPr kumimoji="0" lang="en-US" altLang="zh-CN" sz="2000" kern="1200" cap="none" spc="0" normalizeH="0" baseline="0" noProof="0" dirty="0">
                <a:solidFill>
                  <a:srgbClr val="FF0000"/>
                </a:solidFill>
                <a:latin typeface="Times New Roman" panose="02020603050405020304" pitchFamily="18" charset="0"/>
                <a:ea typeface="+mj-ea"/>
                <a:cs typeface="Times New Roman" panose="02020603050405020304" pitchFamily="18" charset="0"/>
              </a:rPr>
              <a:t>1.</a:t>
            </a:r>
            <a:r>
              <a:rPr kumimoji="0" lang="zh-CN" altLang="en-US" kern="1200" cap="none" spc="0" normalizeH="0" baseline="0" noProof="0" dirty="0">
                <a:solidFill>
                  <a:srgbClr val="FF0000"/>
                </a:solidFill>
                <a:latin typeface="Times New Roman" panose="02020603050405020304" pitchFamily="18" charset="0"/>
                <a:ea typeface="+mn-ea"/>
                <a:cs typeface="Times New Roman" panose="02020603050405020304" pitchFamily="18" charset="0"/>
              </a:rPr>
              <a:t>明确论点</a:t>
            </a:r>
            <a:endParaRPr kumimoji="0" lang="zh-CN" altLang="en-US" kern="1200" cap="none" spc="0" normalizeH="0" baseline="0" noProof="0"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357188" y="457200"/>
            <a:ext cx="8215312" cy="795338"/>
          </a:xfrm>
        </p:spPr>
        <p:txBody>
          <a:bodyPr wrap="square" lIns="91440" tIns="45720" rIns="91440" bIns="45720" anchor="ctr"/>
          <a:p>
            <a:pPr defTabSz="514350" eaLnBrk="1" hangingPunct="1"/>
            <a:r>
              <a:rPr lang="en-US" altLang="zh-CN" sz="3200" kern="1200" dirty="0">
                <a:latin typeface="+mj-lt"/>
                <a:ea typeface="+mj-ea"/>
                <a:cs typeface="+mj-cs"/>
              </a:rPr>
              <a:t>Sample - Grouping personal experience</a:t>
            </a:r>
            <a:endParaRPr lang="zh-CN" altLang="en-US" sz="3200" kern="1200" dirty="0">
              <a:latin typeface="+mj-lt"/>
              <a:ea typeface="+mj-ea"/>
              <a:cs typeface="+mj-cs"/>
            </a:endParaRPr>
          </a:p>
        </p:txBody>
      </p:sp>
      <p:sp>
        <p:nvSpPr>
          <p:cNvPr id="32770" name="内容占位符 2"/>
          <p:cNvSpPr>
            <a:spLocks noGrp="1"/>
          </p:cNvSpPr>
          <p:nvPr>
            <p:ph idx="1"/>
          </p:nvPr>
        </p:nvSpPr>
        <p:spPr>
          <a:xfrm>
            <a:off x="357188" y="1404938"/>
            <a:ext cx="8215312" cy="5095875"/>
          </a:xfrm>
        </p:spPr>
        <p:txBody>
          <a:bodyPr wrap="square" lIns="91440" tIns="45720" rIns="91440" bIns="45720" anchor="t"/>
          <a:p>
            <a:pPr defTabSz="514350" eaLnBrk="1" hangingPunct="1">
              <a:spcBef>
                <a:spcPts val="200"/>
              </a:spcBef>
              <a:spcAft>
                <a:spcPts val="275"/>
              </a:spcAft>
              <a:buClr>
                <a:schemeClr val="tx1"/>
              </a:buClr>
              <a:buSzPct val="100000"/>
              <a:buFont typeface="Arial" panose="020B0604020202020204" pitchFamily="34" charset="0"/>
              <a:buNone/>
            </a:pPr>
            <a:r>
              <a:rPr lang="en-US" altLang="zh-CN" sz="2400" kern="1200" dirty="0">
                <a:solidFill>
                  <a:srgbClr val="FF0000"/>
                </a:solidFill>
                <a:latin typeface="Times New Roman" panose="02020603050405020304" pitchFamily="18" charset="0"/>
                <a:ea typeface="+mn-ea"/>
                <a:cs typeface="Times New Roman" panose="02020603050405020304" pitchFamily="18" charset="0"/>
              </a:rPr>
              <a:t>(step 1) Government can develop tourism through sponsoring artists. </a:t>
            </a:r>
            <a:r>
              <a:rPr lang="en-US" altLang="zh-CN" sz="2400" kern="1200" dirty="0">
                <a:solidFill>
                  <a:srgbClr val="002060"/>
                </a:solidFill>
                <a:latin typeface="Times New Roman" panose="02020603050405020304" pitchFamily="18" charset="0"/>
                <a:ea typeface="+mn-ea"/>
                <a:cs typeface="Times New Roman" panose="02020603050405020304" pitchFamily="18" charset="0"/>
              </a:rPr>
              <a:t>(step 2) That is, a fresh artist who pretty loves making sculptures, usually did not fight for his dream of being a great artist until he succeeded to apply the governmental financial assistance that allowed him to buy many requisite tools and books for sculpture, </a:t>
            </a:r>
            <a:r>
              <a:rPr lang="en-US" altLang="zh-CN" sz="2400" kern="1200" dirty="0">
                <a:solidFill>
                  <a:schemeClr val="tx2"/>
                </a:solidFill>
                <a:latin typeface="Times New Roman" panose="02020603050405020304" pitchFamily="18" charset="0"/>
                <a:ea typeface="+mn-ea"/>
                <a:cs typeface="Times New Roman" panose="02020603050405020304" pitchFamily="18" charset="0"/>
              </a:rPr>
              <a:t>(step 3) Of course, it is true that without paid from selling works, artists can be considered unemployed. Therefore, to decrease rate of unemployment, government ought to offer more financial help to artists.</a:t>
            </a:r>
            <a:endParaRPr lang="zh-CN" altLang="en-US" sz="2400" kern="1200" dirty="0">
              <a:solidFill>
                <a:schemeClr val="tx2"/>
              </a:solidFill>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3" name="Picture 1" descr="C:\Users\09\AppData\Roaming\Tencent\Users\369253814\QQ\WinTemp\RichOle\OG_68Z)II`9(F)@8)@JWEG1.png"/>
          <p:cNvPicPr>
            <a:picLocks noChangeAspect="1"/>
          </p:cNvPicPr>
          <p:nvPr/>
        </p:nvPicPr>
        <p:blipFill>
          <a:blip r:embed="rId1"/>
          <a:stretch>
            <a:fillRect/>
          </a:stretch>
        </p:blipFill>
        <p:spPr>
          <a:xfrm>
            <a:off x="571500" y="1000125"/>
            <a:ext cx="8153400" cy="5159375"/>
          </a:xfrm>
          <a:prstGeom prst="rect">
            <a:avLst/>
          </a:prstGeom>
          <a:noFill/>
          <a:ln w="9525">
            <a:noFill/>
          </a:ln>
        </p:spPr>
      </p:pic>
      <p:sp>
        <p:nvSpPr>
          <p:cNvPr id="33794" name="标题 1"/>
          <p:cNvSpPr>
            <a:spLocks noGrp="1"/>
          </p:cNvSpPr>
          <p:nvPr>
            <p:ph type="title"/>
          </p:nvPr>
        </p:nvSpPr>
        <p:spPr/>
        <p:txBody>
          <a:bodyPr wrap="square" lIns="91440" tIns="45720" rIns="91440" bIns="45720" anchor="ctr"/>
          <a:p>
            <a:pPr defTabSz="514350" eaLnBrk="1" hangingPunct="1"/>
            <a:r>
              <a:rPr lang="zh-CN" altLang="en-US" kern="1200" dirty="0">
                <a:latin typeface="+mj-lt"/>
                <a:ea typeface="+mj-ea"/>
                <a:cs typeface="+mj-cs"/>
              </a:rPr>
              <a:t>学生杰作：</a:t>
            </a:r>
            <a:endParaRPr lang="zh-CN" altLang="en-US" kern="1200" dirty="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7" name="Picture 1" descr="C:\Users\09\AppData\Roaming\Tencent\Users\369253814\QQ\WinTemp\RichOle\8OQ5OYNCACTT0[]RG8X3$)C.png"/>
          <p:cNvPicPr>
            <a:picLocks noChangeAspect="1"/>
          </p:cNvPicPr>
          <p:nvPr/>
        </p:nvPicPr>
        <p:blipFill>
          <a:blip r:embed="rId1"/>
          <a:stretch>
            <a:fillRect/>
          </a:stretch>
        </p:blipFill>
        <p:spPr>
          <a:xfrm>
            <a:off x="952500" y="357188"/>
            <a:ext cx="7048500" cy="63055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wrap="square" lIns="91440" tIns="45720" rIns="91440" bIns="45720" anchor="ctr"/>
          <a:p>
            <a:pPr defTabSz="514350" eaLnBrk="1" hangingPunct="1"/>
            <a:r>
              <a:rPr lang="zh-CN" altLang="en-US" kern="1200" dirty="0">
                <a:latin typeface="+mj-lt"/>
                <a:ea typeface="+mj-ea"/>
                <a:cs typeface="+mj-cs"/>
              </a:rPr>
              <a:t>举例子</a:t>
            </a:r>
            <a:r>
              <a:rPr lang="en-US" altLang="zh-CN" kern="1200" dirty="0">
                <a:latin typeface="+mj-lt"/>
                <a:ea typeface="+mj-ea"/>
                <a:cs typeface="+mj-cs"/>
              </a:rPr>
              <a:t>——</a:t>
            </a:r>
            <a:r>
              <a:rPr lang="zh-CN" altLang="en-US" kern="1200" dirty="0">
                <a:latin typeface="+mj-lt"/>
                <a:ea typeface="+mj-ea"/>
                <a:cs typeface="+mj-cs"/>
                <a:sym typeface="Arial" panose="020B0604020202020204" pitchFamily="34" charset="0"/>
              </a:rPr>
              <a:t>最</a:t>
            </a:r>
            <a:r>
              <a:rPr lang="en-US" altLang="zh-CN" kern="1200" dirty="0">
                <a:latin typeface="+mj-lt"/>
                <a:ea typeface="+mj-ea"/>
                <a:cs typeface="+mj-cs"/>
                <a:sym typeface="Arial" panose="020B0604020202020204" pitchFamily="34" charset="0"/>
              </a:rPr>
              <a:t>special</a:t>
            </a:r>
            <a:r>
              <a:rPr lang="zh-CN" altLang="zh-CN" kern="1200" dirty="0">
                <a:latin typeface="+mj-lt"/>
                <a:ea typeface="+mj-ea"/>
                <a:cs typeface="+mj-cs"/>
                <a:sym typeface="Arial" panose="020B0604020202020204" pitchFamily="34" charset="0"/>
              </a:rPr>
              <a:t>的</a:t>
            </a:r>
            <a:r>
              <a:rPr lang="zh-CN" altLang="en-US" kern="1200" dirty="0">
                <a:latin typeface="+mj-lt"/>
                <a:ea typeface="+mj-ea"/>
                <a:cs typeface="+mj-cs"/>
                <a:sym typeface="Arial" panose="020B0604020202020204" pitchFamily="34" charset="0"/>
              </a:rPr>
              <a:t>用法</a:t>
            </a:r>
            <a:r>
              <a:rPr lang="zh-CN" altLang="en-US" kern="1200" dirty="0">
                <a:latin typeface="+mj-lt"/>
                <a:ea typeface="+mj-ea"/>
                <a:cs typeface="+mj-cs"/>
              </a:rPr>
              <a:t>：类比</a:t>
            </a:r>
            <a:endParaRPr lang="zh-CN" altLang="en-US" kern="1200" dirty="0">
              <a:latin typeface="+mj-lt"/>
              <a:ea typeface="+mj-ea"/>
              <a:cs typeface="+mj-cs"/>
            </a:endParaRPr>
          </a:p>
        </p:txBody>
      </p:sp>
      <p:sp>
        <p:nvSpPr>
          <p:cNvPr id="35842" name="内容占位符 2"/>
          <p:cNvSpPr>
            <a:spLocks noGrp="1"/>
          </p:cNvSpPr>
          <p:nvPr>
            <p:ph idx="1"/>
          </p:nvPr>
        </p:nvSpPr>
        <p:spPr>
          <a:xfrm>
            <a:off x="500063" y="1000125"/>
            <a:ext cx="8215312" cy="590550"/>
          </a:xfrm>
        </p:spPr>
        <p:txBody>
          <a:bodyPr wrap="square" lIns="91440" tIns="45720" rIns="91440" bIns="45720" anchor="t"/>
          <a:p>
            <a:pPr defTabSz="514350" eaLnBrk="1" hangingPunct="1">
              <a:buSzPct val="100000"/>
              <a:buFont typeface="Arial" panose="020B0604020202020204" pitchFamily="34" charset="0"/>
            </a:pPr>
            <a:r>
              <a:rPr lang="zh-CN" altLang="en-US" kern="1200" dirty="0">
                <a:latin typeface="+mn-lt"/>
                <a:ea typeface="+mn-ea"/>
                <a:cs typeface="+mn-cs"/>
              </a:rPr>
              <a:t>类比</a:t>
            </a:r>
            <a:r>
              <a:rPr lang="en-US" altLang="zh-CN" kern="1200" dirty="0">
                <a:latin typeface="+mn-lt"/>
                <a:ea typeface="+mn-ea"/>
                <a:cs typeface="+mn-cs"/>
              </a:rPr>
              <a:t>——</a:t>
            </a:r>
            <a:r>
              <a:rPr lang="zh-CN" altLang="en-US" kern="1200" dirty="0">
                <a:latin typeface="+mn-lt"/>
                <a:ea typeface="+mn-ea"/>
                <a:cs typeface="+mn-cs"/>
              </a:rPr>
              <a:t>类同的例子进行比较</a:t>
            </a:r>
            <a:endParaRPr lang="en-US" altLang="en-US" kern="1200" dirty="0">
              <a:latin typeface="+mn-lt"/>
              <a:ea typeface="+mn-ea"/>
              <a:cs typeface="+mn-cs"/>
            </a:endParaRPr>
          </a:p>
          <a:p>
            <a:pPr defTabSz="514350" eaLnBrk="1" hangingPunct="1">
              <a:buSzPct val="100000"/>
              <a:buFont typeface="Arial" panose="020B0604020202020204" pitchFamily="34" charset="0"/>
            </a:pPr>
            <a:endParaRPr lang="en-US" altLang="zh-CN" kern="1200" dirty="0">
              <a:latin typeface="+mn-lt"/>
              <a:ea typeface="+mn-ea"/>
              <a:cs typeface="+mn-cs"/>
            </a:endParaRPr>
          </a:p>
          <a:p>
            <a:pPr defTabSz="514350" eaLnBrk="1" hangingPunct="1">
              <a:buClr>
                <a:schemeClr val="tx1"/>
              </a:buClr>
              <a:buSzPct val="100000"/>
              <a:buFont typeface="Arial" panose="020B0604020202020204" pitchFamily="34" charset="0"/>
              <a:buNone/>
            </a:pPr>
            <a:endParaRPr lang="zh-CN" altLang="en-US" kern="1200" dirty="0">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5" name="Picture 1" descr="C:\Users\09\AppData\Roaming\Tencent\Users\369253814\QQ\WinTemp\RichOle\`TVRXAXU8(_W9Q[ZL@3%0KJ.png"/>
          <p:cNvPicPr>
            <a:picLocks noChangeAspect="1"/>
          </p:cNvPicPr>
          <p:nvPr/>
        </p:nvPicPr>
        <p:blipFill>
          <a:blip r:embed="rId1"/>
          <a:stretch>
            <a:fillRect/>
          </a:stretch>
        </p:blipFill>
        <p:spPr>
          <a:xfrm>
            <a:off x="3214688" y="3571875"/>
            <a:ext cx="2895600" cy="3419475"/>
          </a:xfrm>
          <a:prstGeom prst="rect">
            <a:avLst/>
          </a:prstGeom>
          <a:noFill/>
          <a:ln w="9525">
            <a:noFill/>
          </a:ln>
        </p:spPr>
      </p:pic>
      <p:sp>
        <p:nvSpPr>
          <p:cNvPr id="36866" name="标题 1"/>
          <p:cNvSpPr>
            <a:spLocks noGrp="1"/>
          </p:cNvSpPr>
          <p:nvPr>
            <p:ph type="title"/>
          </p:nvPr>
        </p:nvSpPr>
        <p:spPr/>
        <p:txBody>
          <a:bodyPr wrap="square" lIns="91440" tIns="45720" rIns="91440" bIns="45720" anchor="ctr"/>
          <a:p>
            <a:pPr defTabSz="514350" eaLnBrk="1" hangingPunct="1"/>
            <a:r>
              <a:rPr lang="zh-CN" altLang="en-US" kern="1200" dirty="0">
                <a:latin typeface="+mj-lt"/>
                <a:ea typeface="+mj-ea"/>
                <a:cs typeface="+mj-cs"/>
              </a:rPr>
              <a:t>举例子</a:t>
            </a:r>
            <a:r>
              <a:rPr lang="en-US" altLang="zh-CN" kern="1200" dirty="0">
                <a:latin typeface="+mj-lt"/>
                <a:ea typeface="+mj-ea"/>
                <a:cs typeface="+mj-cs"/>
              </a:rPr>
              <a:t>——</a:t>
            </a:r>
            <a:r>
              <a:rPr lang="zh-CN" altLang="en-US" kern="1200" dirty="0">
                <a:latin typeface="+mj-lt"/>
                <a:ea typeface="+mj-ea"/>
                <a:cs typeface="+mj-cs"/>
                <a:sym typeface="Arial" panose="020B0604020202020204" pitchFamily="34" charset="0"/>
              </a:rPr>
              <a:t>最</a:t>
            </a:r>
            <a:r>
              <a:rPr lang="en-US" altLang="zh-CN" kern="1200" dirty="0">
                <a:latin typeface="+mj-lt"/>
                <a:ea typeface="+mj-ea"/>
                <a:cs typeface="+mj-cs"/>
                <a:sym typeface="Arial" panose="020B0604020202020204" pitchFamily="34" charset="0"/>
              </a:rPr>
              <a:t>special</a:t>
            </a:r>
            <a:r>
              <a:rPr lang="zh-CN" altLang="zh-CN" kern="1200" dirty="0">
                <a:latin typeface="+mj-lt"/>
                <a:ea typeface="+mj-ea"/>
                <a:cs typeface="+mj-cs"/>
                <a:sym typeface="Arial" panose="020B0604020202020204" pitchFamily="34" charset="0"/>
              </a:rPr>
              <a:t>的</a:t>
            </a:r>
            <a:r>
              <a:rPr lang="zh-CN" altLang="en-US" kern="1200" dirty="0">
                <a:latin typeface="+mj-lt"/>
                <a:ea typeface="+mj-ea"/>
                <a:cs typeface="+mj-cs"/>
                <a:sym typeface="Arial" panose="020B0604020202020204" pitchFamily="34" charset="0"/>
              </a:rPr>
              <a:t>用法</a:t>
            </a:r>
            <a:r>
              <a:rPr lang="zh-CN" altLang="en-US" kern="1200" dirty="0">
                <a:latin typeface="+mj-lt"/>
                <a:ea typeface="+mj-ea"/>
                <a:cs typeface="+mj-cs"/>
              </a:rPr>
              <a:t>：类比</a:t>
            </a:r>
            <a:endParaRPr lang="zh-CN" altLang="en-US" kern="1200" dirty="0">
              <a:latin typeface="+mj-lt"/>
              <a:ea typeface="+mj-ea"/>
              <a:cs typeface="+mj-cs"/>
            </a:endParaRPr>
          </a:p>
        </p:txBody>
      </p:sp>
      <p:sp>
        <p:nvSpPr>
          <p:cNvPr id="36867" name="内容占位符 2"/>
          <p:cNvSpPr>
            <a:spLocks noGrp="1"/>
          </p:cNvSpPr>
          <p:nvPr>
            <p:ph idx="1"/>
          </p:nvPr>
        </p:nvSpPr>
        <p:spPr>
          <a:xfrm>
            <a:off x="500063" y="1000125"/>
            <a:ext cx="8215312" cy="590550"/>
          </a:xfrm>
        </p:spPr>
        <p:txBody>
          <a:bodyPr wrap="square" lIns="91440" tIns="45720" rIns="91440" bIns="45720" anchor="t"/>
          <a:p>
            <a:pPr defTabSz="514350" eaLnBrk="1" hangingPunct="1">
              <a:buSzPct val="100000"/>
              <a:buFont typeface="Arial" panose="020B0604020202020204" pitchFamily="34" charset="0"/>
            </a:pPr>
            <a:r>
              <a:rPr lang="zh-CN" altLang="en-US" kern="1200" dirty="0">
                <a:latin typeface="+mn-lt"/>
                <a:ea typeface="+mn-ea"/>
                <a:cs typeface="+mn-cs"/>
              </a:rPr>
              <a:t>类比</a:t>
            </a:r>
            <a:r>
              <a:rPr lang="en-US" altLang="zh-CN" kern="1200" dirty="0">
                <a:latin typeface="+mn-lt"/>
                <a:ea typeface="+mn-ea"/>
                <a:cs typeface="+mn-cs"/>
              </a:rPr>
              <a:t>——</a:t>
            </a:r>
            <a:r>
              <a:rPr lang="zh-CN" altLang="en-US" kern="1200" dirty="0">
                <a:latin typeface="+mn-lt"/>
                <a:ea typeface="+mn-ea"/>
                <a:cs typeface="+mn-cs"/>
              </a:rPr>
              <a:t>类同的例子进行比较</a:t>
            </a:r>
            <a:endParaRPr lang="en-US" altLang="en-US" kern="1200" dirty="0">
              <a:latin typeface="+mn-lt"/>
              <a:ea typeface="+mn-ea"/>
              <a:cs typeface="+mn-cs"/>
            </a:endParaRPr>
          </a:p>
          <a:p>
            <a:pPr defTabSz="514350" eaLnBrk="1" hangingPunct="1">
              <a:buSzPct val="100000"/>
              <a:buFont typeface="Arial" panose="020B0604020202020204" pitchFamily="34" charset="0"/>
            </a:pPr>
            <a:endParaRPr lang="en-US" altLang="zh-CN" kern="1200" dirty="0">
              <a:latin typeface="+mn-lt"/>
              <a:ea typeface="+mn-ea"/>
              <a:cs typeface="+mn-cs"/>
            </a:endParaRPr>
          </a:p>
          <a:p>
            <a:pPr defTabSz="514350" eaLnBrk="1" hangingPunct="1">
              <a:buClr>
                <a:schemeClr val="tx1"/>
              </a:buClr>
              <a:buSzPct val="100000"/>
              <a:buFont typeface="Arial" panose="020B0604020202020204" pitchFamily="34" charset="0"/>
              <a:buNone/>
            </a:pPr>
            <a:endParaRPr lang="zh-CN" altLang="en-US" kern="1200" dirty="0">
              <a:latin typeface="+mn-lt"/>
              <a:ea typeface="+mn-ea"/>
              <a:cs typeface="+mn-cs"/>
            </a:endParaRPr>
          </a:p>
        </p:txBody>
      </p:sp>
      <p:sp>
        <p:nvSpPr>
          <p:cNvPr id="36868" name="圆角矩形 27649"/>
          <p:cNvSpPr/>
          <p:nvPr/>
        </p:nvSpPr>
        <p:spPr>
          <a:xfrm>
            <a:off x="1143000" y="1643063"/>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Professional players deserve high salary.</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p:txBody>
          <a:bodyPr wrap="square" lIns="91440" tIns="45720" rIns="91440" bIns="45720" anchor="ctr"/>
          <a:p>
            <a:pPr defTabSz="514350" eaLnBrk="1" hangingPunct="1"/>
            <a:r>
              <a:rPr lang="zh-CN" altLang="en-US" kern="1200" dirty="0">
                <a:latin typeface="+mj-lt"/>
                <a:ea typeface="+mj-ea"/>
                <a:cs typeface="+mj-cs"/>
              </a:rPr>
              <a:t>举例子</a:t>
            </a:r>
            <a:r>
              <a:rPr lang="en-US" altLang="zh-CN" kern="1200" dirty="0">
                <a:latin typeface="+mj-lt"/>
                <a:ea typeface="+mj-ea"/>
                <a:cs typeface="+mj-cs"/>
              </a:rPr>
              <a:t>——</a:t>
            </a:r>
            <a:r>
              <a:rPr lang="zh-CN" altLang="en-US" kern="1200" dirty="0">
                <a:latin typeface="+mj-lt"/>
                <a:ea typeface="+mj-ea"/>
                <a:cs typeface="+mj-cs"/>
              </a:rPr>
              <a:t>最</a:t>
            </a:r>
            <a:r>
              <a:rPr lang="en-US" altLang="zh-CN" kern="1200" dirty="0">
                <a:latin typeface="+mj-lt"/>
                <a:ea typeface="+mj-ea"/>
                <a:cs typeface="+mj-cs"/>
              </a:rPr>
              <a:t>special</a:t>
            </a:r>
            <a:r>
              <a:rPr lang="zh-CN" altLang="zh-CN" kern="1200" dirty="0">
                <a:latin typeface="+mj-lt"/>
                <a:ea typeface="+mj-ea"/>
                <a:cs typeface="+mj-cs"/>
              </a:rPr>
              <a:t>的</a:t>
            </a:r>
            <a:r>
              <a:rPr lang="zh-CN" altLang="en-US" kern="1200" dirty="0">
                <a:latin typeface="+mj-lt"/>
                <a:ea typeface="+mj-ea"/>
                <a:cs typeface="+mj-cs"/>
              </a:rPr>
              <a:t>用法：类比</a:t>
            </a:r>
            <a:endParaRPr lang="zh-CN" altLang="en-US" kern="1200" dirty="0">
              <a:latin typeface="+mj-lt"/>
              <a:ea typeface="+mj-ea"/>
              <a:cs typeface="+mj-cs"/>
            </a:endParaRPr>
          </a:p>
        </p:txBody>
      </p:sp>
      <p:sp>
        <p:nvSpPr>
          <p:cNvPr id="37890" name="内容占位符 2"/>
          <p:cNvSpPr>
            <a:spLocks noGrp="1"/>
          </p:cNvSpPr>
          <p:nvPr>
            <p:ph idx="1"/>
          </p:nvPr>
        </p:nvSpPr>
        <p:spPr>
          <a:xfrm>
            <a:off x="500063" y="1000125"/>
            <a:ext cx="8215312" cy="590550"/>
          </a:xfrm>
        </p:spPr>
        <p:txBody>
          <a:bodyPr wrap="square" lIns="91440" tIns="45720" rIns="91440" bIns="45720" anchor="t"/>
          <a:p>
            <a:pPr defTabSz="514350" eaLnBrk="1" hangingPunct="1">
              <a:buSzPct val="100000"/>
              <a:buFont typeface="Arial" panose="020B0604020202020204" pitchFamily="34" charset="0"/>
            </a:pPr>
            <a:r>
              <a:rPr lang="zh-CN" altLang="en-US" kern="1200" dirty="0">
                <a:latin typeface="+mn-lt"/>
                <a:ea typeface="+mn-ea"/>
                <a:cs typeface="+mn-cs"/>
              </a:rPr>
              <a:t>类比</a:t>
            </a:r>
            <a:r>
              <a:rPr lang="en-US" altLang="zh-CN" kern="1200" dirty="0">
                <a:latin typeface="+mn-lt"/>
                <a:ea typeface="+mn-ea"/>
                <a:cs typeface="+mn-cs"/>
              </a:rPr>
              <a:t>——</a:t>
            </a:r>
            <a:r>
              <a:rPr lang="zh-CN" altLang="en-US" kern="1200" dirty="0">
                <a:latin typeface="+mn-lt"/>
                <a:ea typeface="+mn-ea"/>
                <a:cs typeface="+mn-cs"/>
              </a:rPr>
              <a:t>类同的例子进行比较</a:t>
            </a:r>
            <a:endParaRPr lang="en-US" altLang="en-US" kern="1200" dirty="0">
              <a:latin typeface="+mn-lt"/>
              <a:ea typeface="+mn-ea"/>
              <a:cs typeface="+mn-cs"/>
            </a:endParaRPr>
          </a:p>
          <a:p>
            <a:pPr defTabSz="514350" eaLnBrk="1" hangingPunct="1">
              <a:buSzPct val="100000"/>
              <a:buFont typeface="Arial" panose="020B0604020202020204" pitchFamily="34" charset="0"/>
            </a:pPr>
            <a:endParaRPr lang="en-US" altLang="zh-CN" kern="1200" dirty="0">
              <a:latin typeface="+mn-lt"/>
              <a:ea typeface="+mn-ea"/>
              <a:cs typeface="+mn-cs"/>
            </a:endParaRPr>
          </a:p>
          <a:p>
            <a:pPr defTabSz="514350" eaLnBrk="1" hangingPunct="1">
              <a:buClr>
                <a:schemeClr val="tx1"/>
              </a:buClr>
              <a:buSzPct val="100000"/>
              <a:buFont typeface="Arial" panose="020B0604020202020204" pitchFamily="34" charset="0"/>
              <a:buNone/>
            </a:pPr>
            <a:endParaRPr lang="zh-CN" altLang="en-US" kern="1200" dirty="0">
              <a:latin typeface="+mn-lt"/>
              <a:ea typeface="+mn-ea"/>
              <a:cs typeface="+mn-cs"/>
            </a:endParaRPr>
          </a:p>
        </p:txBody>
      </p:sp>
      <p:sp>
        <p:nvSpPr>
          <p:cNvPr id="37891" name="圆角矩形 27649"/>
          <p:cNvSpPr/>
          <p:nvPr/>
        </p:nvSpPr>
        <p:spPr>
          <a:xfrm>
            <a:off x="1143000" y="1500188"/>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宋体" panose="02010600030101010101" pitchFamily="2" charset="-122"/>
                <a:sym typeface="黑体" panose="02010609060101010101" pitchFamily="49" charset="-122"/>
              </a:rPr>
              <a:t>Professional players deserve high salary.</a:t>
            </a:r>
            <a:endParaRPr lang="en-US" altLang="zh-CN" sz="2800" dirty="0">
              <a:latin typeface="Calibri" panose="020F0502020204030204" pitchFamily="34" charset="0"/>
              <a:ea typeface="宋体" panose="02010600030101010101" pitchFamily="2" charset="-122"/>
              <a:sym typeface="黑体" panose="02010609060101010101" pitchFamily="49" charset="-122"/>
            </a:endParaRPr>
          </a:p>
        </p:txBody>
      </p:sp>
      <p:sp>
        <p:nvSpPr>
          <p:cNvPr id="37892" name="TextBox 4"/>
          <p:cNvSpPr txBox="1"/>
          <p:nvPr/>
        </p:nvSpPr>
        <p:spPr>
          <a:xfrm>
            <a:off x="1071563" y="3857625"/>
            <a:ext cx="5072062" cy="1492250"/>
          </a:xfrm>
          <a:prstGeom prst="rect">
            <a:avLst/>
          </a:prstGeom>
          <a:noFill/>
          <a:ln w="9525">
            <a:noFill/>
          </a:ln>
        </p:spPr>
        <p:txBody>
          <a:bodyPr anchor="t">
            <a:spAutoFit/>
          </a:bodyPr>
          <a:p>
            <a:pPr>
              <a:lnSpc>
                <a:spcPct val="130000"/>
              </a:lnSpc>
            </a:pPr>
            <a:r>
              <a:rPr lang="en-US" altLang="zh-CN" sz="1400" dirty="0">
                <a:latin typeface="Arial" panose="020B0604020202020204" pitchFamily="34" charset="0"/>
                <a:ea typeface="微软雅黑" panose="020B0503020204020204" pitchFamily="34" charset="-122"/>
              </a:rPr>
              <a:t>Agree</a:t>
            </a: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 </a:t>
            </a:r>
            <a:endParaRPr lang="en-US" altLang="zh-CN"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运动员很辛苦，值得高工资</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Eg. </a:t>
            </a:r>
            <a:r>
              <a:rPr lang="zh-CN" altLang="en-US" sz="1400" dirty="0">
                <a:latin typeface="Arial" panose="020B0604020202020204" pitchFamily="34" charset="0"/>
                <a:ea typeface="微软雅黑" panose="020B0503020204020204" pitchFamily="34" charset="-122"/>
              </a:rPr>
              <a:t>刘翔。。。。。。。</a:t>
            </a:r>
            <a:r>
              <a:rPr lang="en-US" altLang="zh-CN" sz="1400" dirty="0">
                <a:latin typeface="Arial" panose="020B0604020202020204" pitchFamily="34" charset="0"/>
                <a:ea typeface="微软雅黑" panose="020B0503020204020204" pitchFamily="34" charset="-122"/>
              </a:rPr>
              <a:t>Likewise/similarly</a:t>
            </a:r>
            <a:r>
              <a:rPr lang="zh-CN" altLang="en-US" sz="1400" dirty="0">
                <a:latin typeface="Arial" panose="020B0604020202020204" pitchFamily="34" charset="0"/>
                <a:ea typeface="微软雅黑" panose="020B0503020204020204" pitchFamily="34" charset="-122"/>
              </a:rPr>
              <a:t>，科比。。。。。。。</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71438" y="176213"/>
            <a:ext cx="8215312" cy="795337"/>
          </a:xfrm>
        </p:spPr>
        <p:txBody>
          <a:bodyPr wrap="square" lIns="91440" tIns="45720" rIns="91440" bIns="45720" anchor="ctr"/>
          <a:p>
            <a:pPr defTabSz="514350" eaLnBrk="1" hangingPunct="1"/>
            <a:r>
              <a:rPr lang="zh-CN" altLang="en-US" kern="1200" dirty="0">
                <a:latin typeface="+mj-lt"/>
                <a:ea typeface="+mj-ea"/>
                <a:cs typeface="+mj-cs"/>
              </a:rPr>
              <a:t>学生杰作：</a:t>
            </a:r>
            <a:endParaRPr lang="zh-CN" altLang="en-US" kern="1200" dirty="0">
              <a:latin typeface="+mj-lt"/>
              <a:ea typeface="+mj-ea"/>
              <a:cs typeface="+mj-cs"/>
            </a:endParaRPr>
          </a:p>
        </p:txBody>
      </p:sp>
      <p:pic>
        <p:nvPicPr>
          <p:cNvPr id="38914" name="Picture 1" descr="C:\Users\09\AppData\Roaming\Tencent\Users\369253814\QQ\WinTemp\RichOle\%B[TWHI[O}MOR}@6AC$3ZT6.png"/>
          <p:cNvPicPr>
            <a:picLocks noChangeAspect="1"/>
          </p:cNvPicPr>
          <p:nvPr/>
        </p:nvPicPr>
        <p:blipFill>
          <a:blip r:embed="rId1"/>
          <a:stretch>
            <a:fillRect/>
          </a:stretch>
        </p:blipFill>
        <p:spPr>
          <a:xfrm>
            <a:off x="714375" y="785813"/>
            <a:ext cx="7772400" cy="596582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7" name="Picture 1" descr="C:\Users\09\AppData\Roaming\Tencent\Users\369253814\QQ\WinTemp\RichOle\J}]Z83_MYLCMZT{NM2[SXF6.png"/>
          <p:cNvPicPr>
            <a:picLocks noChangeAspect="1"/>
          </p:cNvPicPr>
          <p:nvPr/>
        </p:nvPicPr>
        <p:blipFill>
          <a:blip r:embed="rId1"/>
          <a:stretch>
            <a:fillRect/>
          </a:stretch>
        </p:blipFill>
        <p:spPr>
          <a:xfrm>
            <a:off x="785813" y="90488"/>
            <a:ext cx="7448550" cy="66960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燕尾形箭头 1"/>
          <p:cNvSpPr/>
          <p:nvPr/>
        </p:nvSpPr>
        <p:spPr>
          <a:xfrm>
            <a:off x="900113" y="1989138"/>
            <a:ext cx="7704138" cy="201612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1" smtClean="0">
                <a:ln>
                  <a:noFill/>
                </a:ln>
                <a:solidFill>
                  <a:schemeClr val="lt1"/>
                </a:solidFill>
                <a:effectLst/>
                <a:uLnTx/>
                <a:uFillTx/>
                <a:latin typeface="+mn-lt"/>
                <a:ea typeface="+mn-ea"/>
                <a:cs typeface="+mn-cs"/>
              </a:rPr>
              <a:t>对比论证</a:t>
            </a:r>
            <a:endParaRPr kumimoji="0" lang="zh-CN" altLang="en-US" sz="36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1" descr="C:\Documents and Settings\Administrator\Application Data\Tencent\Users\369253814\QQ\WinTemp\RichOle\6568(J%1Y3TL6@P}{_1NBZQ.jpg"/>
          <p:cNvPicPr>
            <a:picLocks noChangeAspect="1"/>
          </p:cNvPicPr>
          <p:nvPr/>
        </p:nvPicPr>
        <p:blipFill>
          <a:blip r:embed="rId1"/>
          <a:srcRect l="4198" t="13950"/>
          <a:stretch>
            <a:fillRect/>
          </a:stretch>
        </p:blipFill>
        <p:spPr>
          <a:xfrm>
            <a:off x="755650" y="1123950"/>
            <a:ext cx="7699375" cy="2184400"/>
          </a:xfrm>
          <a:prstGeom prst="rect">
            <a:avLst/>
          </a:prstGeom>
          <a:noFill/>
          <a:ln w="9525">
            <a:noFill/>
          </a:ln>
        </p:spPr>
      </p:pic>
      <p:sp>
        <p:nvSpPr>
          <p:cNvPr id="13314" name="标题 3"/>
          <p:cNvSpPr>
            <a:spLocks noGrp="1"/>
          </p:cNvSpPr>
          <p:nvPr>
            <p:ph type="title"/>
          </p:nvPr>
        </p:nvSpPr>
        <p:spPr/>
        <p:txBody>
          <a:bodyPr anchor="ctr"/>
          <a:p>
            <a:pPr defTabSz="514350"/>
            <a:r>
              <a:rPr lang="zh-CN" altLang="zh-CN" kern="1200">
                <a:latin typeface="+mj-lt"/>
                <a:ea typeface="+mj-ea"/>
                <a:cs typeface="+mj-cs"/>
              </a:rPr>
              <a:t>剖题技巧</a:t>
            </a:r>
            <a:r>
              <a:rPr lang="en-US" altLang="zh-CN" kern="1200">
                <a:latin typeface="+mj-lt"/>
                <a:ea typeface="+mj-ea"/>
                <a:cs typeface="+mj-cs"/>
              </a:rPr>
              <a:t>6——tips6</a:t>
            </a:r>
            <a:endParaRPr lang="en-US" altLang="zh-CN" kern="1200">
              <a:latin typeface="+mj-lt"/>
              <a:ea typeface="+mj-ea"/>
              <a:cs typeface="+mj-cs"/>
            </a:endParaRPr>
          </a:p>
        </p:txBody>
      </p:sp>
      <p:sp>
        <p:nvSpPr>
          <p:cNvPr id="26629" name="Rectangle 7"/>
          <p:cNvSpPr/>
          <p:nvPr/>
        </p:nvSpPr>
        <p:spPr>
          <a:xfrm>
            <a:off x="685800" y="4052888"/>
            <a:ext cx="7758113" cy="701675"/>
          </a:xfrm>
          <a:prstGeom prst="rect">
            <a:avLst/>
          </a:prstGeom>
          <a:noFill/>
          <a:ln w="9525">
            <a:noFill/>
          </a:ln>
        </p:spPr>
        <p:txBody>
          <a:bodyPr wrap="none" anchor="ctr">
            <a:spAutoFit/>
          </a:bodyPr>
          <a:p>
            <a:r>
              <a:rPr lang="en-US" altLang="zh-CN" sz="2000" dirty="0">
                <a:solidFill>
                  <a:srgbClr val="FF0000"/>
                </a:solidFill>
                <a:latin typeface="Arial" panose="020B0604020202020204" pitchFamily="34" charset="0"/>
                <a:ea typeface="黑体" panose="02010609060101010101" pitchFamily="49" charset="-122"/>
              </a:rPr>
              <a:t>tips6</a:t>
            </a:r>
            <a:r>
              <a:rPr lang="zh-CN" altLang="en-US" sz="2000" dirty="0">
                <a:solidFill>
                  <a:srgbClr val="FF0000"/>
                </a:solidFill>
                <a:latin typeface="Arial" panose="020B0604020202020204" pitchFamily="34" charset="0"/>
                <a:ea typeface="黑体" panose="02010609060101010101" pitchFamily="49" charset="-122"/>
              </a:rPr>
              <a:t>：找两个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并列词（同是</a:t>
            </a:r>
            <a:r>
              <a:rPr lang="en-US" altLang="zh-CN" sz="2000" dirty="0">
                <a:solidFill>
                  <a:srgbClr val="FF0000"/>
                </a:solidFill>
                <a:latin typeface="Arial" panose="020B0604020202020204" pitchFamily="34" charset="0"/>
                <a:ea typeface="黑体" panose="02010609060101010101" pitchFamily="49" charset="-122"/>
              </a:rPr>
              <a:t>n</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adj</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v</a:t>
            </a:r>
            <a:r>
              <a:rPr lang="zh-CN" altLang="en-US" sz="2000" dirty="0">
                <a:solidFill>
                  <a:srgbClr val="FF0000"/>
                </a:solidFill>
                <a:latin typeface="Arial" panose="020B0604020202020204" pitchFamily="34" charset="0"/>
                <a:ea typeface="黑体" panose="02010609060101010101" pitchFamily="49" charset="-122"/>
              </a:rPr>
              <a:t>，用</a:t>
            </a:r>
            <a:r>
              <a:rPr lang="en-US" altLang="zh-CN" sz="2000" dirty="0">
                <a:solidFill>
                  <a:srgbClr val="FF0000"/>
                </a:solidFill>
                <a:latin typeface="Arial" panose="020B0604020202020204" pitchFamily="34" charset="0"/>
                <a:ea typeface="黑体" panose="02010609060101010101" pitchFamily="49" charset="-122"/>
              </a:rPr>
              <a:t>and</a:t>
            </a:r>
            <a:r>
              <a:rPr lang="zh-CN" altLang="en-US" sz="2000" dirty="0">
                <a:solidFill>
                  <a:srgbClr val="FF0000"/>
                </a:solidFill>
                <a:latin typeface="Arial" panose="020B0604020202020204" pitchFamily="34" charset="0"/>
                <a:ea typeface="黑体" panose="02010609060101010101" pitchFamily="49" charset="-122"/>
              </a:rPr>
              <a:t>或</a:t>
            </a:r>
            <a:r>
              <a:rPr lang="en-US" altLang="zh-CN" sz="2000" dirty="0">
                <a:solidFill>
                  <a:srgbClr val="FF0000"/>
                </a:solidFill>
                <a:latin typeface="Arial" panose="020B0604020202020204" pitchFamily="34" charset="0"/>
                <a:ea typeface="黑体" panose="02010609060101010101" pitchFamily="49" charset="-122"/>
              </a:rPr>
              <a:t>or</a:t>
            </a:r>
            <a:r>
              <a:rPr lang="zh-CN" altLang="en-US" sz="2000" dirty="0">
                <a:solidFill>
                  <a:srgbClr val="FF0000"/>
                </a:solidFill>
                <a:latin typeface="Arial" panose="020B0604020202020204" pitchFamily="34" charset="0"/>
                <a:ea typeface="黑体" panose="02010609060101010101" pitchFamily="49" charset="-122"/>
              </a:rPr>
              <a:t>并列）</a:t>
            </a:r>
            <a:endParaRPr lang="zh-CN" altLang="en-US" sz="2000" dirty="0">
              <a:solidFill>
                <a:srgbClr val="FF0000"/>
              </a:solidFill>
              <a:latin typeface="Arial" panose="020B0604020202020204" pitchFamily="34" charset="0"/>
              <a:ea typeface="黑体" panose="02010609060101010101" pitchFamily="49" charset="-122"/>
            </a:endParaRPr>
          </a:p>
          <a:p>
            <a:r>
              <a:rPr lang="zh-CN" altLang="en-US" sz="2000" dirty="0">
                <a:solidFill>
                  <a:srgbClr val="FF0000"/>
                </a:solidFill>
                <a:latin typeface="Arial" panose="020B0604020202020204" pitchFamily="34" charset="0"/>
                <a:ea typeface="黑体" panose="02010609060101010101" pitchFamily="49" charset="-122"/>
              </a:rPr>
              <a:t>           然后从两个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出发 </a:t>
            </a:r>
            <a:endParaRPr lang="zh-CN" altLang="en-US" sz="2000" dirty="0">
              <a:solidFill>
                <a:srgbClr val="FF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Tx/>
              <a:buNone/>
              <a:defRPr/>
            </a:pPr>
            <a:r>
              <a:rPr kumimoji="0" lang="en-US" altLang="zh-CN" sz="3600" b="1" kern="1200" cap="none" spc="0" normalizeH="0" baseline="0" noProof="0" dirty="0" smtClean="0">
                <a:solidFill>
                  <a:schemeClr val="accent1"/>
                </a:solidFill>
                <a:latin typeface="+mj-lt"/>
                <a:ea typeface="+mj-ea"/>
                <a:cs typeface="+mj-cs"/>
              </a:rPr>
              <a:t>Main Body Skill 2: showing contrast</a:t>
            </a:r>
            <a:endParaRPr kumimoji="0" lang="en-US" altLang="zh-CN" sz="3600" b="1" kern="1200" cap="none" spc="0" normalizeH="0" baseline="0" noProof="0" dirty="0" smtClean="0">
              <a:solidFill>
                <a:schemeClr val="accent1"/>
              </a:solidFill>
              <a:latin typeface="+mj-lt"/>
              <a:ea typeface="+mj-ea"/>
              <a:cs typeface="+mj-cs"/>
            </a:endParaRPr>
          </a:p>
        </p:txBody>
      </p:sp>
      <p:sp>
        <p:nvSpPr>
          <p:cNvPr id="4" name="TextBox 3"/>
          <p:cNvSpPr txBox="1"/>
          <p:nvPr/>
        </p:nvSpPr>
        <p:spPr>
          <a:xfrm>
            <a:off x="1000125" y="1071563"/>
            <a:ext cx="6858000" cy="892175"/>
          </a:xfrm>
          <a:prstGeom prst="rect">
            <a:avLst/>
          </a:prstGeom>
          <a:solidFill>
            <a:schemeClr val="accent2">
              <a:lumMod val="60000"/>
              <a:lumOff val="40000"/>
            </a:schemeClr>
          </a:solidFill>
        </p:spPr>
        <p:txBody>
          <a:bodyPr wrap="square" rtlCol="0">
            <a:spAutoFit/>
          </a:bodyPr>
          <a:lstStyle/>
          <a:p>
            <a:pPr marR="0" defTabSz="914400" rtl="0">
              <a:lnSpc>
                <a:spcPct val="130000"/>
              </a:lnSpc>
              <a:buClrTx/>
              <a:buSzTx/>
              <a:buFont typeface="Arial" panose="020B0604020202020204" pitchFamily="34" charset="0"/>
              <a:buNone/>
              <a:defRPr/>
            </a:pPr>
            <a:r>
              <a:rPr kumimoji="0" lang="zh-CN" altLang="en-US" sz="2000" kern="1200" cap="none" spc="0" normalizeH="0" baseline="0" noProof="0" dirty="0" smtClean="0">
                <a:latin typeface="Arial" panose="020B0604020202020204" pitchFamily="34" charset="0"/>
                <a:ea typeface="微软雅黑" panose="020B0503020204020204" pitchFamily="34" charset="-122"/>
                <a:cs typeface="+mn-cs"/>
              </a:rPr>
              <a:t>对比论证</a:t>
            </a:r>
            <a:r>
              <a:rPr kumimoji="0" lang="en-US" altLang="zh-CN" sz="2000" kern="1200" cap="none" spc="0" normalizeH="0" baseline="0" noProof="0" dirty="0" smtClean="0">
                <a:latin typeface="Arial" panose="020B0604020202020204" pitchFamily="34" charset="0"/>
                <a:ea typeface="微软雅黑" panose="020B0503020204020204" pitchFamily="34" charset="-122"/>
                <a:cs typeface="+mn-cs"/>
              </a:rPr>
              <a:t>——</a:t>
            </a:r>
            <a:r>
              <a:rPr kumimoji="0" lang="zh-CN" altLang="en-US" sz="2000" kern="1200" cap="none" spc="0" normalizeH="0" baseline="0" noProof="0" dirty="0" smtClean="0">
                <a:latin typeface="Arial" panose="020B0604020202020204" pitchFamily="34" charset="0"/>
                <a:ea typeface="微软雅黑" panose="020B0503020204020204" pitchFamily="34" charset="-122"/>
                <a:cs typeface="+mn-cs"/>
              </a:rPr>
              <a:t>是指在议论文中使用两个对象各自特征，作用或者定义作对比来证明论点</a:t>
            </a:r>
            <a:endParaRPr kumimoji="0" lang="zh-CN" altLang="en-US" sz="2000" kern="1200" cap="none" spc="0" normalizeH="0" baseline="0" noProof="0" dirty="0" smtClean="0">
              <a:latin typeface="Arial" panose="020B0604020202020204" pitchFamily="34" charset="0"/>
              <a:ea typeface="微软雅黑" panose="020B0503020204020204" pitchFamily="34" charset="-122"/>
              <a:cs typeface="+mn-cs"/>
            </a:endParaRPr>
          </a:p>
        </p:txBody>
      </p:sp>
      <p:sp>
        <p:nvSpPr>
          <p:cNvPr id="41987" name="TextBox 4"/>
          <p:cNvSpPr txBox="1"/>
          <p:nvPr/>
        </p:nvSpPr>
        <p:spPr>
          <a:xfrm>
            <a:off x="1071563" y="2357438"/>
            <a:ext cx="7000875" cy="3933825"/>
          </a:xfrm>
          <a:prstGeom prst="rect">
            <a:avLst/>
          </a:prstGeom>
          <a:noFill/>
          <a:ln w="9525">
            <a:noFill/>
          </a:ln>
        </p:spPr>
        <p:txBody>
          <a:bodyPr anchor="t">
            <a:spAutoFit/>
          </a:bodyPr>
          <a:p>
            <a:pPr>
              <a:lnSpc>
                <a:spcPct val="130000"/>
              </a:lnSpc>
              <a:buChar char="•"/>
            </a:pPr>
            <a:r>
              <a:rPr lang="zh-CN" altLang="en-US" sz="2400" dirty="0">
                <a:solidFill>
                  <a:srgbClr val="FF0000"/>
                </a:solidFill>
                <a:latin typeface="Arial" panose="020B0604020202020204" pitchFamily="34" charset="0"/>
                <a:ea typeface="微软雅黑" panose="020B0503020204020204" pitchFamily="34" charset="-122"/>
              </a:rPr>
              <a:t>正反论证： </a:t>
            </a:r>
            <a:r>
              <a:rPr lang="zh-CN" altLang="en-US" sz="2400" dirty="0">
                <a:latin typeface="Arial" panose="020B0604020202020204" pitchFamily="34" charset="0"/>
                <a:ea typeface="微软雅黑" panose="020B0503020204020204" pitchFamily="34" charset="-122"/>
              </a:rPr>
              <a:t>对比两个对象正反面特征，即用优点对比缺点</a:t>
            </a:r>
            <a:endParaRPr lang="en-US" altLang="zh-CN" sz="2400" dirty="0">
              <a:latin typeface="Arial" panose="020B0604020202020204" pitchFamily="34" charset="0"/>
              <a:ea typeface="微软雅黑" panose="020B0503020204020204" pitchFamily="34" charset="-122"/>
            </a:endParaRPr>
          </a:p>
          <a:p>
            <a:pPr>
              <a:lnSpc>
                <a:spcPct val="130000"/>
              </a:lnSpc>
            </a:pPr>
            <a:r>
              <a:rPr lang="en-US" altLang="zh-CN" sz="2400" dirty="0">
                <a:latin typeface="Arial" panose="020B0604020202020204" pitchFamily="34" charset="0"/>
                <a:ea typeface="微软雅黑" panose="020B0503020204020204" pitchFamily="34" charset="-122"/>
              </a:rPr>
              <a:t>A&gt;B  </a:t>
            </a:r>
            <a:endParaRPr lang="en-US" altLang="zh-CN" sz="2400" dirty="0">
              <a:latin typeface="Arial" panose="020B0604020202020204" pitchFamily="34" charset="0"/>
              <a:ea typeface="微软雅黑" panose="020B0503020204020204" pitchFamily="34" charset="-122"/>
            </a:endParaRPr>
          </a:p>
          <a:p>
            <a:pPr>
              <a:lnSpc>
                <a:spcPct val="130000"/>
              </a:lnSpc>
            </a:pPr>
            <a:r>
              <a:rPr lang="en-US" altLang="zh-CN" sz="2400" dirty="0">
                <a:latin typeface="Arial" panose="020B0604020202020204" pitchFamily="34" charset="0"/>
                <a:ea typeface="微软雅黑" panose="020B0503020204020204" pitchFamily="34" charset="-122"/>
              </a:rPr>
              <a:t>          </a:t>
            </a:r>
            <a:endParaRPr lang="en-US" altLang="zh-CN" sz="2400" dirty="0">
              <a:latin typeface="Arial" panose="020B0604020202020204" pitchFamily="34" charset="0"/>
              <a:ea typeface="微软雅黑" panose="020B0503020204020204" pitchFamily="34" charset="-122"/>
            </a:endParaRPr>
          </a:p>
          <a:p>
            <a:pPr>
              <a:lnSpc>
                <a:spcPct val="130000"/>
              </a:lnSpc>
              <a:buChar char="•"/>
            </a:pPr>
            <a:r>
              <a:rPr lang="zh-CN" altLang="en-US" sz="2400" dirty="0">
                <a:solidFill>
                  <a:srgbClr val="FF0000"/>
                </a:solidFill>
                <a:latin typeface="Arial" panose="020B0604020202020204" pitchFamily="34" charset="0"/>
                <a:ea typeface="微软雅黑" panose="020B0503020204020204" pitchFamily="34" charset="-122"/>
              </a:rPr>
              <a:t>双正论证：</a:t>
            </a:r>
            <a:r>
              <a:rPr lang="zh-CN" altLang="en-US" sz="2400" dirty="0">
                <a:latin typeface="Arial" panose="020B0604020202020204" pitchFamily="34" charset="0"/>
                <a:ea typeface="微软雅黑" panose="020B0503020204020204" pitchFamily="34" charset="-122"/>
              </a:rPr>
              <a:t>对比两个对象的证明特征，并说明其中一个对象的证明特征在特定条件下的优势更大。</a:t>
            </a:r>
            <a:endParaRPr lang="en-US" altLang="zh-CN" sz="2400" dirty="0">
              <a:latin typeface="Arial" panose="020B0604020202020204" pitchFamily="34" charset="0"/>
              <a:ea typeface="微软雅黑" panose="020B0503020204020204" pitchFamily="34" charset="-122"/>
            </a:endParaRPr>
          </a:p>
          <a:p>
            <a:pPr>
              <a:lnSpc>
                <a:spcPct val="130000"/>
              </a:lnSpc>
            </a:pPr>
            <a:r>
              <a:rPr lang="en-US" altLang="zh-CN" sz="2400" dirty="0">
                <a:latin typeface="Arial" panose="020B0604020202020204" pitchFamily="34" charset="0"/>
                <a:ea typeface="微软雅黑" panose="020B0503020204020204" pitchFamily="34" charset="-122"/>
              </a:rPr>
              <a:t>A&gt;B</a:t>
            </a:r>
            <a:endParaRPr lang="en-US" altLang="zh-CN" sz="2400" dirty="0">
              <a:latin typeface="Arial" panose="020B0604020202020204" pitchFamily="34" charset="0"/>
              <a:ea typeface="微软雅黑" panose="020B0503020204020204" pitchFamily="34" charset="-122"/>
            </a:endParaRPr>
          </a:p>
          <a:p>
            <a:pPr>
              <a:lnSpc>
                <a:spcPct val="130000"/>
              </a:lnSpc>
            </a:pPr>
            <a:endParaRPr lang="zh-CN" altLang="en-US" sz="2400" dirty="0">
              <a:latin typeface="Arial" panose="020B0604020202020204" pitchFamily="34" charset="0"/>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圆角矩形 27649"/>
          <p:cNvSpPr/>
          <p:nvPr/>
        </p:nvSpPr>
        <p:spPr>
          <a:xfrm>
            <a:off x="1071563" y="1643063"/>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The influence from classmates is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more important than that from parents.</a:t>
            </a:r>
            <a:endParaRPr lang="zh-CN" altLang="en-US" sz="2800" dirty="0">
              <a:latin typeface="Calibri" panose="020F0502020204030204" pitchFamily="34" charset="0"/>
              <a:ea typeface="黑体" panose="02010609060101010101" pitchFamily="49" charset="-122"/>
            </a:endParaRPr>
          </a:p>
        </p:txBody>
      </p:sp>
      <p:sp>
        <p:nvSpPr>
          <p:cNvPr id="3"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Tx/>
              <a:buNone/>
              <a:defRPr/>
            </a:pPr>
            <a:r>
              <a:rPr kumimoji="0" lang="en-US" altLang="zh-CN" sz="3600" b="1" kern="1200" cap="none" spc="0" normalizeH="0" baseline="0" noProof="0" dirty="0" smtClean="0">
                <a:solidFill>
                  <a:schemeClr val="accent1"/>
                </a:solidFill>
                <a:latin typeface="+mj-lt"/>
                <a:ea typeface="+mj-ea"/>
                <a:cs typeface="+mj-cs"/>
              </a:rPr>
              <a:t>Main Body Skill 2: showing contrast</a:t>
            </a:r>
            <a:endParaRPr kumimoji="0" lang="en-US" altLang="zh-CN" sz="3600" b="1" kern="1200" cap="none" spc="0" normalizeH="0" baseline="0" noProof="0" dirty="0" smtClean="0">
              <a:solidFill>
                <a:schemeClr val="accent1"/>
              </a:solidFill>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428625" y="3357563"/>
            <a:ext cx="2500313" cy="850900"/>
          </a:xfrm>
          <a:prstGeom prst="rect">
            <a:avLst/>
          </a:prstGeom>
        </p:spPr>
        <p:txBody>
          <a:bodyPr anchor="ctr"/>
          <a:lstStyle/>
          <a:p>
            <a:pPr marR="0" algn="ctr" defTabSz="914400" rtl="0" fontAlgn="auto">
              <a:spcAft>
                <a:spcPts val="0"/>
              </a:spcAft>
              <a:buClrTx/>
              <a:buSzTx/>
              <a:buFont typeface="Arial" panose="020B0604020202020204" pitchFamily="34" charset="0"/>
              <a:buNone/>
              <a:defRPr/>
            </a:pPr>
            <a: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t>Three </a:t>
            </a:r>
            <a:r>
              <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rPr>
              <a:t>Steps</a:t>
            </a:r>
            <a:endPar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endParaRPr>
          </a:p>
          <a:p>
            <a:pPr marR="0" algn="ctr" defTabSz="914400" rtl="0" fontAlgn="auto">
              <a:spcAft>
                <a:spcPts val="0"/>
              </a:spcAft>
              <a:buClrTx/>
              <a:buSzTx/>
              <a:buFont typeface="Arial" panose="020B0604020202020204" pitchFamily="34" charset="0"/>
              <a:buNone/>
              <a:defRPr/>
            </a:pPr>
            <a:b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br>
            <a:r>
              <a:rPr kumimoji="0" lang="en-US" altLang="zh-CN"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明确论点</a:t>
            </a:r>
            <a:endParaRPr kumimoji="0" lang="zh-CN" altLang="en-US"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034" name="矩形 5"/>
          <p:cNvSpPr/>
          <p:nvPr/>
        </p:nvSpPr>
        <p:spPr>
          <a:xfrm>
            <a:off x="1071563" y="4286250"/>
            <a:ext cx="7786687" cy="2308225"/>
          </a:xfrm>
          <a:prstGeom prst="rect">
            <a:avLst/>
          </a:prstGeom>
          <a:noFill/>
          <a:ln w="9525">
            <a:noFill/>
          </a:ln>
        </p:spPr>
        <p:txBody>
          <a:bodyPr anchor="t">
            <a:spAutoFit/>
          </a:bodyPr>
          <a:p>
            <a:r>
              <a:rPr lang="en-US" altLang="zh-CN" dirty="0">
                <a:latin typeface="Times New Roman" panose="02020603050405020304" pitchFamily="18" charset="0"/>
                <a:ea typeface="黑体" panose="02010609060101010101" pitchFamily="49" charset="-122"/>
                <a:cs typeface="Times New Roman" panose="02020603050405020304" pitchFamily="18" charset="0"/>
              </a:rPr>
              <a:t>Agree: The influence from classmates is more positive than that from parents.</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TW"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选择对比论证类型</a:t>
            </a:r>
            <a:r>
              <a:rPr lang="en-US" altLang="zh-TW"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TW"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正反论证）</a:t>
            </a:r>
            <a:endParaRPr lang="en-US" altLang="zh-TW"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influence from classmates: friendship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influence from parents: bad habits</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TW"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案例联系论点</a:t>
            </a:r>
            <a:r>
              <a:rPr lang="en-US" altLang="zh-TW"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TW"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重述论点）</a:t>
            </a:r>
            <a:endParaRPr lang="en-US" altLang="zh-TW"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Classmates provide better environment than parents.</a:t>
            </a:r>
            <a:endParaRPr lang="en-US" altLang="zh-CN" dirty="0">
              <a:latin typeface="Times New Roman" panose="02020603050405020304" pitchFamily="18" charset="0"/>
              <a:ea typeface="Times New Roman" panose="02020603050405020304" pitchFamily="18" charset="0"/>
            </a:endParaRPr>
          </a:p>
        </p:txBody>
      </p:sp>
      <p:sp>
        <p:nvSpPr>
          <p:cNvPr id="7"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Tx/>
              <a:buNone/>
              <a:defRPr/>
            </a:pPr>
            <a:r>
              <a:rPr kumimoji="0" lang="en-US" altLang="zh-CN" sz="3600" b="1" kern="1200" cap="none" spc="0" normalizeH="0" baseline="0" noProof="0" dirty="0" smtClean="0">
                <a:solidFill>
                  <a:schemeClr val="accent1"/>
                </a:solidFill>
                <a:latin typeface="+mj-lt"/>
                <a:ea typeface="+mj-ea"/>
                <a:cs typeface="+mj-cs"/>
              </a:rPr>
              <a:t>Main Body Skill 2: showing contrast</a:t>
            </a:r>
            <a:endParaRPr kumimoji="0" lang="en-US" altLang="zh-CN" sz="3600" b="1" kern="1200" cap="none" spc="0" normalizeH="0" baseline="0" noProof="0" dirty="0" smtClean="0">
              <a:solidFill>
                <a:schemeClr val="accent1"/>
              </a:solidFill>
              <a:latin typeface="+mj-lt"/>
              <a:ea typeface="+mj-ea"/>
              <a:cs typeface="+mj-cs"/>
            </a:endParaRPr>
          </a:p>
        </p:txBody>
      </p:sp>
      <p:sp>
        <p:nvSpPr>
          <p:cNvPr id="44036" name="圆角矩形 27649"/>
          <p:cNvSpPr/>
          <p:nvPr/>
        </p:nvSpPr>
        <p:spPr>
          <a:xfrm>
            <a:off x="1071563" y="1071563"/>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The influence from classmates is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more important than that from parents.</a:t>
            </a:r>
            <a:endParaRPr lang="zh-CN" altLang="en-US" sz="2800" dirty="0">
              <a:latin typeface="Calibri" panose="020F0502020204030204" pitchFamily="34" charset="0"/>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xfrm>
            <a:off x="428625" y="428625"/>
            <a:ext cx="8229600" cy="1143000"/>
          </a:xfrm>
        </p:spPr>
        <p:txBody>
          <a:bodyPr wrap="square" lIns="91440" tIns="45720" rIns="91440" bIns="45720" anchor="ctr"/>
          <a:p>
            <a:pPr defTabSz="514350" eaLnBrk="1" hangingPunct="1"/>
            <a:r>
              <a:rPr lang="en-US" altLang="zh-CN" sz="3200" kern="1200" dirty="0">
                <a:latin typeface="+mj-lt"/>
                <a:ea typeface="+mj-ea"/>
                <a:cs typeface="+mj-cs"/>
              </a:rPr>
              <a:t>Sample-</a:t>
            </a:r>
            <a:r>
              <a:rPr lang="zh-CN" altLang="en-US" sz="3200" kern="1200" dirty="0">
                <a:latin typeface="+mj-lt"/>
                <a:ea typeface="+mj-ea"/>
                <a:cs typeface="+mj-cs"/>
              </a:rPr>
              <a:t>正反论证</a:t>
            </a:r>
            <a:endParaRPr lang="zh-CN" altLang="en-US" sz="3200" kern="1200" dirty="0">
              <a:latin typeface="+mj-lt"/>
              <a:ea typeface="+mj-ea"/>
              <a:cs typeface="+mj-cs"/>
            </a:endParaRPr>
          </a:p>
        </p:txBody>
      </p:sp>
      <p:sp>
        <p:nvSpPr>
          <p:cNvPr id="10243" name="内容占位符 2"/>
          <p:cNvSpPr>
            <a:spLocks noGrp="1"/>
          </p:cNvSpPr>
          <p:nvPr>
            <p:ph idx="1"/>
          </p:nvPr>
        </p:nvSpPr>
        <p:spPr>
          <a:xfrm>
            <a:off x="428625" y="1785938"/>
            <a:ext cx="8218488" cy="3197225"/>
          </a:xfrm>
          <a:ln>
            <a:miter/>
          </a:ln>
        </p:spPr>
        <p:txBody>
          <a:bodyPr vert="horz" lIns="91440" tIns="45720" rIns="91440" bIns="45720" rtlCol="0" anchor="t">
            <a:noAutofit/>
          </a:bodyPr>
          <a:lstStyle/>
          <a:p>
            <a:pPr marL="257175" marR="0" lvl="0" indent="-257175" algn="just" defTabSz="514350" rtl="0" eaLnBrk="1" fontAlgn="base" latinLnBrk="0" hangingPunct="1">
              <a:lnSpc>
                <a:spcPct val="110000"/>
              </a:lnSpc>
              <a:spcBef>
                <a:spcPts val="225"/>
              </a:spcBef>
              <a:spcAft>
                <a:spcPts val="300"/>
              </a:spcAft>
              <a:buClr>
                <a:schemeClr val="tx1"/>
              </a:buClr>
              <a:buSzPct val="100000"/>
              <a:buFont typeface="Arial" panose="020B0604020202020204" pitchFamily="34" charset="0"/>
              <a:buNone/>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(step 1) The influence from classmates is more positive than that from parents. </a:t>
            </a:r>
            <a:r>
              <a:rPr kumimoji="0" lang="en-US" altLang="zh-CN" sz="2400" b="0" i="0" u="none" strike="noStrike" kern="1200" cap="none" spc="0" normalizeH="0" baseline="0" noProof="0" dirty="0" smtClean="0">
                <a:ln>
                  <a:noFill/>
                </a:ln>
                <a:solidFill>
                  <a:schemeClr val="accent5"/>
                </a:solidFill>
                <a:effectLst/>
                <a:uLnTx/>
                <a:uFillTx/>
                <a:latin typeface="Times New Roman" panose="02020603050405020304" pitchFamily="18" charset="0"/>
                <a:ea typeface="+mn-ea"/>
                <a:cs typeface="Times New Roman" panose="02020603050405020304" pitchFamily="18" charset="0"/>
              </a:rPr>
              <a:t>(step 2) That is, when we study with our classmates, we always build friendship. We always help with each other on solving academic problems as well as on social activity. In this situation, we gain confidence and feel happy if classmates appreciate our assistance.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 the contrary, </a:t>
            </a:r>
            <a:r>
              <a:rPr kumimoji="0" lang="en-US" altLang="zh-CN" sz="2400" b="0" i="0" u="none" strike="noStrike" kern="1200" cap="none" spc="0" normalizeH="0" baseline="0" noProof="0" dirty="0" smtClean="0">
                <a:ln>
                  <a:noFill/>
                </a:ln>
                <a:solidFill>
                  <a:schemeClr val="accent5"/>
                </a:solidFill>
                <a:effectLst/>
                <a:uLnTx/>
                <a:uFillTx/>
                <a:latin typeface="Times New Roman" panose="02020603050405020304" pitchFamily="18" charset="0"/>
                <a:ea typeface="+mn-ea"/>
                <a:cs typeface="Times New Roman" panose="02020603050405020304" pitchFamily="18" charset="0"/>
              </a:rPr>
              <a:t>in daily life, many parents who have bad habits such as smoking and dirty words make their innocent children inadvertently pick up them.</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400" b="0"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rPr>
              <a:t>(step 3) As a result, classmates provide better environment than parents.</a:t>
            </a:r>
            <a:endParaRPr kumimoji="0" lang="zh-CN" altLang="en-US" sz="2400" b="0"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428625" y="3357563"/>
            <a:ext cx="2500313" cy="850900"/>
          </a:xfrm>
          <a:prstGeom prst="rect">
            <a:avLst/>
          </a:prstGeom>
        </p:spPr>
        <p:txBody>
          <a:bodyPr anchor="ctr"/>
          <a:lstStyle/>
          <a:p>
            <a:pPr marR="0" algn="ctr" defTabSz="914400" rtl="0" fontAlgn="auto">
              <a:spcAft>
                <a:spcPts val="0"/>
              </a:spcAft>
              <a:buClrTx/>
              <a:buSzTx/>
              <a:buFont typeface="Arial" panose="020B0604020202020204" pitchFamily="34" charset="0"/>
              <a:buNone/>
              <a:defRPr/>
            </a:pPr>
            <a: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t>Three </a:t>
            </a:r>
            <a:r>
              <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rPr>
              <a:t>Steps</a:t>
            </a:r>
            <a:endPar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endParaRPr>
          </a:p>
          <a:p>
            <a:pPr marR="0" algn="ctr" defTabSz="914400" rtl="0" fontAlgn="auto">
              <a:spcAft>
                <a:spcPts val="0"/>
              </a:spcAft>
              <a:buClrTx/>
              <a:buSzTx/>
              <a:buFont typeface="Arial" panose="020B0604020202020204" pitchFamily="34" charset="0"/>
              <a:buNone/>
              <a:defRPr/>
            </a:pPr>
            <a:b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br>
            <a:r>
              <a:rPr kumimoji="0" lang="en-US" altLang="zh-CN"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明确论点</a:t>
            </a:r>
            <a:endParaRPr kumimoji="0" lang="zh-CN" altLang="en-US"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Tx/>
              <a:buNone/>
              <a:defRPr/>
            </a:pPr>
            <a:r>
              <a:rPr kumimoji="0" lang="en-US" altLang="zh-CN" sz="3600" b="1" kern="1200" cap="none" spc="0" normalizeH="0" baseline="0" noProof="0" dirty="0" smtClean="0">
                <a:solidFill>
                  <a:schemeClr val="accent1"/>
                </a:solidFill>
                <a:latin typeface="+mj-lt"/>
                <a:ea typeface="+mj-ea"/>
                <a:cs typeface="+mj-cs"/>
              </a:rPr>
              <a:t>Main Body Skill 2: showing contrast</a:t>
            </a:r>
            <a:endParaRPr kumimoji="0" lang="en-US" altLang="zh-CN" sz="3600" b="1" kern="1200" cap="none" spc="0" normalizeH="0" baseline="0" noProof="0" dirty="0" smtClean="0">
              <a:solidFill>
                <a:schemeClr val="accent1"/>
              </a:solidFill>
              <a:latin typeface="+mj-lt"/>
              <a:ea typeface="+mj-ea"/>
              <a:cs typeface="+mj-cs"/>
            </a:endParaRPr>
          </a:p>
        </p:txBody>
      </p:sp>
      <p:sp>
        <p:nvSpPr>
          <p:cNvPr id="46083" name="圆角矩形 27649"/>
          <p:cNvSpPr/>
          <p:nvPr/>
        </p:nvSpPr>
        <p:spPr>
          <a:xfrm>
            <a:off x="1071563" y="1071563"/>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The influence from classmates is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more important than that from parents.</a:t>
            </a:r>
            <a:endParaRPr lang="zh-CN" altLang="en-US" sz="2800" dirty="0">
              <a:latin typeface="Calibri" panose="020F0502020204030204" pitchFamily="34" charset="0"/>
              <a:ea typeface="黑体" panose="02010609060101010101" pitchFamily="49" charset="-122"/>
            </a:endParaRPr>
          </a:p>
        </p:txBody>
      </p:sp>
      <p:sp>
        <p:nvSpPr>
          <p:cNvPr id="46084" name="矩形 5"/>
          <p:cNvSpPr/>
          <p:nvPr/>
        </p:nvSpPr>
        <p:spPr>
          <a:xfrm>
            <a:off x="1071563" y="4214813"/>
            <a:ext cx="7429500" cy="2308225"/>
          </a:xfrm>
          <a:prstGeom prst="rect">
            <a:avLst/>
          </a:prstGeom>
          <a:noFill/>
          <a:ln w="9525">
            <a:noFill/>
          </a:ln>
        </p:spPr>
        <p:txBody>
          <a:bodyPr anchor="t">
            <a:spAutoFit/>
          </a:bodyPr>
          <a:p>
            <a:r>
              <a:rPr lang="en-US" altLang="zh-CN" dirty="0">
                <a:latin typeface="Times New Roman" panose="02020603050405020304" pitchFamily="18" charset="0"/>
                <a:ea typeface="黑体" panose="02010609060101010101" pitchFamily="49" charset="-122"/>
                <a:cs typeface="Times New Roman" panose="02020603050405020304" pitchFamily="18" charset="0"/>
              </a:rPr>
              <a:t>Disagree: The influence from parents often determines children’s future.</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选择对比论证类型</a:t>
            </a:r>
            <a:r>
              <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rPr>
              <a:t>(</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双正论证）</a:t>
            </a:r>
            <a:endPar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influence from parents: interest and career</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influence from classmates: friendship</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案例联系论点</a:t>
            </a:r>
            <a:r>
              <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rPr>
              <a:t>(</a:t>
            </a:r>
            <a:r>
              <a:rPr lang="zh-TW" altLang="en-US" dirty="0">
                <a:solidFill>
                  <a:srgbClr val="FF0000"/>
                </a:solidFill>
                <a:latin typeface="宋体" panose="02010600030101010101" pitchFamily="2" charset="-122"/>
                <a:ea typeface="黑体" panose="02010609060101010101" pitchFamily="49" charset="-122"/>
                <a:cs typeface="Times New Roman" panose="02020603050405020304" pitchFamily="18" charset="0"/>
              </a:rPr>
              <a:t>重述论点）</a:t>
            </a:r>
            <a:endParaRPr lang="en-US" altLang="zh-TW" dirty="0">
              <a:solidFill>
                <a:srgbClr val="FF0000"/>
              </a:solidFill>
              <a:latin typeface="宋体" panose="02010600030101010101" pitchFamily="2" charset="-122"/>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After all, parents are children's first and most important guider.</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p:cNvSpPr>
          <p:nvPr>
            <p:ph idx="1"/>
          </p:nvPr>
        </p:nvSpPr>
        <p:spPr>
          <a:xfrm>
            <a:off x="428625" y="1500188"/>
            <a:ext cx="8229600" cy="4525962"/>
          </a:xfrm>
        </p:spPr>
        <p:txBody>
          <a:bodyPr wrap="square" lIns="91440" tIns="45720" rIns="91440" bIns="45720" anchor="t"/>
          <a:p>
            <a:pPr defTabSz="514350" eaLnBrk="1" hangingPunct="1">
              <a:lnSpc>
                <a:spcPct val="130000"/>
              </a:lnSpc>
              <a:buClr>
                <a:schemeClr val="tx1"/>
              </a:buClr>
              <a:buSzPct val="100000"/>
              <a:buFont typeface="Arial" panose="020B0604020202020204" pitchFamily="34" charset="0"/>
              <a:buNone/>
            </a:pPr>
            <a:r>
              <a:rPr lang="en-US" altLang="zh-CN" sz="2000" kern="1200" dirty="0">
                <a:solidFill>
                  <a:srgbClr val="FF0000"/>
                </a:solidFill>
                <a:latin typeface="Times New Roman" panose="02020603050405020304" pitchFamily="18" charset="0"/>
                <a:ea typeface="+mn-ea"/>
                <a:cs typeface="Times New Roman" panose="02020603050405020304" pitchFamily="18" charset="0"/>
              </a:rPr>
              <a:t>(step 1) The influence from parents often determines children's future. </a:t>
            </a:r>
            <a:r>
              <a:rPr lang="en-US" altLang="zh-CN" sz="2000" kern="1200" dirty="0">
                <a:solidFill>
                  <a:srgbClr val="00B050"/>
                </a:solidFill>
                <a:latin typeface="Times New Roman" panose="02020603050405020304" pitchFamily="18" charset="0"/>
                <a:ea typeface="+mn-ea"/>
                <a:cs typeface="Times New Roman" panose="02020603050405020304" pitchFamily="18" charset="0"/>
              </a:rPr>
              <a:t>(step 2) As we all know, before accepting education in school, children definitely learn many things from parents, which may determine the future of their children. To state it more clearly, if parents always watch football matches when their children are present, those little boys or girls are more likely to generate curiosity and then interest in football. Consequently, they often want to be professional players. </a:t>
            </a:r>
            <a:r>
              <a:rPr lang="en-US" altLang="zh-CN" sz="2000" kern="1200" dirty="0">
                <a:solidFill>
                  <a:srgbClr val="FF0000"/>
                </a:solidFill>
                <a:latin typeface="Times New Roman" panose="02020603050405020304" pitchFamily="18" charset="0"/>
                <a:ea typeface="+mn-ea"/>
                <a:cs typeface="Times New Roman" panose="02020603050405020304" pitchFamily="18" charset="0"/>
              </a:rPr>
              <a:t>In contrast, </a:t>
            </a:r>
            <a:r>
              <a:rPr lang="en-US" altLang="zh-CN" sz="2000" kern="1200" dirty="0">
                <a:solidFill>
                  <a:srgbClr val="00B050"/>
                </a:solidFill>
                <a:latin typeface="Times New Roman" panose="02020603050405020304" pitchFamily="18" charset="0"/>
                <a:ea typeface="+mn-ea"/>
                <a:cs typeface="Times New Roman" panose="02020603050405020304" pitchFamily="18" charset="0"/>
              </a:rPr>
              <a:t>our classmates do influence us in many aspects through friendship, such as improving team spirit and sense of responsibility, but such gains cannot lead a clear career inclination.</a:t>
            </a:r>
            <a:r>
              <a:rPr lang="en-US" altLang="zh-CN" sz="2000" kern="1200" dirty="0">
                <a:solidFill>
                  <a:srgbClr val="002060"/>
                </a:solidFill>
                <a:latin typeface="Times New Roman" panose="02020603050405020304" pitchFamily="18" charset="0"/>
                <a:ea typeface="+mn-ea"/>
                <a:cs typeface="Times New Roman" panose="02020603050405020304" pitchFamily="18" charset="0"/>
              </a:rPr>
              <a:t>(step 3) After all, parents are children’s first and most important guider.</a:t>
            </a:r>
            <a:endParaRPr lang="zh-CN" altLang="en-US" sz="2000" kern="1200" dirty="0">
              <a:solidFill>
                <a:srgbClr val="002060"/>
              </a:solidFill>
              <a:latin typeface="Times New Roman" panose="02020603050405020304" pitchFamily="18" charset="0"/>
              <a:ea typeface="Times New Roman" panose="02020603050405020304" pitchFamily="18" charset="0"/>
              <a:cs typeface="+mn-cs"/>
            </a:endParaRPr>
          </a:p>
        </p:txBody>
      </p:sp>
      <p:sp>
        <p:nvSpPr>
          <p:cNvPr id="47106" name="标题 1"/>
          <p:cNvSpPr>
            <a:spLocks noGrp="1"/>
          </p:cNvSpPr>
          <p:nvPr>
            <p:ph type="title"/>
          </p:nvPr>
        </p:nvSpPr>
        <p:spPr>
          <a:xfrm>
            <a:off x="285750" y="214313"/>
            <a:ext cx="8229600" cy="1143000"/>
          </a:xfrm>
        </p:spPr>
        <p:txBody>
          <a:bodyPr wrap="square" lIns="91440" tIns="45720" rIns="91440" bIns="45720" anchor="ctr"/>
          <a:p>
            <a:pPr defTabSz="514350" eaLnBrk="1" hangingPunct="1"/>
            <a:r>
              <a:rPr lang="en-US" altLang="zh-CN" sz="3200" kern="1200" dirty="0">
                <a:latin typeface="+mj-lt"/>
                <a:ea typeface="+mj-ea"/>
                <a:cs typeface="+mj-cs"/>
              </a:rPr>
              <a:t>Sample-</a:t>
            </a:r>
            <a:r>
              <a:rPr lang="zh-CN" altLang="en-US" sz="3200" kern="1200" dirty="0">
                <a:latin typeface="+mj-lt"/>
                <a:ea typeface="+mj-ea"/>
                <a:cs typeface="+mj-cs"/>
              </a:rPr>
              <a:t>双正论证</a:t>
            </a:r>
            <a:endParaRPr lang="zh-CN" altLang="en-US" sz="3200" kern="1200" dirty="0">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274638"/>
            <a:ext cx="7467600" cy="1143000"/>
          </a:xfrm>
          <a:prstGeom prst="rect">
            <a:avLst/>
          </a:prstGeom>
        </p:spPr>
        <p:txBody>
          <a:bodyPr/>
          <a:lstStyle/>
          <a:p>
            <a:pPr marR="0" defTabSz="914400" rtl="0" fontAlgn="auto">
              <a:spcAft>
                <a:spcPts val="0"/>
              </a:spcAft>
              <a:buClrTx/>
              <a:buSzTx/>
              <a:buFont typeface="Arial" panose="020B0604020202020204" pitchFamily="34" charset="0"/>
              <a:buNone/>
              <a:defRPr/>
            </a:pPr>
            <a:r>
              <a:rPr kumimoji="0" lang="zh-CN" altLang="en-US" sz="3400" kern="1200" cap="small" spc="0" normalizeH="0" baseline="0" noProof="0">
                <a:solidFill>
                  <a:schemeClr val="hlink"/>
                </a:solidFill>
                <a:latin typeface="+mj-lt"/>
                <a:ea typeface="+mj-ea"/>
                <a:cs typeface="+mj-cs"/>
              </a:rPr>
              <a:t>which one should we choose？</a:t>
            </a:r>
            <a:endParaRPr kumimoji="0" lang="zh-CN" altLang="en-US" sz="3400" kern="1200" cap="small" spc="0" normalizeH="0" baseline="0" noProof="0" dirty="0">
              <a:solidFill>
                <a:schemeClr val="hlink"/>
              </a:solidFill>
              <a:latin typeface="+mj-lt"/>
              <a:ea typeface="+mj-ea"/>
              <a:cs typeface="+mj-cs"/>
            </a:endParaRPr>
          </a:p>
        </p:txBody>
      </p:sp>
      <p:sp>
        <p:nvSpPr>
          <p:cNvPr id="3" name="Rectangle 3"/>
          <p:cNvSpPr txBox="1"/>
          <p:nvPr/>
        </p:nvSpPr>
        <p:spPr>
          <a:xfrm>
            <a:off x="828675" y="1557338"/>
            <a:ext cx="7467600" cy="4873625"/>
          </a:xfrm>
          <a:prstGeom prst="rect">
            <a:avLst/>
          </a:prstGeom>
          <a:noFill/>
          <a:ln w="9525">
            <a:noFill/>
          </a:ln>
        </p:spPr>
        <p:txBody>
          <a:bodyPr anchor="t"/>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chemeClr val="hlink"/>
                </a:solidFill>
                <a:latin typeface="Century Schoolbook" panose="02040604050505020304" pitchFamily="18" charset="0"/>
                <a:ea typeface="黑体" panose="02010609060101010101" pitchFamily="49" charset="-122"/>
              </a:rPr>
              <a:t>正反论证：</a:t>
            </a:r>
            <a:endParaRPr lang="en-US" altLang="zh-CN" sz="3000" dirty="0">
              <a:solidFill>
                <a:schemeClr val="hlink"/>
              </a:solidFill>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rgbClr val="FF0000"/>
                </a:solidFill>
                <a:latin typeface="Century Schoolbook" panose="02040604050505020304" pitchFamily="18" charset="0"/>
                <a:ea typeface="黑体" panose="02010609060101010101" pitchFamily="49" charset="-122"/>
              </a:rPr>
              <a:t>优</a:t>
            </a:r>
            <a:r>
              <a:rPr lang="zh-CN" altLang="zh-CN" sz="3000" dirty="0">
                <a:latin typeface="Century Schoolbook" panose="02040604050505020304" pitchFamily="18" charset="0"/>
                <a:ea typeface="黑体" panose="02010609060101010101" pitchFamily="49" charset="-122"/>
              </a:rPr>
              <a:t>:</a:t>
            </a:r>
            <a:r>
              <a:rPr lang="en-US" altLang="zh-CN" sz="3000" dirty="0">
                <a:latin typeface="Century Schoolbook" panose="02040604050505020304" pitchFamily="18" charset="0"/>
                <a:ea typeface="黑体" panose="02010609060101010101" pitchFamily="49" charset="-122"/>
              </a:rPr>
              <a:t> </a:t>
            </a:r>
            <a:r>
              <a:rPr lang="zh-CN" altLang="en-US" sz="3000" dirty="0">
                <a:latin typeface="Century Schoolbook" panose="02040604050505020304" pitchFamily="18" charset="0"/>
                <a:ea typeface="黑体" panose="02010609060101010101" pitchFamily="49" charset="-122"/>
              </a:rPr>
              <a:t>思维有拓展，显示你的水平</a:t>
            </a:r>
            <a:endParaRPr lang="zh-CN" altLang="zh-CN" sz="3000" dirty="0">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rgbClr val="FF0000"/>
                </a:solidFill>
                <a:latin typeface="Century Schoolbook" panose="02040604050505020304" pitchFamily="18" charset="0"/>
                <a:ea typeface="黑体" panose="02010609060101010101" pitchFamily="49" charset="-122"/>
              </a:rPr>
              <a:t>缺</a:t>
            </a:r>
            <a:r>
              <a:rPr lang="zh-CN" altLang="zh-CN" sz="3000" dirty="0">
                <a:latin typeface="Century Schoolbook" panose="02040604050505020304" pitchFamily="18" charset="0"/>
                <a:ea typeface="黑体" panose="02010609060101010101" pitchFamily="49" charset="-122"/>
              </a:rPr>
              <a:t>:</a:t>
            </a:r>
            <a:r>
              <a:rPr lang="en-US" altLang="zh-CN" sz="3000" dirty="0">
                <a:latin typeface="Century Schoolbook" panose="02040604050505020304" pitchFamily="18" charset="0"/>
                <a:ea typeface="黑体" panose="02010609060101010101" pitchFamily="49" charset="-122"/>
              </a:rPr>
              <a:t> </a:t>
            </a:r>
            <a:r>
              <a:rPr lang="zh-CN" altLang="en-US" sz="3000" dirty="0">
                <a:latin typeface="Century Schoolbook" panose="02040604050505020304" pitchFamily="18" charset="0"/>
                <a:ea typeface="黑体" panose="02010609060101010101" pitchFamily="49" charset="-122"/>
              </a:rPr>
              <a:t>不是每个题目都能写到，但是“古今对比”的题目绝对可以</a:t>
            </a:r>
            <a:endParaRPr lang="en-US" altLang="zh-CN" sz="3000" dirty="0">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Char char=""/>
            </a:pPr>
            <a:endParaRPr lang="en-US" altLang="zh-CN" sz="3000" dirty="0">
              <a:solidFill>
                <a:schemeClr val="hlink"/>
              </a:solidFill>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chemeClr val="hlink"/>
                </a:solidFill>
                <a:latin typeface="Century Schoolbook" panose="02040604050505020304" pitchFamily="18" charset="0"/>
                <a:ea typeface="黑体" panose="02010609060101010101" pitchFamily="49" charset="-122"/>
              </a:rPr>
              <a:t>双正论证：</a:t>
            </a:r>
            <a:endParaRPr lang="en-US" altLang="zh-CN" sz="3000" dirty="0">
              <a:solidFill>
                <a:schemeClr val="hlink"/>
              </a:solidFill>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rgbClr val="FF0000"/>
                </a:solidFill>
                <a:latin typeface="Century Schoolbook" panose="02040604050505020304" pitchFamily="18" charset="0"/>
                <a:ea typeface="黑体" panose="02010609060101010101" pitchFamily="49" charset="-122"/>
              </a:rPr>
              <a:t>优</a:t>
            </a:r>
            <a:r>
              <a:rPr lang="zh-CN" altLang="en-US" sz="3000" dirty="0">
                <a:latin typeface="Century Schoolbook" panose="02040604050505020304" pitchFamily="18" charset="0"/>
                <a:ea typeface="黑体" panose="02010609060101010101" pitchFamily="49" charset="-122"/>
              </a:rPr>
              <a:t>：万能，每一个题目都能用到</a:t>
            </a:r>
            <a:endParaRPr lang="en-US" altLang="zh-CN" sz="3000" dirty="0">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en-US" sz="3000" dirty="0">
                <a:solidFill>
                  <a:srgbClr val="FF0000"/>
                </a:solidFill>
                <a:latin typeface="Century Schoolbook" panose="02040604050505020304" pitchFamily="18" charset="0"/>
                <a:ea typeface="黑体" panose="02010609060101010101" pitchFamily="49" charset="-122"/>
              </a:rPr>
              <a:t>缺</a:t>
            </a:r>
            <a:r>
              <a:rPr lang="zh-CN" altLang="en-US" sz="3000" dirty="0">
                <a:latin typeface="Century Schoolbook" panose="02040604050505020304" pitchFamily="18" charset="0"/>
                <a:ea typeface="黑体" panose="02010609060101010101" pitchFamily="49" charset="-122"/>
              </a:rPr>
              <a:t>：一不小心会偏题</a:t>
            </a:r>
            <a:endParaRPr lang="en-US" altLang="zh-CN" sz="3000" dirty="0">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endParaRPr lang="zh-CN" altLang="en-US" sz="3000" dirty="0">
              <a:solidFill>
                <a:schemeClr val="hlink"/>
              </a:solidFill>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endParaRPr lang="zh-CN" altLang="zh-CN" sz="2200" dirty="0">
              <a:latin typeface="Century Schoolbook" panose="02040604050505020304" pitchFamily="18" charset="0"/>
              <a:ea typeface="黑体" panose="02010609060101010101" pitchFamily="49" charset="-122"/>
            </a:endParaRPr>
          </a:p>
          <a:p>
            <a:pPr marL="273050" indent="-273050">
              <a:lnSpc>
                <a:spcPct val="80000"/>
              </a:lnSpc>
              <a:spcBef>
                <a:spcPts val="600"/>
              </a:spcBef>
              <a:buClr>
                <a:schemeClr val="accent1"/>
              </a:buClr>
              <a:buSzPct val="70000"/>
              <a:buFont typeface="Wingdings" panose="05000000000000000000" pitchFamily="2" charset="2"/>
              <a:buNone/>
            </a:pPr>
            <a:r>
              <a:rPr lang="zh-CN" altLang="zh-CN" sz="2200" dirty="0">
                <a:solidFill>
                  <a:schemeClr val="hlink"/>
                </a:solidFill>
                <a:latin typeface="Century Schoolbook" panose="02040604050505020304" pitchFamily="18" charset="0"/>
                <a:ea typeface="黑体" panose="02010609060101010101" pitchFamily="49" charset="-122"/>
              </a:rPr>
              <a:t> </a:t>
            </a:r>
            <a:endParaRPr lang="zh-CN" altLang="zh-CN" sz="2200" dirty="0">
              <a:solidFill>
                <a:schemeClr val="hlink"/>
              </a:solidFill>
              <a:latin typeface="Century Schoolbook" panose="02040604050505020304" pitchFamily="18" charset="0"/>
              <a:ea typeface="黑体" panose="02010609060101010101" pitchFamily="49" charset="-122"/>
            </a:endParaRPr>
          </a:p>
        </p:txBody>
      </p:sp>
      <p:sp>
        <p:nvSpPr>
          <p:cNvPr id="114691" name="页脚占位符 3"/>
          <p:cNvSpPr txBox="1">
            <a:spLocks noGrp="1"/>
          </p:cNvSpPr>
          <p:nvPr>
            <p:ph type="ftr" sz="quarter" idx="3"/>
          </p:nvPr>
        </p:nvSpPr>
        <p:spPr bwMode="auto">
          <a:noFill/>
          <a:ln>
            <a:noFill/>
            <a:miter lim="800000"/>
          </a:ln>
        </p:spPr>
        <p:txBody>
          <a:bodyPr wrap="square" lIns="91440" tIns="45720" rIns="91440" bIns="45720" numCol="1" rtlCol="0" anchor="ctr" compatLnSpc="1"/>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rPr>
              <a:t>周展珊</a:t>
            </a:r>
            <a:r>
              <a:rPr kumimoji="0" lang="en-US" altLang="zh-CN"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rPr>
              <a:t>Sandy</a:t>
            </a:r>
            <a:r>
              <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rPr>
              <a:t>老师版</a:t>
            </a:r>
            <a:endParaRPr kumimoji="0" lang="zh-CN" altLang="en-US" sz="675" b="0" i="0" u="none" strike="noStrike" kern="1200" cap="none" spc="0" normalizeH="0" baseline="0" noProof="1">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6" end="22"/>
                                            </p:txEl>
                                          </p:spTgt>
                                        </p:tgtEl>
                                        <p:attrNameLst>
                                          <p:attrName>style.visibility</p:attrName>
                                        </p:attrNameLst>
                                      </p:cBhvr>
                                      <p:to>
                                        <p:strVal val="visible"/>
                                      </p:to>
                                    </p:set>
                                    <p:animEffect transition="in" filter="blinds(horizontal)">
                                      <p:cBhvr>
                                        <p:cTn id="7" dur="500"/>
                                        <p:tgtEl>
                                          <p:spTgt spid="3">
                                            <p:txEl>
                                              <p:charRg st="6"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22" end="52"/>
                                            </p:txEl>
                                          </p:spTgt>
                                        </p:tgtEl>
                                        <p:attrNameLst>
                                          <p:attrName>style.visibility</p:attrName>
                                        </p:attrNameLst>
                                      </p:cBhvr>
                                      <p:to>
                                        <p:strVal val="visible"/>
                                      </p:to>
                                    </p:set>
                                    <p:animEffect transition="in" filter="blinds(horizontal)">
                                      <p:cBhvr>
                                        <p:cTn id="10" dur="500"/>
                                        <p:tgtEl>
                                          <p:spTgt spid="3">
                                            <p:txEl>
                                              <p:charRg st="22"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charRg st="59" end="74"/>
                                            </p:txEl>
                                          </p:spTgt>
                                        </p:tgtEl>
                                        <p:attrNameLst>
                                          <p:attrName>style.visibility</p:attrName>
                                        </p:attrNameLst>
                                      </p:cBhvr>
                                      <p:to>
                                        <p:strVal val="visible"/>
                                      </p:to>
                                    </p:set>
                                    <p:animEffect transition="in" filter="blinds(horizontal)">
                                      <p:cBhvr>
                                        <p:cTn id="15" dur="500"/>
                                        <p:tgtEl>
                                          <p:spTgt spid="3">
                                            <p:txEl>
                                              <p:charRg st="59" end="7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charRg st="74" end="84"/>
                                            </p:txEl>
                                          </p:spTgt>
                                        </p:tgtEl>
                                        <p:attrNameLst>
                                          <p:attrName>style.visibility</p:attrName>
                                        </p:attrNameLst>
                                      </p:cBhvr>
                                      <p:to>
                                        <p:strVal val="visible"/>
                                      </p:to>
                                    </p:set>
                                    <p:animEffect transition="in" filter="blinds(horizontal)">
                                      <p:cBhvr>
                                        <p:cTn id="18" dur="500"/>
                                        <p:tgtEl>
                                          <p:spTgt spid="3">
                                            <p:txEl>
                                              <p:charRg st="74"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圆角矩形 34817"/>
          <p:cNvSpPr>
            <a:spLocks noChangeArrowheads="1"/>
          </p:cNvSpPr>
          <p:nvPr/>
        </p:nvSpPr>
        <p:spPr bwMode="auto">
          <a:xfrm>
            <a:off x="1042988" y="908050"/>
            <a:ext cx="7058025" cy="2089150"/>
          </a:xfrm>
          <a:prstGeom prst="roundRect">
            <a:avLst>
              <a:gd name="adj" fmla="val 16667"/>
            </a:avLst>
          </a:prstGeom>
          <a:solidFill>
            <a:schemeClr val="accent2">
              <a:lumMod val="20000"/>
              <a:lumOff val="80000"/>
            </a:schemeClr>
          </a:solidFill>
          <a:ln w="9525">
            <a:solidFill>
              <a:schemeClr val="tx1"/>
            </a:solidFill>
            <a:round/>
          </a:ln>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rgbClr val="FF6600"/>
                </a:solidFill>
                <a:effectLst/>
                <a:uLnTx/>
                <a:uFillTx/>
                <a:latin typeface="Arial" panose="020B0604020202020204" pitchFamily="34" charset="0"/>
                <a:ea typeface="黑体" panose="02010609060101010101" pitchFamily="49" charset="-122"/>
                <a:cs typeface="+mn-cs"/>
              </a:rPr>
              <a:t>Do you agree or disagree with the following statement?</a:t>
            </a:r>
            <a:r>
              <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a:t>
            </a:r>
            <a:endPar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It is more important for a teacher to help students </a:t>
            </a:r>
            <a:endPar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gain self-confidence than to teach them specific knowledge.</a:t>
            </a:r>
            <a:endPar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49154" name="Picture 1" descr="C:\Documents and Settings\Administrator\Application Data\Tencent\Users\369253814\QQ\WinTemp\RichOle\LG6HJ@PCKWA~M_(X9_LUT}K.jpg"/>
          <p:cNvPicPr>
            <a:picLocks noChangeAspect="1"/>
          </p:cNvPicPr>
          <p:nvPr/>
        </p:nvPicPr>
        <p:blipFill>
          <a:blip r:embed="rId1"/>
          <a:srcRect t="40024" r="51546"/>
          <a:stretch>
            <a:fillRect/>
          </a:stretch>
        </p:blipFill>
        <p:spPr>
          <a:xfrm>
            <a:off x="2843213" y="3429000"/>
            <a:ext cx="3384550" cy="243363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Box 1"/>
          <p:cNvSpPr txBox="1"/>
          <p:nvPr/>
        </p:nvSpPr>
        <p:spPr>
          <a:xfrm>
            <a:off x="500063" y="357188"/>
            <a:ext cx="2714625" cy="525462"/>
          </a:xfrm>
          <a:prstGeom prst="rect">
            <a:avLst/>
          </a:prstGeom>
          <a:noFill/>
          <a:ln w="9525">
            <a:noFill/>
          </a:ln>
        </p:spPr>
        <p:txBody>
          <a:bodyPr anchor="t">
            <a:spAutoFit/>
          </a:bodyPr>
          <a:p>
            <a:pPr>
              <a:lnSpc>
                <a:spcPct val="130000"/>
              </a:lnSpc>
            </a:pPr>
            <a:r>
              <a:rPr lang="zh-CN" altLang="en-US" sz="2400" dirty="0">
                <a:latin typeface="Arial" panose="020B0604020202020204" pitchFamily="34" charset="0"/>
                <a:ea typeface="微软雅黑" panose="020B0503020204020204" pitchFamily="34" charset="-122"/>
              </a:rPr>
              <a:t>古今对比类题目：</a:t>
            </a:r>
            <a:endParaRPr lang="en-US" altLang="zh-CN" sz="2400" dirty="0">
              <a:latin typeface="Arial" panose="020B0604020202020204" pitchFamily="34" charset="0"/>
              <a:ea typeface="微软雅黑" panose="020B0503020204020204" pitchFamily="34" charset="-122"/>
            </a:endParaRPr>
          </a:p>
        </p:txBody>
      </p:sp>
      <p:pic>
        <p:nvPicPr>
          <p:cNvPr id="50178" name="图片 1" descr="2XV][KCK0)ZBMXN`}LTIY30"/>
          <p:cNvPicPr>
            <a:picLocks noChangeAspect="1"/>
          </p:cNvPicPr>
          <p:nvPr/>
        </p:nvPicPr>
        <p:blipFill>
          <a:blip r:embed="rId1"/>
          <a:stretch>
            <a:fillRect/>
          </a:stretch>
        </p:blipFill>
        <p:spPr>
          <a:xfrm>
            <a:off x="827088" y="1268413"/>
            <a:ext cx="7389812" cy="1974850"/>
          </a:xfrm>
          <a:prstGeom prst="rect">
            <a:avLst/>
          </a:prstGeom>
          <a:noFill/>
          <a:ln w="9525">
            <a:noFill/>
          </a:ln>
        </p:spPr>
      </p:pic>
      <p:pic>
        <p:nvPicPr>
          <p:cNvPr id="50179" name="图片 2" descr="{7RX45KEDC]71Z4P~D4HGYC"/>
          <p:cNvPicPr>
            <a:picLocks noChangeAspect="1"/>
          </p:cNvPicPr>
          <p:nvPr/>
        </p:nvPicPr>
        <p:blipFill>
          <a:blip r:embed="rId2"/>
          <a:stretch>
            <a:fillRect/>
          </a:stretch>
        </p:blipFill>
        <p:spPr>
          <a:xfrm>
            <a:off x="828675" y="3213100"/>
            <a:ext cx="7880350" cy="13493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71438" y="176213"/>
            <a:ext cx="8215313" cy="795338"/>
          </a:xfrm>
          <a:prstGeom prst="rect">
            <a:avLst/>
          </a:prstGeom>
        </p:spPr>
        <p:txBody>
          <a:bodyPr/>
          <a:lstStyle/>
          <a:p>
            <a:pPr marR="0" defTabSz="514350" rtl="0">
              <a:lnSpc>
                <a:spcPct val="90000"/>
              </a:lnSpc>
              <a:buClrTx/>
              <a:buSzTx/>
              <a:buFontTx/>
              <a:buNone/>
              <a:defRPr/>
            </a:pPr>
            <a:r>
              <a:rPr kumimoji="0" lang="zh-CN" altLang="en-US" sz="2400" b="1" kern="1200" cap="none" spc="0" normalizeH="0" baseline="0" noProof="0" dirty="0" smtClean="0">
                <a:solidFill>
                  <a:schemeClr val="accent1"/>
                </a:solidFill>
                <a:latin typeface="+mj-lt"/>
                <a:ea typeface="+mj-ea"/>
                <a:cs typeface="+mj-cs"/>
              </a:rPr>
              <a:t>学生杰作：</a:t>
            </a:r>
            <a:endParaRPr kumimoji="0" lang="zh-CN" altLang="en-US" sz="2400" b="1" kern="1200" cap="none" spc="0" normalizeH="0" baseline="0" noProof="0" dirty="0">
              <a:solidFill>
                <a:schemeClr val="accent1"/>
              </a:solidFill>
              <a:latin typeface="+mj-lt"/>
              <a:ea typeface="+mj-ea"/>
              <a:cs typeface="+mj-cs"/>
            </a:endParaRPr>
          </a:p>
        </p:txBody>
      </p:sp>
      <p:pic>
        <p:nvPicPr>
          <p:cNvPr id="51202" name="图片 2" descr="@BH{X76%3ESB(G0NY97@GFR"/>
          <p:cNvPicPr>
            <a:picLocks noChangeAspect="1"/>
          </p:cNvPicPr>
          <p:nvPr/>
        </p:nvPicPr>
        <p:blipFill>
          <a:blip r:embed="rId1"/>
          <a:stretch>
            <a:fillRect/>
          </a:stretch>
        </p:blipFill>
        <p:spPr>
          <a:xfrm>
            <a:off x="395288" y="1916113"/>
            <a:ext cx="8577262" cy="3573462"/>
          </a:xfrm>
          <a:prstGeom prst="rect">
            <a:avLst/>
          </a:prstGeom>
          <a:noFill/>
          <a:ln w="9525">
            <a:noFill/>
          </a:ln>
        </p:spPr>
      </p:pic>
      <p:pic>
        <p:nvPicPr>
          <p:cNvPr id="51203" name="图片 3" descr="_KE`09TZOMNPR`1T_YGB%KW"/>
          <p:cNvPicPr>
            <a:picLocks noChangeAspect="1"/>
          </p:cNvPicPr>
          <p:nvPr/>
        </p:nvPicPr>
        <p:blipFill>
          <a:blip r:embed="rId2"/>
          <a:stretch>
            <a:fillRect/>
          </a:stretch>
        </p:blipFill>
        <p:spPr>
          <a:xfrm>
            <a:off x="395288" y="981075"/>
            <a:ext cx="8458200" cy="723900"/>
          </a:xfrm>
          <a:prstGeom prst="rect">
            <a:avLst/>
          </a:prstGeom>
          <a:noFill/>
          <a:ln w="9525">
            <a:noFill/>
          </a:ln>
        </p:spPr>
      </p:pic>
      <p:cxnSp>
        <p:nvCxnSpPr>
          <p:cNvPr id="3" name="直接连接符 2"/>
          <p:cNvCxnSpPr/>
          <p:nvPr/>
        </p:nvCxnSpPr>
        <p:spPr>
          <a:xfrm>
            <a:off x="3471863" y="2976563"/>
            <a:ext cx="3405188" cy="206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1" descr="C:\Documents and Settings\Administrator\Application Data\Tencent\Users\369253814\QQ\WinTemp\RichOle\6568(J%1Y3TL6@P}{_1NBZQ.jpg"/>
          <p:cNvPicPr>
            <a:picLocks noChangeAspect="1"/>
          </p:cNvPicPr>
          <p:nvPr/>
        </p:nvPicPr>
        <p:blipFill>
          <a:blip r:embed="rId1"/>
          <a:srcRect l="4198" t="13950"/>
          <a:stretch>
            <a:fillRect/>
          </a:stretch>
        </p:blipFill>
        <p:spPr>
          <a:xfrm>
            <a:off x="755650" y="1123950"/>
            <a:ext cx="7699375" cy="2184400"/>
          </a:xfrm>
          <a:prstGeom prst="rect">
            <a:avLst/>
          </a:prstGeom>
          <a:noFill/>
          <a:ln w="9525">
            <a:noFill/>
          </a:ln>
        </p:spPr>
      </p:pic>
      <p:sp>
        <p:nvSpPr>
          <p:cNvPr id="14338" name="标题 3"/>
          <p:cNvSpPr>
            <a:spLocks noGrp="1"/>
          </p:cNvSpPr>
          <p:nvPr>
            <p:ph type="title"/>
          </p:nvPr>
        </p:nvSpPr>
        <p:spPr/>
        <p:txBody>
          <a:bodyPr anchor="ctr"/>
          <a:p>
            <a:pPr defTabSz="514350"/>
            <a:r>
              <a:rPr lang="zh-CN" altLang="zh-CN" kern="1200">
                <a:latin typeface="+mj-lt"/>
                <a:ea typeface="+mj-ea"/>
                <a:cs typeface="+mj-cs"/>
              </a:rPr>
              <a:t>剖题技巧</a:t>
            </a:r>
            <a:r>
              <a:rPr lang="en-US" altLang="zh-CN" kern="1200">
                <a:latin typeface="+mj-lt"/>
                <a:ea typeface="+mj-ea"/>
                <a:cs typeface="+mj-cs"/>
              </a:rPr>
              <a:t>6——tips6</a:t>
            </a:r>
            <a:endParaRPr lang="en-US" altLang="zh-CN" kern="1200">
              <a:latin typeface="+mj-lt"/>
              <a:ea typeface="+mj-ea"/>
              <a:cs typeface="+mj-cs"/>
            </a:endParaRPr>
          </a:p>
        </p:txBody>
      </p:sp>
      <p:sp>
        <p:nvSpPr>
          <p:cNvPr id="14339" name="文本框 1"/>
          <p:cNvSpPr txBox="1"/>
          <p:nvPr/>
        </p:nvSpPr>
        <p:spPr>
          <a:xfrm>
            <a:off x="684213" y="4076700"/>
            <a:ext cx="3890962" cy="1189038"/>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agree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兴趣不同，没有共同话题</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性格不同，造成矛盾对立</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14340" name="文本框 1"/>
          <p:cNvSpPr txBox="1"/>
          <p:nvPr/>
        </p:nvSpPr>
        <p:spPr>
          <a:xfrm>
            <a:off x="4645025" y="4005263"/>
            <a:ext cx="3890963" cy="1189037"/>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disagree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兴趣不同，产生更多话题</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性格不同，促进彼此的进步</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燕尾形箭头 1"/>
          <p:cNvSpPr/>
          <p:nvPr/>
        </p:nvSpPr>
        <p:spPr>
          <a:xfrm>
            <a:off x="900113" y="1989138"/>
            <a:ext cx="7704138" cy="201612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1" smtClean="0">
                <a:ln>
                  <a:noFill/>
                </a:ln>
                <a:solidFill>
                  <a:schemeClr val="lt1"/>
                </a:solidFill>
                <a:effectLst/>
                <a:uLnTx/>
                <a:uFillTx/>
                <a:latin typeface="+mn-lt"/>
                <a:ea typeface="+mn-ea"/>
                <a:cs typeface="+mn-cs"/>
              </a:rPr>
              <a:t>列数据</a:t>
            </a:r>
            <a:endParaRPr kumimoji="0" lang="zh-CN" altLang="en-US" sz="36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 typeface="Arial" panose="020B0604020202020204" pitchFamily="34" charset="0"/>
              <a:buNone/>
              <a:defRPr/>
            </a:pPr>
            <a:r>
              <a:rPr kumimoji="0" lang="en-US" altLang="zh-CN" sz="3600" b="1" kern="1200" cap="none" spc="0" normalizeH="0" baseline="0" noProof="0" dirty="0" smtClean="0">
                <a:solidFill>
                  <a:schemeClr val="accent1"/>
                </a:solidFill>
                <a:latin typeface="+mj-lt"/>
                <a:ea typeface="+mj-ea"/>
                <a:cs typeface="+mj-cs"/>
              </a:rPr>
              <a:t>Main Body Skill 3: Using data</a:t>
            </a:r>
            <a:endParaRPr kumimoji="0" lang="en-US" altLang="zh-CN" sz="3600" b="1" kern="1200" cap="none" spc="0" normalizeH="0" baseline="0" noProof="0" dirty="0" smtClean="0">
              <a:solidFill>
                <a:schemeClr val="accent1"/>
              </a:solidFill>
              <a:latin typeface="+mj-lt"/>
              <a:ea typeface="+mj-ea"/>
              <a:cs typeface="+mj-cs"/>
            </a:endParaRPr>
          </a:p>
        </p:txBody>
      </p:sp>
      <p:sp>
        <p:nvSpPr>
          <p:cNvPr id="53250" name="矩形 3"/>
          <p:cNvSpPr/>
          <p:nvPr/>
        </p:nvSpPr>
        <p:spPr>
          <a:xfrm>
            <a:off x="1285875" y="1214438"/>
            <a:ext cx="7358063" cy="954087"/>
          </a:xfrm>
          <a:prstGeom prst="rect">
            <a:avLst/>
          </a:prstGeom>
          <a:noFill/>
          <a:ln w="9525">
            <a:noFill/>
          </a:ln>
        </p:spPr>
        <p:txBody>
          <a:bodyPr anchor="t">
            <a:spAutoFit/>
          </a:bodyPr>
          <a:p>
            <a:r>
              <a:rPr lang="zh-TW" altLang="en-US" sz="2800" dirty="0">
                <a:latin typeface="宋体" panose="02010600030101010101" pitchFamily="2" charset="-122"/>
                <a:ea typeface="黑体" panose="02010609060101010101" pitchFamily="49" charset="-122"/>
              </a:rPr>
              <a:t>引用论证</a:t>
            </a:r>
            <a:r>
              <a:rPr lang="en-US" altLang="zh-CN" sz="2800" dirty="0">
                <a:latin typeface="宋体" panose="02010600030101010101" pitchFamily="2" charset="-122"/>
                <a:ea typeface="黑体" panose="02010609060101010101" pitchFamily="49" charset="-122"/>
              </a:rPr>
              <a:t>——</a:t>
            </a:r>
            <a:r>
              <a:rPr lang="zh-TW" altLang="en-US" sz="2800" dirty="0">
                <a:latin typeface="宋体" panose="02010600030101010101" pitchFamily="2" charset="-122"/>
                <a:ea typeface="黑体" panose="02010609060101010101" pitchFamily="49" charset="-122"/>
              </a:rPr>
              <a:t>是指在议论文中使用引用权威数据来证明观点。</a:t>
            </a:r>
            <a:endParaRPr lang="zh-CN" altLang="en-US" sz="2800" dirty="0">
              <a:latin typeface="宋体" panose="02010600030101010101" pitchFamily="2"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5"/>
          <p:cNvSpPr/>
          <p:nvPr/>
        </p:nvSpPr>
        <p:spPr>
          <a:xfrm>
            <a:off x="4000500" y="1857375"/>
            <a:ext cx="4929188" cy="2278063"/>
          </a:xfrm>
          <a:prstGeom prst="rect">
            <a:avLst/>
          </a:prstGeom>
          <a:noFill/>
          <a:ln w="9525">
            <a:noFill/>
          </a:ln>
        </p:spPr>
        <p:txBody>
          <a:bodyPr anchor="t">
            <a:spAutoFit/>
          </a:bodyPr>
          <a:p>
            <a:r>
              <a:rPr lang="en-US" altLang="zh-CN" sz="2800" dirty="0">
                <a:solidFill>
                  <a:srgbClr val="FF0000"/>
                </a:solidFill>
                <a:latin typeface="Calibri" panose="020F0502020204030204" pitchFamily="34" charset="0"/>
                <a:ea typeface="黑体" panose="02010609060101010101" pitchFamily="49" charset="-122"/>
              </a:rPr>
              <a:t>Data Elements</a:t>
            </a:r>
            <a:endParaRPr lang="en-US" altLang="zh-CN" sz="2800" dirty="0">
              <a:solidFill>
                <a:srgbClr val="FF0000"/>
              </a:solidFill>
              <a:latin typeface="Calibri" panose="020F0502020204030204" pitchFamily="34" charset="0"/>
              <a:ea typeface="黑体" panose="02010609060101010101" pitchFamily="49" charset="-122"/>
            </a:endParaRPr>
          </a:p>
          <a:p>
            <a:endParaRPr lang="en-US" altLang="zh-CN" dirty="0">
              <a:latin typeface="Calibri" panose="020F0502020204030204" pitchFamily="34" charset="0"/>
              <a:ea typeface="黑体" panose="02010609060101010101" pitchFamily="49" charset="-122"/>
            </a:endParaRPr>
          </a:p>
          <a:p>
            <a:pPr>
              <a:buChar char="•"/>
            </a:pPr>
            <a:r>
              <a:rPr lang="en-US" altLang="zh-CN" sz="2400" dirty="0">
                <a:latin typeface="Calibri" panose="020F0502020204030204" pitchFamily="34" charset="0"/>
                <a:ea typeface="黑体" panose="02010609060101010101" pitchFamily="49" charset="-122"/>
              </a:rPr>
              <a:t>Source of data</a:t>
            </a:r>
            <a:endParaRPr lang="en-US" altLang="zh-CN" sz="2400" dirty="0">
              <a:latin typeface="Calibri" panose="020F0502020204030204" pitchFamily="34" charset="0"/>
              <a:ea typeface="黑体" panose="02010609060101010101" pitchFamily="49" charset="-122"/>
            </a:endParaRPr>
          </a:p>
          <a:p>
            <a:pPr>
              <a:buChar char="•"/>
            </a:pPr>
            <a:r>
              <a:rPr lang="en-US" altLang="zh-CN" sz="2400" dirty="0">
                <a:latin typeface="Calibri" panose="020F0502020204030204" pitchFamily="34" charset="0"/>
                <a:ea typeface="黑体" panose="02010609060101010101" pitchFamily="49" charset="-122"/>
              </a:rPr>
              <a:t>Sum of sample</a:t>
            </a:r>
            <a:endParaRPr lang="en-US" altLang="zh-CN" sz="2400" dirty="0">
              <a:latin typeface="Calibri" panose="020F0502020204030204" pitchFamily="34" charset="0"/>
              <a:ea typeface="黑体" panose="02010609060101010101" pitchFamily="49" charset="-122"/>
            </a:endParaRPr>
          </a:p>
          <a:p>
            <a:pPr>
              <a:buChar char="•"/>
            </a:pPr>
            <a:r>
              <a:rPr lang="en-US" altLang="zh-CN" sz="2400" dirty="0">
                <a:latin typeface="Calibri" panose="020F0502020204030204" pitchFamily="34" charset="0"/>
                <a:ea typeface="黑体" panose="02010609060101010101" pitchFamily="49" charset="-122"/>
              </a:rPr>
              <a:t>Duration of research, survey, or vote.</a:t>
            </a:r>
            <a:endParaRPr lang="en-US" altLang="zh-CN" sz="2400" dirty="0">
              <a:latin typeface="Calibri" panose="020F0502020204030204" pitchFamily="34" charset="0"/>
              <a:ea typeface="黑体" panose="02010609060101010101" pitchFamily="49" charset="-122"/>
            </a:endParaRPr>
          </a:p>
          <a:p>
            <a:pPr>
              <a:buChar char="•"/>
            </a:pPr>
            <a:r>
              <a:rPr lang="en-US" altLang="zh-CN" sz="2400" dirty="0">
                <a:latin typeface="Calibri" panose="020F0502020204030204" pitchFamily="34" charset="0"/>
                <a:ea typeface="黑体" panose="02010609060101010101" pitchFamily="49" charset="-122"/>
              </a:rPr>
              <a:t>Relevance of content</a:t>
            </a:r>
            <a:endParaRPr lang="zh-CN" altLang="en-US" sz="2400" dirty="0">
              <a:latin typeface="Calibri" panose="020F0502020204030204" pitchFamily="34" charset="0"/>
              <a:ea typeface="黑体" panose="02010609060101010101" pitchFamily="49" charset="-122"/>
            </a:endParaRPr>
          </a:p>
        </p:txBody>
      </p:sp>
      <p:sp>
        <p:nvSpPr>
          <p:cNvPr id="5"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 typeface="Arial" panose="020B0604020202020204" pitchFamily="34" charset="0"/>
              <a:buNone/>
              <a:defRPr/>
            </a:pPr>
            <a:r>
              <a:rPr kumimoji="0" lang="en-US" altLang="zh-CN" sz="3600" b="1" kern="1200" cap="none" spc="0" normalizeH="0" baseline="0" noProof="0" dirty="0" smtClean="0">
                <a:solidFill>
                  <a:schemeClr val="accent1"/>
                </a:solidFill>
                <a:latin typeface="+mj-lt"/>
                <a:ea typeface="+mj-ea"/>
                <a:cs typeface="+mj-cs"/>
              </a:rPr>
              <a:t>Main Body Skill 3: Using data</a:t>
            </a:r>
            <a:endParaRPr kumimoji="0" lang="en-US" altLang="zh-CN" sz="3600" b="1" kern="1200" cap="none" spc="0" normalizeH="0" baseline="0" noProof="0" dirty="0" smtClean="0">
              <a:solidFill>
                <a:schemeClr val="accent1"/>
              </a:solidFill>
              <a:latin typeface="+mj-lt"/>
              <a:ea typeface="+mj-ea"/>
              <a:cs typeface="+mj-cs"/>
            </a:endParaRPr>
          </a:p>
        </p:txBody>
      </p:sp>
      <p:pic>
        <p:nvPicPr>
          <p:cNvPr id="54275" name="Picture 1" descr="C:\Users\09\AppData\Roaming\Tencent\Users\369253814\QQ\WinTemp\RichOle\`Q9U}QE5J5FDBO9`F@8$@2D.png"/>
          <p:cNvPicPr>
            <a:picLocks noChangeAspect="1"/>
          </p:cNvPicPr>
          <p:nvPr/>
        </p:nvPicPr>
        <p:blipFill>
          <a:blip r:embed="rId1"/>
          <a:stretch>
            <a:fillRect/>
          </a:stretch>
        </p:blipFill>
        <p:spPr>
          <a:xfrm>
            <a:off x="571500" y="1500188"/>
            <a:ext cx="3048000" cy="27241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矩形 6"/>
          <p:cNvSpPr/>
          <p:nvPr/>
        </p:nvSpPr>
        <p:spPr>
          <a:xfrm>
            <a:off x="1285875" y="1428750"/>
            <a:ext cx="6858000" cy="3692525"/>
          </a:xfrm>
          <a:prstGeom prst="rect">
            <a:avLst/>
          </a:prstGeom>
          <a:noFill/>
          <a:ln w="9525">
            <a:noFill/>
          </a:ln>
        </p:spPr>
        <p:txBody>
          <a:bodyPr anchor="t">
            <a:spAutoFit/>
          </a:bodyPr>
          <a:p>
            <a:r>
              <a:rPr lang="en-US" altLang="zh-CN" sz="2800" dirty="0">
                <a:solidFill>
                  <a:srgbClr val="FF0000"/>
                </a:solidFill>
                <a:latin typeface="Calibri" panose="020F0502020204030204" pitchFamily="34" charset="0"/>
                <a:ea typeface="黑体" panose="02010609060101010101" pitchFamily="49" charset="-122"/>
              </a:rPr>
              <a:t>Source of Data</a:t>
            </a:r>
            <a:endParaRPr lang="en-US" altLang="zh-CN" sz="2800" dirty="0">
              <a:solidFill>
                <a:srgbClr val="FF0000"/>
              </a:solidFill>
              <a:latin typeface="Calibri" panose="020F0502020204030204" pitchFamily="34" charset="0"/>
              <a:ea typeface="黑体" panose="02010609060101010101" pitchFamily="49" charset="-122"/>
            </a:endParaRPr>
          </a:p>
          <a:p>
            <a:endParaRPr lang="en-US" altLang="zh-CN" sz="2800" dirty="0">
              <a:solidFill>
                <a:srgbClr val="FF0000"/>
              </a:solidFill>
              <a:latin typeface="Calibri" panose="020F0502020204030204" pitchFamily="34" charset="0"/>
              <a:ea typeface="黑体" panose="02010609060101010101" pitchFamily="49" charset="-122"/>
            </a:endParaRPr>
          </a:p>
          <a:p>
            <a:r>
              <a:rPr lang="en-US" altLang="zh-CN" sz="2000" dirty="0">
                <a:latin typeface="Calibri" panose="020F0502020204030204" pitchFamily="34" charset="0"/>
                <a:ea typeface="黑体" panose="02010609060101010101" pitchFamily="49" charset="-122"/>
              </a:rPr>
              <a:t>US National Bureau of Statistics  </a:t>
            </a:r>
            <a:endParaRPr lang="en-US" altLang="zh-CN" sz="2000" dirty="0">
              <a:latin typeface="Calibri" panose="020F0502020204030204" pitchFamily="34" charset="0"/>
              <a:ea typeface="黑体" panose="02010609060101010101" pitchFamily="49" charset="-122"/>
            </a:endParaRPr>
          </a:p>
          <a:p>
            <a:endParaRPr lang="en-US" altLang="zh-CN" sz="2000" dirty="0">
              <a:latin typeface="Calibri" panose="020F0502020204030204" pitchFamily="34" charset="0"/>
              <a:ea typeface="黑体" panose="02010609060101010101" pitchFamily="49" charset="-122"/>
            </a:endParaRPr>
          </a:p>
          <a:p>
            <a:r>
              <a:rPr lang="en-US" altLang="zh-CN" sz="2000" dirty="0">
                <a:latin typeface="Calibri" panose="020F0502020204030204" pitchFamily="34" charset="0"/>
                <a:ea typeface="黑体" panose="02010609060101010101" pitchFamily="49" charset="-122"/>
              </a:rPr>
              <a:t>Harvard/Stanford/Princeton Yale/Columbia/Duke University</a:t>
            </a:r>
            <a:endParaRPr lang="en-US" altLang="zh-CN" sz="2000" dirty="0">
              <a:latin typeface="Calibri" panose="020F0502020204030204" pitchFamily="34" charset="0"/>
              <a:ea typeface="黑体" panose="02010609060101010101" pitchFamily="49" charset="-122"/>
            </a:endParaRPr>
          </a:p>
          <a:p>
            <a:endParaRPr lang="en-US" altLang="zh-CN" sz="2000" dirty="0">
              <a:latin typeface="Calibri" panose="020F0502020204030204" pitchFamily="34" charset="0"/>
              <a:ea typeface="黑体" panose="02010609060101010101" pitchFamily="49" charset="-122"/>
            </a:endParaRPr>
          </a:p>
          <a:p>
            <a:r>
              <a:rPr lang="en-US" altLang="zh-CN" sz="2000" dirty="0">
                <a:latin typeface="Calibri" panose="020F0502020204030204" pitchFamily="34" charset="0"/>
                <a:ea typeface="黑体" panose="02010609060101010101" pitchFamily="49" charset="-122"/>
              </a:rPr>
              <a:t>《TIME》 《ESPN》 《science》 《U.S. News &amp;World Report》 《Business Week》 《Forbes》 《Newsweek》 《Nature》</a:t>
            </a:r>
            <a:endParaRPr lang="en-US" altLang="zh-CN" sz="2000" dirty="0">
              <a:latin typeface="Calibri" panose="020F0502020204030204" pitchFamily="34" charset="0"/>
              <a:ea typeface="黑体" panose="02010609060101010101" pitchFamily="49" charset="-122"/>
            </a:endParaRPr>
          </a:p>
          <a:p>
            <a:r>
              <a:rPr lang="en-US" altLang="zh-CN" sz="2000" dirty="0">
                <a:latin typeface="Calibri" panose="020F0502020204030204" pitchFamily="34" charset="0"/>
                <a:ea typeface="黑体" panose="02010609060101010101" pitchFamily="49" charset="-122"/>
              </a:rPr>
              <a:t>《The Economist》 《Vogue》</a:t>
            </a:r>
            <a:endParaRPr lang="en-US" altLang="zh-CN" sz="2000" dirty="0">
              <a:latin typeface="Calibri" panose="020F0502020204030204" pitchFamily="34" charset="0"/>
              <a:ea typeface="黑体" panose="02010609060101010101" pitchFamily="49" charset="-122"/>
            </a:endParaRPr>
          </a:p>
          <a:p>
            <a:endParaRPr lang="en-US" altLang="zh-CN" sz="2000" dirty="0">
              <a:latin typeface="Calibri" panose="020F0502020204030204" pitchFamily="34" charset="0"/>
              <a:ea typeface="黑体" panose="02010609060101010101" pitchFamily="49" charset="-122"/>
            </a:endParaRPr>
          </a:p>
          <a:p>
            <a:r>
              <a:rPr lang="en-US" altLang="zh-CN" sz="2000" dirty="0">
                <a:latin typeface="Calibri" panose="020F0502020204030204" pitchFamily="34" charset="0"/>
                <a:ea typeface="黑体" panose="02010609060101010101" pitchFamily="49" charset="-122"/>
              </a:rPr>
              <a:t>Nielsen Holdings N.V. Gallup, Inc.尼尔森控股NV盖洛普公司</a:t>
            </a:r>
            <a:endParaRPr lang="en-US" altLang="zh-CN" sz="2000" dirty="0">
              <a:latin typeface="Calibri" panose="020F0502020204030204" pitchFamily="34" charset="0"/>
              <a:ea typeface="黑体" panose="02010609060101010101" pitchFamily="49" charset="-122"/>
            </a:endParaRPr>
          </a:p>
        </p:txBody>
      </p:sp>
      <p:sp>
        <p:nvSpPr>
          <p:cNvPr id="6"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 typeface="Arial" panose="020B0604020202020204" pitchFamily="34" charset="0"/>
              <a:buNone/>
              <a:defRPr/>
            </a:pPr>
            <a:r>
              <a:rPr kumimoji="0" lang="en-US" altLang="zh-CN" sz="3600" b="1" kern="1200" cap="none" spc="0" normalizeH="0" baseline="0" noProof="0" dirty="0" smtClean="0">
                <a:solidFill>
                  <a:schemeClr val="accent1"/>
                </a:solidFill>
                <a:latin typeface="+mj-lt"/>
                <a:ea typeface="+mj-ea"/>
                <a:cs typeface="+mj-cs"/>
              </a:rPr>
              <a:t>Main Body Skill 3: Using data</a:t>
            </a:r>
            <a:endParaRPr kumimoji="0" lang="en-US" altLang="zh-CN" sz="3600" b="1" kern="1200" cap="none" spc="0" normalizeH="0" baseline="0" noProof="0" dirty="0" smtClean="0">
              <a:solidFill>
                <a:schemeClr val="accent1"/>
              </a:solidFill>
              <a:latin typeface="+mj-lt"/>
              <a:ea typeface="+mj-ea"/>
              <a:cs typeface="+mj-cs"/>
            </a:endParaRPr>
          </a:p>
        </p:txBody>
      </p:sp>
      <p:cxnSp>
        <p:nvCxnSpPr>
          <p:cNvPr id="8" name="直接连接符 7"/>
          <p:cNvCxnSpPr/>
          <p:nvPr/>
        </p:nvCxnSpPr>
        <p:spPr>
          <a:xfrm>
            <a:off x="1428750" y="2786063"/>
            <a:ext cx="6072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428750" y="3429000"/>
            <a:ext cx="6072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428750" y="4643438"/>
            <a:ext cx="607218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3"/>
          <p:cNvSpPr/>
          <p:nvPr/>
        </p:nvSpPr>
        <p:spPr>
          <a:xfrm>
            <a:off x="1143000" y="4000500"/>
            <a:ext cx="8001000" cy="2586038"/>
          </a:xfrm>
          <a:prstGeom prst="rect">
            <a:avLst/>
          </a:prstGeom>
          <a:noFill/>
          <a:ln w="9525">
            <a:noFill/>
          </a:ln>
        </p:spPr>
        <p:txBody>
          <a:bodyPr anchor="t">
            <a:spAutoFit/>
          </a:bodyPr>
          <a:p>
            <a:r>
              <a:rPr lang="en-US" altLang="zh-CN" dirty="0">
                <a:latin typeface="Calibri" panose="020F0502020204030204" pitchFamily="34" charset="0"/>
                <a:ea typeface="黑体" panose="02010609060101010101" pitchFamily="49" charset="-122"/>
              </a:rPr>
              <a:t>Agree: Young people now experience many more patterns of entertainment.</a:t>
            </a:r>
            <a:endParaRPr lang="en-US" altLang="zh-CN" dirty="0">
              <a:latin typeface="Calibri" panose="020F0502020204030204" pitchFamily="34" charset="0"/>
              <a:ea typeface="黑体" panose="02010609060101010101" pitchFamily="49" charset="-122"/>
            </a:endParaRPr>
          </a:p>
          <a:p>
            <a:endParaRPr lang="en-US" altLang="zh-CN" dirty="0">
              <a:latin typeface="Calibri" panose="020F0502020204030204" pitchFamily="34" charset="0"/>
              <a:ea typeface="黑体" panose="02010609060101010101" pitchFamily="49" charset="-122"/>
            </a:endParaRPr>
          </a:p>
          <a:p>
            <a:r>
              <a:rPr lang="en-US" altLang="zh-CN" dirty="0">
                <a:solidFill>
                  <a:srgbClr val="FF0000"/>
                </a:solidFill>
                <a:latin typeface="Calibri" panose="020F0502020204030204" pitchFamily="34" charset="0"/>
                <a:ea typeface="黑体" panose="02010609060101010101" pitchFamily="49" charset="-122"/>
              </a:rPr>
              <a:t>2.</a:t>
            </a:r>
            <a:r>
              <a:rPr lang="zh-TW" altLang="en-US" dirty="0">
                <a:solidFill>
                  <a:srgbClr val="FF0000"/>
                </a:solidFill>
                <a:latin typeface="宋体" panose="02010600030101010101" pitchFamily="2" charset="-122"/>
                <a:ea typeface="黑体" panose="02010609060101010101" pitchFamily="49" charset="-122"/>
              </a:rPr>
              <a:t>确定引用论证的四要</a:t>
            </a:r>
            <a:r>
              <a:rPr lang="zh-CN" altLang="en-US" dirty="0">
                <a:solidFill>
                  <a:srgbClr val="FF0000"/>
                </a:solidFill>
                <a:latin typeface="宋体" panose="02010600030101010101" pitchFamily="2" charset="-122"/>
                <a:ea typeface="黑体" panose="02010609060101010101" pitchFamily="49" charset="-122"/>
              </a:rPr>
              <a:t>素</a:t>
            </a:r>
            <a:endParaRPr lang="en-US" altLang="zh-TW" dirty="0">
              <a:solidFill>
                <a:srgbClr val="FF0000"/>
              </a:solidFill>
              <a:latin typeface="宋体" panose="02010600030101010101" pitchFamily="2" charset="-122"/>
              <a:ea typeface="黑体" panose="02010609060101010101" pitchFamily="49" charset="-122"/>
            </a:endParaRPr>
          </a:p>
          <a:p>
            <a:r>
              <a:rPr lang="en-US" altLang="zh-CN" dirty="0">
                <a:latin typeface="Calibri" panose="020F0502020204030204" pitchFamily="34" charset="0"/>
                <a:ea typeface="黑体" panose="02010609060101010101" pitchFamily="49" charset="-122"/>
              </a:rPr>
              <a:t>Source: 《Vogue》</a:t>
            </a:r>
            <a:r>
              <a:rPr lang="zh-TW" altLang="en-US" dirty="0">
                <a:latin typeface="Calibri" panose="020F0502020204030204" pitchFamily="34" charset="0"/>
                <a:ea typeface="PMingLiU" pitchFamily="18" charset="-120"/>
              </a:rPr>
              <a:t>；</a:t>
            </a:r>
            <a:r>
              <a:rPr lang="en-US" altLang="zh-TW" dirty="0">
                <a:latin typeface="Calibri" panose="020F0502020204030204" pitchFamily="34" charset="0"/>
                <a:ea typeface="PMingLiU" pitchFamily="18" charset="-120"/>
              </a:rPr>
              <a:t>Duration: 3 months Sample: 10,000 young and 10,000 old</a:t>
            </a:r>
            <a:endParaRPr lang="en-US" altLang="zh-TW" dirty="0">
              <a:latin typeface="Calibri" panose="020F0502020204030204" pitchFamily="34" charset="0"/>
              <a:ea typeface="PMingLiU" pitchFamily="18" charset="-120"/>
            </a:endParaRPr>
          </a:p>
          <a:p>
            <a:r>
              <a:rPr lang="en-US" altLang="zh-CN" dirty="0">
                <a:latin typeface="Calibri" panose="020F0502020204030204" pitchFamily="34" charset="0"/>
                <a:ea typeface="黑体" panose="02010609060101010101" pitchFamily="49" charset="-122"/>
              </a:rPr>
              <a:t>Relevance: over </a:t>
            </a:r>
            <a:r>
              <a:rPr lang="en-US" altLang="zh-TW" dirty="0">
                <a:latin typeface="Calibri" panose="020F0502020204030204" pitchFamily="34" charset="0"/>
                <a:ea typeface="PMingLiU" pitchFamily="18" charset="-120"/>
              </a:rPr>
              <a:t>70% young experience nearly 50 ways of diversion while over 80% old can only list 10 patterns of entertainment</a:t>
            </a:r>
            <a:endParaRPr lang="en-US" altLang="zh-TW" dirty="0">
              <a:latin typeface="Calibri" panose="020F0502020204030204" pitchFamily="34" charset="0"/>
              <a:ea typeface="PMingLiU" pitchFamily="18" charset="-120"/>
            </a:endParaRPr>
          </a:p>
          <a:p>
            <a:endParaRPr lang="en-US" altLang="zh-TW" dirty="0">
              <a:latin typeface="Calibri" panose="020F0502020204030204" pitchFamily="34" charset="0"/>
              <a:ea typeface="PMingLiU" pitchFamily="18" charset="-120"/>
            </a:endParaRPr>
          </a:p>
          <a:p>
            <a:r>
              <a:rPr lang="en-US" altLang="zh-CN" dirty="0">
                <a:solidFill>
                  <a:srgbClr val="FF0000"/>
                </a:solidFill>
                <a:latin typeface="Calibri" panose="020F0502020204030204" pitchFamily="34" charset="0"/>
                <a:ea typeface="黑体" panose="02010609060101010101" pitchFamily="49" charset="-122"/>
              </a:rPr>
              <a:t>3.</a:t>
            </a:r>
            <a:r>
              <a:rPr lang="zh-TW" altLang="en-US" dirty="0">
                <a:solidFill>
                  <a:srgbClr val="FF0000"/>
                </a:solidFill>
                <a:latin typeface="宋体" panose="02010600030101010101" pitchFamily="2" charset="-122"/>
                <a:ea typeface="黑体" panose="02010609060101010101" pitchFamily="49" charset="-122"/>
              </a:rPr>
              <a:t>数据联系论点</a:t>
            </a:r>
            <a:r>
              <a:rPr lang="en-US" altLang="zh-TW" dirty="0">
                <a:solidFill>
                  <a:srgbClr val="FF0000"/>
                </a:solidFill>
                <a:latin typeface="宋体" panose="02010600030101010101" pitchFamily="2" charset="-122"/>
                <a:ea typeface="黑体" panose="02010609060101010101" pitchFamily="49" charset="-122"/>
              </a:rPr>
              <a:t>(</a:t>
            </a:r>
            <a:r>
              <a:rPr lang="zh-TW" altLang="en-US" dirty="0">
                <a:solidFill>
                  <a:srgbClr val="FF0000"/>
                </a:solidFill>
                <a:latin typeface="宋体" panose="02010600030101010101" pitchFamily="2" charset="-122"/>
                <a:ea typeface="黑体" panose="02010609060101010101" pitchFamily="49" charset="-122"/>
              </a:rPr>
              <a:t>重述论点）</a:t>
            </a:r>
            <a:endParaRPr lang="en-US" altLang="zh-TW" dirty="0">
              <a:solidFill>
                <a:srgbClr val="FF0000"/>
              </a:solidFill>
              <a:latin typeface="宋体" panose="02010600030101010101" pitchFamily="2" charset="-122"/>
              <a:ea typeface="黑体" panose="02010609060101010101" pitchFamily="49" charset="-122"/>
            </a:endParaRPr>
          </a:p>
          <a:p>
            <a:r>
              <a:rPr lang="en-US" altLang="zh-CN" dirty="0">
                <a:latin typeface="Calibri" panose="020F0502020204030204" pitchFamily="34" charset="0"/>
                <a:ea typeface="黑体" panose="02010609060101010101" pitchFamily="49" charset="-122"/>
              </a:rPr>
              <a:t>Thus, it is true that the young's life is much more wonderful.</a:t>
            </a:r>
            <a:endParaRPr lang="zh-CN" altLang="en-US" dirty="0">
              <a:latin typeface="Calibri" panose="020F0502020204030204" pitchFamily="34" charset="0"/>
              <a:ea typeface="黑体" panose="02010609060101010101" pitchFamily="49" charset="-122"/>
            </a:endParaRPr>
          </a:p>
        </p:txBody>
      </p:sp>
      <p:sp>
        <p:nvSpPr>
          <p:cNvPr id="6" name="标题 1"/>
          <p:cNvSpPr txBox="1"/>
          <p:nvPr/>
        </p:nvSpPr>
        <p:spPr>
          <a:xfrm>
            <a:off x="858838" y="3128963"/>
            <a:ext cx="1809750" cy="850900"/>
          </a:xfrm>
          <a:prstGeom prst="rect">
            <a:avLst/>
          </a:prstGeom>
        </p:spPr>
        <p:txBody>
          <a:bodyPr anchor="ctr"/>
          <a:lstStyle/>
          <a:p>
            <a:pPr marR="0" algn="ctr" defTabSz="914400" rtl="0" fontAlgn="auto">
              <a:spcAft>
                <a:spcPts val="0"/>
              </a:spcAft>
              <a:buClrTx/>
              <a:buSzTx/>
              <a:buFont typeface="Arial" panose="020B0604020202020204" pitchFamily="34" charset="0"/>
              <a:buNone/>
              <a:defRPr/>
            </a:pPr>
            <a:r>
              <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rPr>
              <a:t>Three Steps</a:t>
            </a:r>
            <a:endParaRPr kumimoji="0" lang="en-US" altLang="zh-CN" sz="2000" kern="1200" cap="none" spc="0" normalizeH="0" baseline="0" noProof="0" dirty="0" smtClean="0">
              <a:latin typeface="Times New Roman" panose="02020603050405020304" pitchFamily="18" charset="0"/>
              <a:ea typeface="+mj-ea"/>
              <a:cs typeface="Times New Roman" panose="02020603050405020304" pitchFamily="18" charset="0"/>
            </a:endParaRPr>
          </a:p>
          <a:p>
            <a:pPr marR="0" algn="ctr" defTabSz="914400" rtl="0" fontAlgn="auto">
              <a:spcAft>
                <a:spcPts val="0"/>
              </a:spcAft>
              <a:buClrTx/>
              <a:buSzTx/>
              <a:buFont typeface="Arial" panose="020B0604020202020204" pitchFamily="34" charset="0"/>
              <a:buNone/>
              <a:defRPr/>
            </a:pPr>
            <a:br>
              <a:rPr kumimoji="0" lang="en-US" altLang="zh-CN" sz="2000" kern="1200" cap="none" spc="0" normalizeH="0" baseline="0" noProof="0" dirty="0">
                <a:latin typeface="Times New Roman" panose="02020603050405020304" pitchFamily="18" charset="0"/>
                <a:ea typeface="+mj-ea"/>
                <a:cs typeface="Times New Roman" panose="02020603050405020304" pitchFamily="18" charset="0"/>
              </a:rPr>
            </a:br>
            <a:r>
              <a:rPr kumimoji="0" lang="en-US" altLang="zh-CN" kern="1200" cap="none" spc="0" normalizeH="0" baseline="0" noProof="0" dirty="0" smtClean="0">
                <a:solidFill>
                  <a:srgbClr val="FF0000"/>
                </a:solidFill>
                <a:latin typeface="宋体" panose="02010600030101010101" pitchFamily="2" charset="-122"/>
                <a:ea typeface="黑体" panose="02010609060101010101" pitchFamily="49" charset="-122"/>
                <a:cs typeface="+mn-cs"/>
              </a:rPr>
              <a:t>1</a:t>
            </a:r>
            <a:r>
              <a:rPr kumimoji="0" lang="en-US" altLang="zh-CN" kern="1200" cap="none" spc="0" normalizeH="0" baseline="0" noProof="0" dirty="0">
                <a:solidFill>
                  <a:srgbClr val="FF0000"/>
                </a:solidFill>
                <a:latin typeface="宋体" panose="02010600030101010101" pitchFamily="2" charset="-122"/>
                <a:ea typeface="黑体" panose="02010609060101010101" pitchFamily="49" charset="-122"/>
                <a:cs typeface="+mn-cs"/>
              </a:rPr>
              <a:t>.</a:t>
            </a:r>
            <a:r>
              <a:rPr kumimoji="0" lang="zh-CN" altLang="en-US" kern="1200" cap="none" spc="0" normalizeH="0" baseline="0" noProof="0" dirty="0">
                <a:solidFill>
                  <a:srgbClr val="FF0000"/>
                </a:solidFill>
                <a:latin typeface="宋体" panose="02010600030101010101" pitchFamily="2" charset="-122"/>
                <a:ea typeface="黑体" panose="02010609060101010101" pitchFamily="49" charset="-122"/>
                <a:cs typeface="+mn-cs"/>
              </a:rPr>
              <a:t>明确论点</a:t>
            </a:r>
            <a:endParaRPr kumimoji="0" lang="zh-CN" altLang="en-US" kern="1200" cap="none" spc="0" normalizeH="0" baseline="0" noProof="0" dirty="0">
              <a:solidFill>
                <a:srgbClr val="FF0000"/>
              </a:solidFill>
              <a:latin typeface="宋体" panose="02010600030101010101" pitchFamily="2" charset="-122"/>
              <a:ea typeface="黑体" panose="02010609060101010101" pitchFamily="49" charset="-122"/>
              <a:cs typeface="+mn-cs"/>
            </a:endParaRPr>
          </a:p>
        </p:txBody>
      </p:sp>
      <p:sp>
        <p:nvSpPr>
          <p:cNvPr id="5" name="标题 1"/>
          <p:cNvSpPr txBox="1">
            <a:spLocks noChangeArrowheads="1"/>
          </p:cNvSpPr>
          <p:nvPr/>
        </p:nvSpPr>
        <p:spPr>
          <a:xfrm>
            <a:off x="466725" y="176213"/>
            <a:ext cx="8215313" cy="795338"/>
          </a:xfrm>
          <a:prstGeom prst="rect">
            <a:avLst/>
          </a:prstGeom>
        </p:spPr>
        <p:txBody>
          <a:bodyPr/>
          <a:lstStyle/>
          <a:p>
            <a:pPr marR="0" defTabSz="514350" rtl="0">
              <a:lnSpc>
                <a:spcPct val="90000"/>
              </a:lnSpc>
              <a:buClrTx/>
              <a:buSzTx/>
              <a:buFont typeface="Arial" panose="020B0604020202020204" pitchFamily="34" charset="0"/>
              <a:buNone/>
              <a:defRPr/>
            </a:pPr>
            <a:r>
              <a:rPr kumimoji="0" lang="en-US" altLang="zh-CN" sz="3600" b="1" kern="1200" cap="none" spc="0" normalizeH="0" baseline="0" noProof="0" dirty="0" smtClean="0">
                <a:solidFill>
                  <a:schemeClr val="accent1"/>
                </a:solidFill>
                <a:latin typeface="+mj-lt"/>
                <a:ea typeface="+mj-ea"/>
                <a:cs typeface="+mj-cs"/>
              </a:rPr>
              <a:t>Main Body Skill 3: Using data</a:t>
            </a:r>
            <a:endParaRPr kumimoji="0" lang="en-US" altLang="zh-CN" sz="3600" b="1" kern="1200" cap="none" spc="0" normalizeH="0" baseline="0" noProof="0" dirty="0" smtClean="0">
              <a:solidFill>
                <a:schemeClr val="accent1"/>
              </a:solidFill>
              <a:latin typeface="+mj-lt"/>
              <a:ea typeface="+mj-ea"/>
              <a:cs typeface="+mj-cs"/>
            </a:endParaRPr>
          </a:p>
        </p:txBody>
      </p:sp>
      <p:sp>
        <p:nvSpPr>
          <p:cNvPr id="56324" name="圆角矩形 27649"/>
          <p:cNvSpPr/>
          <p:nvPr/>
        </p:nvSpPr>
        <p:spPr>
          <a:xfrm>
            <a:off x="1071563" y="100012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endParaRPr lang="en-US" altLang="zh-CN" sz="3200" dirty="0">
              <a:solidFill>
                <a:srgbClr val="FF6600"/>
              </a:solidFill>
              <a:latin typeface="Arial" panose="020B0604020202020204" pitchFamily="34" charset="0"/>
              <a:ea typeface="宋体" panose="02010600030101010101" pitchFamily="2" charset="-122"/>
            </a:endParaRPr>
          </a:p>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Young people enjoy life better than older people.</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3"/>
          <p:cNvSpPr/>
          <p:nvPr/>
        </p:nvSpPr>
        <p:spPr>
          <a:xfrm>
            <a:off x="1071563" y="1643063"/>
            <a:ext cx="7215187" cy="3786187"/>
          </a:xfrm>
          <a:prstGeom prst="rect">
            <a:avLst/>
          </a:prstGeom>
          <a:noFill/>
          <a:ln w="9525">
            <a:noFill/>
          </a:ln>
        </p:spPr>
        <p:txBody>
          <a:bodyPr anchor="t">
            <a:spAutoFit/>
          </a:bodyPr>
          <a:p>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(step l) Young people now experience many more patterns of entertainment. </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(step 2) According to a 3-months survey conducted by Vogue, among 10,000 young people and 10,000 old ones, over 70%  of the involved young experience nearly 50 ways of diversion while over 80% of the involved old can only list 10 patterns of entertainment.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(step 3) That is to say, the young always own more choices and then are more likely to get more fun from new types of diversion. Thus, it is true that the young's life is much more wonderful.</a:t>
            </a:r>
            <a:endParaRPr lang="zh-CN" altLang="en-US" sz="2400" dirty="0">
              <a:latin typeface="Times New Roman" panose="02020603050405020304" pitchFamily="18" charset="0"/>
              <a:ea typeface="Times New Roman" panose="02020603050405020304" pitchFamily="18" charset="0"/>
            </a:endParaRPr>
          </a:p>
        </p:txBody>
      </p:sp>
      <p:sp>
        <p:nvSpPr>
          <p:cNvPr id="57346" name="标题 1"/>
          <p:cNvSpPr>
            <a:spLocks noGrp="1"/>
          </p:cNvSpPr>
          <p:nvPr>
            <p:ph type="title"/>
          </p:nvPr>
        </p:nvSpPr>
        <p:spPr>
          <a:xfrm>
            <a:off x="285750" y="214313"/>
            <a:ext cx="8229600" cy="1143000"/>
          </a:xfrm>
        </p:spPr>
        <p:txBody>
          <a:bodyPr wrap="square" lIns="91440" tIns="45720" rIns="91440" bIns="45720" anchor="ctr"/>
          <a:p>
            <a:pPr defTabSz="514350" eaLnBrk="1" hangingPunct="1"/>
            <a:r>
              <a:rPr lang="en-US" altLang="zh-CN" sz="3200" kern="1200" dirty="0">
                <a:latin typeface="+mj-lt"/>
                <a:ea typeface="+mj-ea"/>
                <a:cs typeface="+mj-cs"/>
              </a:rPr>
              <a:t>Sample-</a:t>
            </a:r>
            <a:r>
              <a:rPr lang="zh-CN" altLang="en-US" sz="3200" kern="1200" dirty="0">
                <a:latin typeface="+mj-lt"/>
                <a:ea typeface="+mj-ea"/>
                <a:cs typeface="+mj-cs"/>
              </a:rPr>
              <a:t>列数据</a:t>
            </a:r>
            <a:endParaRPr lang="zh-CN" altLang="en-US" sz="3200" kern="1200" dirty="0">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69" name="Picture 1" descr="C:\Users\09\AppData\Roaming\Tencent\Users\369253814\QQ\WinTemp\RichOle\_T2_1T}BYOZ`XOM7WXX]A%X.png"/>
          <p:cNvPicPr>
            <a:picLocks noChangeAspect="1"/>
          </p:cNvPicPr>
          <p:nvPr/>
        </p:nvPicPr>
        <p:blipFill>
          <a:blip r:embed="rId1"/>
          <a:stretch>
            <a:fillRect/>
          </a:stretch>
        </p:blipFill>
        <p:spPr>
          <a:xfrm>
            <a:off x="1071563" y="500063"/>
            <a:ext cx="7058025" cy="6238875"/>
          </a:xfrm>
          <a:prstGeom prst="rect">
            <a:avLst/>
          </a:prstGeom>
          <a:noFill/>
          <a:ln w="9525">
            <a:noFill/>
          </a:ln>
        </p:spPr>
      </p:pic>
      <p:sp>
        <p:nvSpPr>
          <p:cNvPr id="5" name="标题 1"/>
          <p:cNvSpPr txBox="1"/>
          <p:nvPr/>
        </p:nvSpPr>
        <p:spPr>
          <a:xfrm>
            <a:off x="71438" y="61913"/>
            <a:ext cx="8215313" cy="795338"/>
          </a:xfrm>
          <a:prstGeom prst="rect">
            <a:avLst/>
          </a:prstGeom>
        </p:spPr>
        <p:txBody>
          <a:bodyPr/>
          <a:lstStyle/>
          <a:p>
            <a:pPr marR="0" defTabSz="514350" rtl="0">
              <a:lnSpc>
                <a:spcPct val="90000"/>
              </a:lnSpc>
              <a:buClrTx/>
              <a:buSzTx/>
              <a:buFontTx/>
              <a:buNone/>
              <a:defRPr/>
            </a:pPr>
            <a:r>
              <a:rPr kumimoji="0" lang="zh-CN" altLang="en-US" sz="2400" b="1" kern="1200" cap="none" spc="0" normalizeH="0" baseline="0" noProof="0" dirty="0" smtClean="0">
                <a:solidFill>
                  <a:schemeClr val="accent1"/>
                </a:solidFill>
                <a:latin typeface="+mj-lt"/>
                <a:ea typeface="+mj-ea"/>
                <a:cs typeface="+mj-cs"/>
              </a:rPr>
              <a:t>学生杰作：</a:t>
            </a:r>
            <a:endParaRPr kumimoji="0" lang="zh-CN" altLang="en-US" sz="2400" b="1" kern="1200" cap="none" spc="0" normalizeH="0" baseline="0" noProof="0" dirty="0">
              <a:solidFill>
                <a:schemeClr val="accent1"/>
              </a:solidFill>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3" name="Picture 1" descr="C:\Users\09\AppData\Roaming\Tencent\Users\369253814\QQ\WinTemp\RichOle\2{XC0E7LUP15@$}V0[SEKIC.png"/>
          <p:cNvPicPr>
            <a:picLocks noChangeAspect="1"/>
          </p:cNvPicPr>
          <p:nvPr/>
        </p:nvPicPr>
        <p:blipFill>
          <a:blip r:embed="rId1"/>
          <a:stretch>
            <a:fillRect/>
          </a:stretch>
        </p:blipFill>
        <p:spPr>
          <a:xfrm>
            <a:off x="1428750" y="338138"/>
            <a:ext cx="6429375" cy="6519862"/>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圆角矩形 27649"/>
          <p:cNvSpPr/>
          <p:nvPr/>
        </p:nvSpPr>
        <p:spPr>
          <a:xfrm>
            <a:off x="1000125" y="128587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It is better to work in a large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company than in a small company.</a:t>
            </a:r>
            <a:endParaRPr lang="en-US" altLang="zh-CN" sz="2800" dirty="0">
              <a:latin typeface="Calibri" panose="020F0502020204030204" pitchFamily="34" charset="0"/>
              <a:ea typeface="黑体" panose="02010609060101010101" pitchFamily="49" charset="-122"/>
            </a:endParaRPr>
          </a:p>
        </p:txBody>
      </p:sp>
      <p:pic>
        <p:nvPicPr>
          <p:cNvPr id="60418" name="Picture 1" descr="C:\Users\09\AppData\Roaming\Tencent\Users\369253814\QQ\WinTemp\RichOle\_ZN(P)0_Y$AGLYA4B8IB)S8.png"/>
          <p:cNvPicPr>
            <a:picLocks noChangeAspect="1"/>
          </p:cNvPicPr>
          <p:nvPr/>
        </p:nvPicPr>
        <p:blipFill>
          <a:blip r:embed="rId1"/>
          <a:stretch>
            <a:fillRect/>
          </a:stretch>
        </p:blipFill>
        <p:spPr>
          <a:xfrm>
            <a:off x="3000375" y="3571875"/>
            <a:ext cx="3657600" cy="30289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4"/>
          <p:cNvSpPr/>
          <p:nvPr/>
        </p:nvSpPr>
        <p:spPr>
          <a:xfrm>
            <a:off x="1500188" y="3857625"/>
            <a:ext cx="3203575" cy="2586038"/>
          </a:xfrm>
          <a:prstGeom prst="rect">
            <a:avLst/>
          </a:prstGeom>
          <a:noFill/>
          <a:ln w="9525">
            <a:noFill/>
          </a:ln>
        </p:spPr>
        <p:txBody>
          <a:bodyPr anchor="t">
            <a:spAutoFit/>
          </a:bodyPr>
          <a:p>
            <a:r>
              <a:rPr lang="en-US" altLang="zh-CN" dirty="0">
                <a:latin typeface="Calibri" panose="020F0502020204030204" pitchFamily="34" charset="0"/>
                <a:ea typeface="黑体" panose="02010609060101010101" pitchFamily="49" charset="-122"/>
              </a:rPr>
              <a:t>Agree</a:t>
            </a:r>
            <a:endParaRPr lang="zh-TW" altLang="en-US" dirty="0">
              <a:latin typeface="Calibri" panose="020F0502020204030204" pitchFamily="34" charset="0"/>
              <a:ea typeface="PMingLiU" pitchFamily="18" charset="-120"/>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工资高，福利待遇好 </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CN" altLang="en-US" dirty="0">
                <a:latin typeface="宋体" panose="02010600030101010101" pitchFamily="2" charset="-122"/>
                <a:ea typeface="黑体" panose="02010609060101010101" pitchFamily="49" charset="-122"/>
              </a:rPr>
              <a:t>工作环境好，有效率</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交到更多朋友</a:t>
            </a:r>
            <a:endParaRPr lang="en-US" altLang="zh-TW" dirty="0">
              <a:latin typeface="宋体" panose="02010600030101010101" pitchFamily="2" charset="-122"/>
              <a:ea typeface="黑体" panose="02010609060101010101" pitchFamily="49" charset="-122"/>
            </a:endParaRPr>
          </a:p>
          <a:p>
            <a:endParaRPr lang="zh-TW" altLang="en-US" dirty="0">
              <a:latin typeface="宋体" panose="02010600030101010101" pitchFamily="2" charset="-122"/>
              <a:ea typeface="黑体" panose="02010609060101010101" pitchFamily="49" charset="-122"/>
            </a:endParaRPr>
          </a:p>
          <a:p>
            <a:r>
              <a:rPr lang="en-US" altLang="zh-CN" dirty="0">
                <a:latin typeface="Calibri" panose="020F0502020204030204" pitchFamily="34" charset="0"/>
                <a:ea typeface="黑体" panose="02010609060101010101" pitchFamily="49" charset="-122"/>
              </a:rPr>
              <a:t>Disagree</a:t>
            </a:r>
            <a:endParaRPr lang="zh-TW" altLang="en-US" dirty="0">
              <a:latin typeface="Calibri" panose="020F0502020204030204" pitchFamily="34" charset="0"/>
              <a:ea typeface="PMingLiU" pitchFamily="18" charset="-120"/>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工资高 </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升职相对容易</a:t>
            </a:r>
            <a:endParaRPr lang="zh-TW" altLang="en-US"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工作压力小</a:t>
            </a:r>
            <a:endParaRPr lang="zh-TW" altLang="en-US" dirty="0">
              <a:latin typeface="宋体" panose="02010600030101010101" pitchFamily="2" charset="-122"/>
              <a:ea typeface="黑体" panose="02010609060101010101" pitchFamily="49" charset="-122"/>
            </a:endParaRPr>
          </a:p>
        </p:txBody>
      </p:sp>
      <p:sp>
        <p:nvSpPr>
          <p:cNvPr id="61442" name="圆角矩形 27649"/>
          <p:cNvSpPr/>
          <p:nvPr/>
        </p:nvSpPr>
        <p:spPr>
          <a:xfrm>
            <a:off x="1000125" y="128587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It is better to work in a large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company than in a small company.</a:t>
            </a:r>
            <a:endParaRPr lang="en-US" altLang="zh-CN" sz="2800" dirty="0">
              <a:latin typeface="Calibri" panose="020F0502020204030204" pitchFamily="34" charset="0"/>
              <a:ea typeface="黑体" panose="02010609060101010101" pitchFamily="49" charset="-122"/>
            </a:endParaRPr>
          </a:p>
        </p:txBody>
      </p:sp>
      <p:sp>
        <p:nvSpPr>
          <p:cNvPr id="5" name="左箭头 4"/>
          <p:cNvSpPr/>
          <p:nvPr/>
        </p:nvSpPr>
        <p:spPr>
          <a:xfrm>
            <a:off x="4071938" y="4143375"/>
            <a:ext cx="1643063" cy="28575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1" descr="C:\Documents and Settings\Administrator\Application Data\Tencent\Users\369253814\QQ\WinTemp\RichOle\)U2A}EJ{9WWRXC}I{SSU$BN.jpg"/>
          <p:cNvPicPr>
            <a:picLocks noChangeAspect="1"/>
          </p:cNvPicPr>
          <p:nvPr/>
        </p:nvPicPr>
        <p:blipFill>
          <a:blip r:embed="rId1"/>
          <a:srcRect l="10701" t="18393"/>
          <a:stretch>
            <a:fillRect/>
          </a:stretch>
        </p:blipFill>
        <p:spPr>
          <a:xfrm>
            <a:off x="1476375" y="1916113"/>
            <a:ext cx="6704013" cy="2074862"/>
          </a:xfrm>
          <a:prstGeom prst="rect">
            <a:avLst/>
          </a:prstGeom>
          <a:noFill/>
          <a:ln w="9525">
            <a:noFill/>
          </a:ln>
        </p:spPr>
      </p:pic>
      <p:sp>
        <p:nvSpPr>
          <p:cNvPr id="15362" name="标题 3"/>
          <p:cNvSpPr>
            <a:spLocks noGrp="1"/>
          </p:cNvSpPr>
          <p:nvPr>
            <p:ph type="title"/>
          </p:nvPr>
        </p:nvSpPr>
        <p:spPr/>
        <p:txBody>
          <a:bodyPr anchor="ctr"/>
          <a:p>
            <a:pPr defTabSz="514350"/>
            <a:r>
              <a:rPr lang="zh-CN" altLang="zh-CN" kern="1200">
                <a:latin typeface="+mj-lt"/>
                <a:ea typeface="+mj-ea"/>
                <a:cs typeface="+mj-cs"/>
              </a:rPr>
              <a:t>剖题技巧</a:t>
            </a:r>
            <a:r>
              <a:rPr lang="en-US" altLang="zh-CN" kern="1200">
                <a:latin typeface="+mj-lt"/>
                <a:ea typeface="+mj-ea"/>
                <a:cs typeface="+mj-cs"/>
              </a:rPr>
              <a:t>6——tips6</a:t>
            </a:r>
            <a:endParaRPr lang="en-US" altLang="zh-CN" kern="1200">
              <a:latin typeface="+mj-lt"/>
              <a:ea typeface="+mj-ea"/>
              <a:cs typeface="+mj-cs"/>
            </a:endParaRPr>
          </a:p>
        </p:txBody>
      </p:sp>
      <p:sp>
        <p:nvSpPr>
          <p:cNvPr id="26629" name="Rectangle 7"/>
          <p:cNvSpPr/>
          <p:nvPr/>
        </p:nvSpPr>
        <p:spPr>
          <a:xfrm>
            <a:off x="466725" y="981075"/>
            <a:ext cx="7759700" cy="700088"/>
          </a:xfrm>
          <a:prstGeom prst="rect">
            <a:avLst/>
          </a:prstGeom>
          <a:noFill/>
          <a:ln w="9525">
            <a:noFill/>
          </a:ln>
        </p:spPr>
        <p:txBody>
          <a:bodyPr wrap="none" anchor="ctr">
            <a:spAutoFit/>
          </a:bodyPr>
          <a:p>
            <a:r>
              <a:rPr lang="en-US" altLang="zh-CN" sz="2000" dirty="0">
                <a:solidFill>
                  <a:srgbClr val="FF0000"/>
                </a:solidFill>
                <a:latin typeface="Arial" panose="020B0604020202020204" pitchFamily="34" charset="0"/>
                <a:ea typeface="黑体" panose="02010609060101010101" pitchFamily="49" charset="-122"/>
              </a:rPr>
              <a:t>tips6</a:t>
            </a:r>
            <a:r>
              <a:rPr lang="zh-CN" altLang="en-US" sz="2000" dirty="0">
                <a:solidFill>
                  <a:srgbClr val="FF0000"/>
                </a:solidFill>
                <a:latin typeface="Arial" panose="020B0604020202020204" pitchFamily="34" charset="0"/>
                <a:ea typeface="黑体" panose="02010609060101010101" pitchFamily="49" charset="-122"/>
              </a:rPr>
              <a:t>：找两个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并列词（同是</a:t>
            </a:r>
            <a:r>
              <a:rPr lang="en-US" altLang="zh-CN" sz="2000" dirty="0">
                <a:solidFill>
                  <a:srgbClr val="FF0000"/>
                </a:solidFill>
                <a:latin typeface="Arial" panose="020B0604020202020204" pitchFamily="34" charset="0"/>
                <a:ea typeface="黑体" panose="02010609060101010101" pitchFamily="49" charset="-122"/>
              </a:rPr>
              <a:t>n</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adj</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v</a:t>
            </a:r>
            <a:r>
              <a:rPr lang="zh-CN" altLang="en-US" sz="2000" dirty="0">
                <a:solidFill>
                  <a:srgbClr val="FF0000"/>
                </a:solidFill>
                <a:latin typeface="Arial" panose="020B0604020202020204" pitchFamily="34" charset="0"/>
                <a:ea typeface="黑体" panose="02010609060101010101" pitchFamily="49" charset="-122"/>
              </a:rPr>
              <a:t>，用</a:t>
            </a:r>
            <a:r>
              <a:rPr lang="en-US" altLang="zh-CN" sz="2000" dirty="0">
                <a:solidFill>
                  <a:srgbClr val="FF0000"/>
                </a:solidFill>
                <a:latin typeface="Arial" panose="020B0604020202020204" pitchFamily="34" charset="0"/>
                <a:ea typeface="黑体" panose="02010609060101010101" pitchFamily="49" charset="-122"/>
              </a:rPr>
              <a:t>and</a:t>
            </a:r>
            <a:r>
              <a:rPr lang="zh-CN" altLang="en-US" sz="2000" dirty="0">
                <a:solidFill>
                  <a:srgbClr val="FF0000"/>
                </a:solidFill>
                <a:latin typeface="Arial" panose="020B0604020202020204" pitchFamily="34" charset="0"/>
                <a:ea typeface="黑体" panose="02010609060101010101" pitchFamily="49" charset="-122"/>
              </a:rPr>
              <a:t>或</a:t>
            </a:r>
            <a:r>
              <a:rPr lang="en-US" altLang="zh-CN" sz="2000" dirty="0">
                <a:solidFill>
                  <a:srgbClr val="FF0000"/>
                </a:solidFill>
                <a:latin typeface="Arial" panose="020B0604020202020204" pitchFamily="34" charset="0"/>
                <a:ea typeface="黑体" panose="02010609060101010101" pitchFamily="49" charset="-122"/>
              </a:rPr>
              <a:t>or</a:t>
            </a:r>
            <a:r>
              <a:rPr lang="zh-CN" altLang="en-US" sz="2000" dirty="0">
                <a:solidFill>
                  <a:srgbClr val="FF0000"/>
                </a:solidFill>
                <a:latin typeface="Arial" panose="020B0604020202020204" pitchFamily="34" charset="0"/>
                <a:ea typeface="黑体" panose="02010609060101010101" pitchFamily="49" charset="-122"/>
              </a:rPr>
              <a:t>并列）</a:t>
            </a:r>
            <a:endParaRPr lang="zh-CN" altLang="en-US" sz="2000" dirty="0">
              <a:solidFill>
                <a:srgbClr val="FF0000"/>
              </a:solidFill>
              <a:latin typeface="Arial" panose="020B0604020202020204" pitchFamily="34" charset="0"/>
              <a:ea typeface="黑体" panose="02010609060101010101" pitchFamily="49" charset="-122"/>
            </a:endParaRPr>
          </a:p>
          <a:p>
            <a:r>
              <a:rPr lang="zh-CN" altLang="en-US" sz="2000" dirty="0">
                <a:solidFill>
                  <a:srgbClr val="FF0000"/>
                </a:solidFill>
                <a:latin typeface="Arial" panose="020B0604020202020204" pitchFamily="34" charset="0"/>
                <a:ea typeface="黑体" panose="02010609060101010101" pitchFamily="49" charset="-122"/>
              </a:rPr>
              <a:t>           然后从两个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出发 </a:t>
            </a:r>
            <a:endParaRPr lang="zh-CN" altLang="en-US" sz="2000" dirty="0">
              <a:solidFill>
                <a:srgbClr val="FF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圆角矩形 27649"/>
          <p:cNvSpPr/>
          <p:nvPr/>
        </p:nvSpPr>
        <p:spPr>
          <a:xfrm>
            <a:off x="1000125" y="128587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It is better to work in a large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company than in a small company.</a:t>
            </a:r>
            <a:endParaRPr lang="en-US" altLang="zh-CN" sz="2800" dirty="0">
              <a:latin typeface="Calibri" panose="020F0502020204030204" pitchFamily="34" charset="0"/>
              <a:ea typeface="黑体" panose="02010609060101010101" pitchFamily="49" charset="-122"/>
            </a:endParaRPr>
          </a:p>
        </p:txBody>
      </p:sp>
      <p:pic>
        <p:nvPicPr>
          <p:cNvPr id="62466" name="Picture 1" descr="C:\Users\09\AppData\Roaming\Tencent\Users\369253814\QQ\WinTemp\RichOle\@GP)(K@83WBMCIX62OS}DZK.png"/>
          <p:cNvPicPr>
            <a:picLocks noChangeAspect="1"/>
          </p:cNvPicPr>
          <p:nvPr/>
        </p:nvPicPr>
        <p:blipFill>
          <a:blip r:embed="rId1"/>
          <a:stretch>
            <a:fillRect/>
          </a:stretch>
        </p:blipFill>
        <p:spPr>
          <a:xfrm>
            <a:off x="1285875" y="3714750"/>
            <a:ext cx="3295650" cy="2428875"/>
          </a:xfrm>
          <a:prstGeom prst="rect">
            <a:avLst/>
          </a:prstGeom>
          <a:noFill/>
          <a:ln w="9525">
            <a:noFill/>
          </a:ln>
        </p:spPr>
      </p:pic>
      <p:pic>
        <p:nvPicPr>
          <p:cNvPr id="62467" name="Picture 2" descr="C:\Users\09\AppData\Roaming\Tencent\Users\369253814\QQ\WinTemp\RichOle\DY`XOISWPSU19`VQROUW%Q2.png"/>
          <p:cNvPicPr>
            <a:picLocks noChangeAspect="1"/>
          </p:cNvPicPr>
          <p:nvPr/>
        </p:nvPicPr>
        <p:blipFill>
          <a:blip r:embed="rId2"/>
          <a:stretch>
            <a:fillRect/>
          </a:stretch>
        </p:blipFill>
        <p:spPr>
          <a:xfrm>
            <a:off x="4572000" y="3857625"/>
            <a:ext cx="3543300" cy="20288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4"/>
          <p:cNvSpPr/>
          <p:nvPr/>
        </p:nvSpPr>
        <p:spPr>
          <a:xfrm>
            <a:off x="1500188" y="3857625"/>
            <a:ext cx="3203575" cy="2586038"/>
          </a:xfrm>
          <a:prstGeom prst="rect">
            <a:avLst/>
          </a:prstGeom>
          <a:noFill/>
          <a:ln w="9525">
            <a:noFill/>
          </a:ln>
        </p:spPr>
        <p:txBody>
          <a:bodyPr anchor="t">
            <a:spAutoFit/>
          </a:bodyPr>
          <a:p>
            <a:r>
              <a:rPr lang="en-US" altLang="zh-CN" dirty="0">
                <a:latin typeface="Calibri" panose="020F0502020204030204" pitchFamily="34" charset="0"/>
                <a:ea typeface="黑体" panose="02010609060101010101" pitchFamily="49" charset="-122"/>
              </a:rPr>
              <a:t>Agree</a:t>
            </a:r>
            <a:endParaRPr lang="zh-TW" altLang="en-US" dirty="0">
              <a:latin typeface="Calibri" panose="020F0502020204030204" pitchFamily="34" charset="0"/>
              <a:ea typeface="PMingLiU" pitchFamily="18" charset="-120"/>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工资高，福利待遇好 </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CN" altLang="en-US" dirty="0">
                <a:latin typeface="宋体" panose="02010600030101010101" pitchFamily="2" charset="-122"/>
                <a:ea typeface="黑体" panose="02010609060101010101" pitchFamily="49" charset="-122"/>
              </a:rPr>
              <a:t>工作环境好，有效率</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交到更多朋友</a:t>
            </a:r>
            <a:endParaRPr lang="en-US" altLang="zh-TW" dirty="0">
              <a:latin typeface="宋体" panose="02010600030101010101" pitchFamily="2" charset="-122"/>
              <a:ea typeface="黑体" panose="02010609060101010101" pitchFamily="49" charset="-122"/>
            </a:endParaRPr>
          </a:p>
          <a:p>
            <a:endParaRPr lang="zh-TW" altLang="en-US" dirty="0">
              <a:latin typeface="宋体" panose="02010600030101010101" pitchFamily="2" charset="-122"/>
              <a:ea typeface="黑体" panose="02010609060101010101" pitchFamily="49" charset="-122"/>
            </a:endParaRPr>
          </a:p>
          <a:p>
            <a:r>
              <a:rPr lang="en-US" altLang="zh-CN" dirty="0">
                <a:latin typeface="Calibri" panose="020F0502020204030204" pitchFamily="34" charset="0"/>
                <a:ea typeface="黑体" panose="02010609060101010101" pitchFamily="49" charset="-122"/>
              </a:rPr>
              <a:t>Disagree</a:t>
            </a:r>
            <a:endParaRPr lang="zh-TW" altLang="en-US" dirty="0">
              <a:latin typeface="Calibri" panose="020F0502020204030204" pitchFamily="34" charset="0"/>
              <a:ea typeface="PMingLiU" pitchFamily="18" charset="-120"/>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工资高 </a:t>
            </a:r>
            <a:endParaRPr lang="en-US" altLang="zh-TW"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升职相对容易</a:t>
            </a:r>
            <a:endParaRPr lang="zh-TW" altLang="en-US" dirty="0">
              <a:latin typeface="宋体" panose="02010600030101010101" pitchFamily="2" charset="-122"/>
              <a:ea typeface="黑体" panose="02010609060101010101" pitchFamily="49" charset="-122"/>
            </a:endParaRPr>
          </a:p>
          <a:p>
            <a:r>
              <a:rPr lang="en-US" altLang="zh-TW" dirty="0">
                <a:latin typeface="Calibri" panose="020F0502020204030204" pitchFamily="34" charset="0"/>
                <a:ea typeface="PMingLiU" pitchFamily="18" charset="-120"/>
              </a:rPr>
              <a:t>•</a:t>
            </a:r>
            <a:r>
              <a:rPr lang="zh-TW" altLang="en-US" dirty="0">
                <a:latin typeface="宋体" panose="02010600030101010101" pitchFamily="2" charset="-122"/>
                <a:ea typeface="黑体" panose="02010609060101010101" pitchFamily="49" charset="-122"/>
              </a:rPr>
              <a:t>工作压力小</a:t>
            </a:r>
            <a:endParaRPr lang="zh-TW" altLang="en-US" dirty="0">
              <a:latin typeface="宋体" panose="02010600030101010101" pitchFamily="2" charset="-122"/>
              <a:ea typeface="黑体" panose="02010609060101010101" pitchFamily="49" charset="-122"/>
            </a:endParaRPr>
          </a:p>
        </p:txBody>
      </p:sp>
      <p:sp>
        <p:nvSpPr>
          <p:cNvPr id="63490" name="圆角矩形 27649"/>
          <p:cNvSpPr/>
          <p:nvPr/>
        </p:nvSpPr>
        <p:spPr>
          <a:xfrm>
            <a:off x="1000125" y="128587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It is better to work in a large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company than in a small company.</a:t>
            </a:r>
            <a:endParaRPr lang="en-US" altLang="zh-CN" sz="2800" dirty="0">
              <a:latin typeface="Calibri" panose="020F0502020204030204" pitchFamily="34" charset="0"/>
              <a:ea typeface="黑体" panose="02010609060101010101" pitchFamily="49" charset="-122"/>
            </a:endParaRPr>
          </a:p>
        </p:txBody>
      </p:sp>
      <p:sp>
        <p:nvSpPr>
          <p:cNvPr id="5" name="左箭头 4"/>
          <p:cNvSpPr/>
          <p:nvPr/>
        </p:nvSpPr>
        <p:spPr>
          <a:xfrm>
            <a:off x="3929063" y="4429125"/>
            <a:ext cx="1643063" cy="28575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圆角矩形 27649"/>
          <p:cNvSpPr/>
          <p:nvPr/>
        </p:nvSpPr>
        <p:spPr>
          <a:xfrm>
            <a:off x="1000125" y="1285875"/>
            <a:ext cx="7058025" cy="2089150"/>
          </a:xfrm>
          <a:prstGeom prst="roundRect">
            <a:avLst>
              <a:gd name="adj" fmla="val 16667"/>
            </a:avLst>
          </a:prstGeom>
          <a:solidFill>
            <a:srgbClr val="A7E0F2"/>
          </a:solidFill>
          <a:ln w="9525" cap="flat" cmpd="sng">
            <a:solidFill>
              <a:schemeClr val="tx1"/>
            </a:solidFill>
            <a:prstDash val="solid"/>
            <a:round/>
            <a:headEnd type="none" w="med" len="med"/>
            <a:tailEnd type="none" w="med" len="med"/>
          </a:ln>
        </p:spPr>
        <p:txBody>
          <a:bodyPr wrap="none" anchor="ctr"/>
          <a:p>
            <a:pPr algn="ctr"/>
            <a:r>
              <a:rPr lang="en-US" altLang="zh-CN" sz="2000" dirty="0">
                <a:solidFill>
                  <a:srgbClr val="FF6600"/>
                </a:solidFill>
                <a:latin typeface="Arial" panose="020B0604020202020204" pitchFamily="34" charset="0"/>
                <a:ea typeface="宋体" panose="02010600030101010101" pitchFamily="2" charset="-122"/>
              </a:rPr>
              <a:t>Do you agree or disagree with the following statement?</a:t>
            </a:r>
            <a:endParaRPr lang="en-US" altLang="zh-CN" sz="2000" dirty="0">
              <a:solidFill>
                <a:srgbClr val="FF6600"/>
              </a:solidFill>
              <a:latin typeface="Arial" panose="020B0604020202020204" pitchFamily="34" charset="0"/>
              <a:ea typeface="宋体" panose="02010600030101010101" pitchFamily="2" charset="-122"/>
            </a:endParaRPr>
          </a:p>
          <a:p>
            <a:pPr algn="ctr"/>
            <a:endParaRPr lang="en-US" altLang="zh-CN" sz="3200" dirty="0">
              <a:solidFill>
                <a:srgbClr val="FF6600"/>
              </a:solidFill>
              <a:latin typeface="Arial" panose="020B0604020202020204" pitchFamily="34" charset="0"/>
              <a:ea typeface="宋体" panose="02010600030101010101" pitchFamily="2" charset="-122"/>
            </a:endParaRPr>
          </a:p>
          <a:p>
            <a:pPr algn="ctr"/>
            <a:r>
              <a:rPr lang="en-US" altLang="zh-CN" sz="2800" dirty="0">
                <a:latin typeface="Calibri" panose="020F0502020204030204" pitchFamily="34" charset="0"/>
                <a:ea typeface="黑体" panose="02010609060101010101" pitchFamily="49" charset="-122"/>
              </a:rPr>
              <a:t>It is better to work in a large </a:t>
            </a:r>
            <a:endParaRPr lang="en-US" altLang="zh-CN" sz="2800" dirty="0">
              <a:latin typeface="Calibri" panose="020F0502020204030204" pitchFamily="34" charset="0"/>
              <a:ea typeface="黑体" panose="02010609060101010101" pitchFamily="49" charset="-122"/>
            </a:endParaRPr>
          </a:p>
          <a:p>
            <a:pPr algn="ctr"/>
            <a:r>
              <a:rPr lang="en-US" altLang="zh-CN" sz="2800" dirty="0">
                <a:latin typeface="Calibri" panose="020F0502020204030204" pitchFamily="34" charset="0"/>
                <a:ea typeface="黑体" panose="02010609060101010101" pitchFamily="49" charset="-122"/>
              </a:rPr>
              <a:t>company than in a small company.</a:t>
            </a:r>
            <a:endParaRPr lang="en-US" altLang="zh-CN" sz="2800" dirty="0">
              <a:latin typeface="Calibri" panose="020F0502020204030204" pitchFamily="34" charset="0"/>
              <a:ea typeface="黑体" panose="02010609060101010101" pitchFamily="49" charset="-122"/>
            </a:endParaRPr>
          </a:p>
        </p:txBody>
      </p:sp>
      <p:pic>
        <p:nvPicPr>
          <p:cNvPr id="64514" name="Picture 1" descr="C:\Users\09\AppData\Roaming\Tencent\Users\369253814\QQ\WinTemp\RichOle\PJ`BLWZ5LZ8{L~~NRUT9]C1.png"/>
          <p:cNvPicPr>
            <a:picLocks noChangeAspect="1"/>
          </p:cNvPicPr>
          <p:nvPr/>
        </p:nvPicPr>
        <p:blipFill>
          <a:blip r:embed="rId1"/>
          <a:stretch>
            <a:fillRect/>
          </a:stretch>
        </p:blipFill>
        <p:spPr>
          <a:xfrm>
            <a:off x="1000125" y="3571875"/>
            <a:ext cx="3305175" cy="2352675"/>
          </a:xfrm>
          <a:prstGeom prst="rect">
            <a:avLst/>
          </a:prstGeom>
          <a:noFill/>
          <a:ln w="9525">
            <a:noFill/>
          </a:ln>
        </p:spPr>
      </p:pic>
      <p:pic>
        <p:nvPicPr>
          <p:cNvPr id="64515" name="Picture 2" descr="C:\Users\09\AppData\Roaming\Tencent\Users\369253814\QQ\WinTemp\RichOle\__186_]U@G[C403L(HFIYQB.png"/>
          <p:cNvPicPr>
            <a:picLocks noChangeAspect="1"/>
          </p:cNvPicPr>
          <p:nvPr/>
        </p:nvPicPr>
        <p:blipFill>
          <a:blip r:embed="rId2"/>
          <a:srcRect t="4121"/>
          <a:stretch>
            <a:fillRect/>
          </a:stretch>
        </p:blipFill>
        <p:spPr>
          <a:xfrm>
            <a:off x="4500563" y="3714750"/>
            <a:ext cx="3952875" cy="2090738"/>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五边形 18435"/>
          <p:cNvSpPr/>
          <p:nvPr/>
        </p:nvSpPr>
        <p:spPr>
          <a:xfrm>
            <a:off x="0" y="260350"/>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Introduction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65538" name="五边形 18436"/>
          <p:cNvSpPr/>
          <p:nvPr/>
        </p:nvSpPr>
        <p:spPr>
          <a:xfrm>
            <a:off x="0" y="2924175"/>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Main body1-3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65539" name="文本框 18438"/>
          <p:cNvSpPr txBox="1"/>
          <p:nvPr/>
        </p:nvSpPr>
        <p:spPr>
          <a:xfrm>
            <a:off x="0" y="1125538"/>
            <a:ext cx="7164388" cy="1604962"/>
          </a:xfrm>
          <a:prstGeom prst="rect">
            <a:avLst/>
          </a:prstGeom>
          <a:noFill/>
          <a:ln w="9525">
            <a:noFill/>
          </a:ln>
        </p:spPr>
        <p:txBody>
          <a:bodyPr anchor="t">
            <a:spAutoFit/>
          </a:bodyPr>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让步对立面观点正确性 </a:t>
            </a:r>
            <a:r>
              <a:rPr lang="en-US" altLang="zh-CN" dirty="0">
                <a:latin typeface="Arial" panose="020B0604020202020204" pitchFamily="34" charset="0"/>
                <a:ea typeface="宋体" panose="02010600030101010101" pitchFamily="2" charset="-122"/>
              </a:rPr>
              <a:t>undoubtedly…….</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转折</a:t>
            </a:r>
            <a:r>
              <a:rPr lang="en-US" altLang="zh-CN" dirty="0">
                <a:latin typeface="Arial" panose="020B0604020202020204" pitchFamily="34" charset="0"/>
                <a:ea typeface="宋体" panose="02010600030101010101" pitchFamily="2" charset="-122"/>
              </a:rPr>
              <a:t>however/nevertheless……..</a:t>
            </a:r>
            <a:endParaRPr lang="en-US" altLang="zh-CN"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表自己观点</a:t>
            </a:r>
            <a:r>
              <a:rPr lang="en-US" altLang="zh-CN" dirty="0">
                <a:latin typeface="Arial" panose="020B0604020202020204" pitchFamily="34" charset="0"/>
                <a:ea typeface="宋体" panose="02010600030101010101" pitchFamily="2" charset="-122"/>
              </a:rPr>
              <a:t>I could hardly agree more with the statement that……</a:t>
            </a:r>
            <a:endParaRPr lang="en-US" altLang="zh-CN"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我的理由如下 ，</a:t>
            </a:r>
            <a:r>
              <a:rPr lang="en-US" altLang="zh-CN" dirty="0">
                <a:latin typeface="Arial" panose="020B0604020202020204" pitchFamily="34" charset="0"/>
                <a:ea typeface="宋体" panose="02010600030101010101" pitchFamily="2" charset="-122"/>
              </a:rPr>
              <a:t>the merits of which will be illustrated as follows.</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65540" name="五边形 18441"/>
          <p:cNvSpPr/>
          <p:nvPr/>
        </p:nvSpPr>
        <p:spPr>
          <a:xfrm>
            <a:off x="0" y="5661025"/>
            <a:ext cx="5508625" cy="720725"/>
          </a:xfrm>
          <a:prstGeom prst="homePlate">
            <a:avLst>
              <a:gd name="adj" fmla="val 190796"/>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3200" dirty="0">
                <a:solidFill>
                  <a:srgbClr val="CC0000"/>
                </a:solidFill>
                <a:latin typeface="Arial" panose="020B0604020202020204" pitchFamily="34" charset="0"/>
                <a:ea typeface="宋体" panose="02010600030101010101" pitchFamily="2" charset="-122"/>
              </a:rPr>
              <a:t>Conclusion   </a:t>
            </a:r>
            <a:endParaRPr lang="en-US" altLang="zh-CN" sz="3200" dirty="0">
              <a:solidFill>
                <a:srgbClr val="CC0000"/>
              </a:solidFill>
              <a:latin typeface="Arial" panose="020B0604020202020204" pitchFamily="34" charset="0"/>
              <a:ea typeface="宋体" panose="02010600030101010101" pitchFamily="2" charset="-122"/>
            </a:endParaRPr>
          </a:p>
        </p:txBody>
      </p:sp>
      <p:sp>
        <p:nvSpPr>
          <p:cNvPr id="65541" name="文本框 18438"/>
          <p:cNvSpPr txBox="1"/>
          <p:nvPr/>
        </p:nvSpPr>
        <p:spPr>
          <a:xfrm>
            <a:off x="-15875" y="3763963"/>
            <a:ext cx="7164388" cy="1600200"/>
          </a:xfrm>
          <a:prstGeom prst="rect">
            <a:avLst/>
          </a:prstGeom>
          <a:noFill/>
          <a:ln w="9525">
            <a:noFill/>
          </a:ln>
        </p:spPr>
        <p:txBody>
          <a:bodyPr anchor="t">
            <a:spAutoFit/>
          </a:bodyPr>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论点（</a:t>
            </a:r>
            <a:r>
              <a:rPr lang="zh-CN" altLang="en-US" dirty="0">
                <a:latin typeface="Arial" panose="020B0604020202020204" pitchFamily="34" charset="0"/>
                <a:ea typeface="宋体" panose="02010600030101010101" pitchFamily="2" charset="-122"/>
                <a:sym typeface="Arial" panose="020B0604020202020204" pitchFamily="34" charset="0"/>
              </a:rPr>
              <a:t>言简意赅）</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论据（解释说明论点）</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论证（举例论证、对比论证、列数据、道理论证）</a:t>
            </a:r>
            <a:endParaRPr lang="zh-CN" altLang="en-US" dirty="0">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l"/>
            </a:pPr>
            <a:r>
              <a:rPr lang="zh-CN" altLang="en-US" dirty="0">
                <a:latin typeface="Arial" panose="020B0604020202020204" pitchFamily="34" charset="0"/>
                <a:ea typeface="宋体" panose="02010600030101010101" pitchFamily="2" charset="-122"/>
              </a:rPr>
              <a:t>小总结（装逼句型）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Picture 1" descr="C:\Documents and Settings\Administrator\Application Data\Tencent\Users\369253814\QQ\WinTemp\RichOle\)U2A}EJ{9WWRXC}I{SSU$BN.jpg"/>
          <p:cNvPicPr>
            <a:picLocks noChangeAspect="1"/>
          </p:cNvPicPr>
          <p:nvPr/>
        </p:nvPicPr>
        <p:blipFill>
          <a:blip r:embed="rId1"/>
          <a:srcRect l="10701" t="18393"/>
          <a:stretch>
            <a:fillRect/>
          </a:stretch>
        </p:blipFill>
        <p:spPr>
          <a:xfrm>
            <a:off x="1476375" y="1916113"/>
            <a:ext cx="6704013" cy="2074862"/>
          </a:xfrm>
          <a:prstGeom prst="rect">
            <a:avLst/>
          </a:prstGeom>
          <a:noFill/>
          <a:ln w="9525">
            <a:noFill/>
          </a:ln>
        </p:spPr>
      </p:pic>
      <p:sp>
        <p:nvSpPr>
          <p:cNvPr id="16386" name="标题 3"/>
          <p:cNvSpPr>
            <a:spLocks noGrp="1"/>
          </p:cNvSpPr>
          <p:nvPr>
            <p:ph type="title"/>
          </p:nvPr>
        </p:nvSpPr>
        <p:spPr/>
        <p:txBody>
          <a:bodyPr anchor="ctr"/>
          <a:p>
            <a:pPr defTabSz="514350"/>
            <a:r>
              <a:rPr lang="zh-CN" altLang="zh-CN" kern="1200">
                <a:latin typeface="+mj-lt"/>
                <a:ea typeface="+mj-ea"/>
                <a:cs typeface="+mj-cs"/>
              </a:rPr>
              <a:t>剖题技巧</a:t>
            </a:r>
            <a:r>
              <a:rPr lang="en-US" altLang="zh-CN" kern="1200">
                <a:latin typeface="+mj-lt"/>
                <a:ea typeface="+mj-ea"/>
                <a:cs typeface="+mj-cs"/>
              </a:rPr>
              <a:t>6——tips6</a:t>
            </a:r>
            <a:endParaRPr lang="en-US" altLang="zh-CN" kern="1200">
              <a:latin typeface="+mj-lt"/>
              <a:ea typeface="+mj-ea"/>
              <a:cs typeface="+mj-cs"/>
            </a:endParaRPr>
          </a:p>
        </p:txBody>
      </p:sp>
      <p:sp>
        <p:nvSpPr>
          <p:cNvPr id="26629" name="Rectangle 7"/>
          <p:cNvSpPr/>
          <p:nvPr/>
        </p:nvSpPr>
        <p:spPr>
          <a:xfrm>
            <a:off x="466725" y="981075"/>
            <a:ext cx="7759700" cy="700088"/>
          </a:xfrm>
          <a:prstGeom prst="rect">
            <a:avLst/>
          </a:prstGeom>
          <a:noFill/>
          <a:ln w="9525">
            <a:noFill/>
          </a:ln>
        </p:spPr>
        <p:txBody>
          <a:bodyPr wrap="none" anchor="ctr">
            <a:spAutoFit/>
          </a:bodyPr>
          <a:p>
            <a:r>
              <a:rPr lang="en-US" altLang="zh-CN" sz="2000" dirty="0">
                <a:solidFill>
                  <a:srgbClr val="FF0000"/>
                </a:solidFill>
                <a:latin typeface="Arial" panose="020B0604020202020204" pitchFamily="34" charset="0"/>
                <a:ea typeface="黑体" panose="02010609060101010101" pitchFamily="49" charset="-122"/>
              </a:rPr>
              <a:t>tips6</a:t>
            </a:r>
            <a:r>
              <a:rPr lang="zh-CN" altLang="en-US" sz="2000" dirty="0">
                <a:solidFill>
                  <a:srgbClr val="FF0000"/>
                </a:solidFill>
                <a:latin typeface="Arial" panose="020B0604020202020204" pitchFamily="34" charset="0"/>
                <a:ea typeface="黑体" panose="02010609060101010101" pitchFamily="49" charset="-122"/>
              </a:rPr>
              <a:t>：找两个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并列词（同是</a:t>
            </a:r>
            <a:r>
              <a:rPr lang="en-US" altLang="zh-CN" sz="2000" dirty="0">
                <a:solidFill>
                  <a:srgbClr val="FF0000"/>
                </a:solidFill>
                <a:latin typeface="Arial" panose="020B0604020202020204" pitchFamily="34" charset="0"/>
                <a:ea typeface="黑体" panose="02010609060101010101" pitchFamily="49" charset="-122"/>
              </a:rPr>
              <a:t>n</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adj</a:t>
            </a:r>
            <a:r>
              <a:rPr lang="zh-CN" altLang="en-US" sz="2000" dirty="0">
                <a:solidFill>
                  <a:srgbClr val="FF0000"/>
                </a:solidFill>
                <a:latin typeface="Arial" panose="020B0604020202020204" pitchFamily="34" charset="0"/>
                <a:ea typeface="黑体" panose="02010609060101010101" pitchFamily="49" charset="-122"/>
              </a:rPr>
              <a:t>，</a:t>
            </a:r>
            <a:r>
              <a:rPr lang="en-US" altLang="zh-CN" sz="2000" dirty="0">
                <a:solidFill>
                  <a:srgbClr val="FF0000"/>
                </a:solidFill>
                <a:latin typeface="Arial" panose="020B0604020202020204" pitchFamily="34" charset="0"/>
                <a:ea typeface="黑体" panose="02010609060101010101" pitchFamily="49" charset="-122"/>
              </a:rPr>
              <a:t>v</a:t>
            </a:r>
            <a:r>
              <a:rPr lang="zh-CN" altLang="en-US" sz="2000" dirty="0">
                <a:solidFill>
                  <a:srgbClr val="FF0000"/>
                </a:solidFill>
                <a:latin typeface="Arial" panose="020B0604020202020204" pitchFamily="34" charset="0"/>
                <a:ea typeface="黑体" panose="02010609060101010101" pitchFamily="49" charset="-122"/>
              </a:rPr>
              <a:t>，用</a:t>
            </a:r>
            <a:r>
              <a:rPr lang="en-US" altLang="zh-CN" sz="2000" dirty="0">
                <a:solidFill>
                  <a:srgbClr val="FF0000"/>
                </a:solidFill>
                <a:latin typeface="Arial" panose="020B0604020202020204" pitchFamily="34" charset="0"/>
                <a:ea typeface="黑体" panose="02010609060101010101" pitchFamily="49" charset="-122"/>
              </a:rPr>
              <a:t>and</a:t>
            </a:r>
            <a:r>
              <a:rPr lang="zh-CN" altLang="en-US" sz="2000" dirty="0">
                <a:solidFill>
                  <a:srgbClr val="FF0000"/>
                </a:solidFill>
                <a:latin typeface="Arial" panose="020B0604020202020204" pitchFamily="34" charset="0"/>
                <a:ea typeface="黑体" panose="02010609060101010101" pitchFamily="49" charset="-122"/>
              </a:rPr>
              <a:t>或</a:t>
            </a:r>
            <a:r>
              <a:rPr lang="en-US" altLang="zh-CN" sz="2000" dirty="0">
                <a:solidFill>
                  <a:srgbClr val="FF0000"/>
                </a:solidFill>
                <a:latin typeface="Arial" panose="020B0604020202020204" pitchFamily="34" charset="0"/>
                <a:ea typeface="黑体" panose="02010609060101010101" pitchFamily="49" charset="-122"/>
              </a:rPr>
              <a:t>or</a:t>
            </a:r>
            <a:r>
              <a:rPr lang="zh-CN" altLang="en-US" sz="2000" dirty="0">
                <a:solidFill>
                  <a:srgbClr val="FF0000"/>
                </a:solidFill>
                <a:latin typeface="Arial" panose="020B0604020202020204" pitchFamily="34" charset="0"/>
                <a:ea typeface="黑体" panose="02010609060101010101" pitchFamily="49" charset="-122"/>
              </a:rPr>
              <a:t>并列）</a:t>
            </a:r>
            <a:endParaRPr lang="zh-CN" altLang="en-US" sz="2000" dirty="0">
              <a:solidFill>
                <a:srgbClr val="FF0000"/>
              </a:solidFill>
              <a:latin typeface="Arial" panose="020B0604020202020204" pitchFamily="34" charset="0"/>
              <a:ea typeface="黑体" panose="02010609060101010101" pitchFamily="49" charset="-122"/>
            </a:endParaRPr>
          </a:p>
          <a:p>
            <a:r>
              <a:rPr lang="zh-CN" altLang="en-US" sz="2000" dirty="0">
                <a:solidFill>
                  <a:srgbClr val="FF0000"/>
                </a:solidFill>
                <a:latin typeface="Arial" panose="020B0604020202020204" pitchFamily="34" charset="0"/>
                <a:ea typeface="黑体" panose="02010609060101010101" pitchFamily="49" charset="-122"/>
              </a:rPr>
              <a:t>           然后从两个</a:t>
            </a:r>
            <a:r>
              <a:rPr lang="en-US" altLang="zh-CN" sz="2000" dirty="0">
                <a:solidFill>
                  <a:srgbClr val="FF0000"/>
                </a:solidFill>
                <a:latin typeface="Arial" panose="020B0604020202020204" pitchFamily="34" charset="0"/>
                <a:ea typeface="黑体" panose="02010609060101010101" pitchFamily="49" charset="-122"/>
              </a:rPr>
              <a:t>key words </a:t>
            </a:r>
            <a:r>
              <a:rPr lang="zh-CN" altLang="en-US" sz="2000" dirty="0">
                <a:solidFill>
                  <a:srgbClr val="FF0000"/>
                </a:solidFill>
                <a:latin typeface="Arial" panose="020B0604020202020204" pitchFamily="34" charset="0"/>
                <a:ea typeface="黑体" panose="02010609060101010101" pitchFamily="49" charset="-122"/>
              </a:rPr>
              <a:t>出发 </a:t>
            </a:r>
            <a:endParaRPr lang="zh-CN" altLang="en-US" sz="2000" dirty="0">
              <a:solidFill>
                <a:srgbClr val="FF0000"/>
              </a:solidFill>
              <a:latin typeface="Arial" panose="020B0604020202020204" pitchFamily="34" charset="0"/>
              <a:ea typeface="黑体" panose="02010609060101010101" pitchFamily="49" charset="-122"/>
            </a:endParaRPr>
          </a:p>
        </p:txBody>
      </p:sp>
      <p:pic>
        <p:nvPicPr>
          <p:cNvPr id="76802" name="Picture 2" descr="C:\Documents and Settings\Administrator\Application Data\Tencent\Users\369253814\QQ\WinTemp\RichOle\HRD{6HJIX0BHOUT}Q0`W[YX.jpg"/>
          <p:cNvPicPr>
            <a:picLocks noChangeAspect="1"/>
          </p:cNvPicPr>
          <p:nvPr/>
        </p:nvPicPr>
        <p:blipFill>
          <a:blip r:embed="rId2"/>
          <a:srcRect l="3232" t="11359" r="51222" b="48744"/>
          <a:stretch>
            <a:fillRect/>
          </a:stretch>
        </p:blipFill>
        <p:spPr>
          <a:xfrm>
            <a:off x="1476375" y="4365625"/>
            <a:ext cx="2862263" cy="1462088"/>
          </a:xfrm>
          <a:prstGeom prst="rect">
            <a:avLst/>
          </a:prstGeom>
          <a:noFill/>
          <a:ln w="9525">
            <a:noFill/>
          </a:ln>
        </p:spPr>
      </p:pic>
      <p:pic>
        <p:nvPicPr>
          <p:cNvPr id="2" name="Picture 2" descr="C:\Documents and Settings\Administrator\Application Data\Tencent\Users\369253814\QQ\WinTemp\RichOle\HRD{6HJIX0BHOUT}Q0`W[YX.jpg"/>
          <p:cNvPicPr>
            <a:picLocks noChangeAspect="1"/>
          </p:cNvPicPr>
          <p:nvPr/>
        </p:nvPicPr>
        <p:blipFill>
          <a:blip r:embed="rId2"/>
          <a:srcRect l="52536" t="18649" b="12086"/>
          <a:stretch>
            <a:fillRect/>
          </a:stretch>
        </p:blipFill>
        <p:spPr>
          <a:xfrm>
            <a:off x="4787900" y="4076700"/>
            <a:ext cx="2984500" cy="2540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Effect transition="in" filter="blinds(horizontal)">
                                      <p:cBhvr>
                                        <p:cTn id="12" dur="500"/>
                                        <p:tgtEl>
                                          <p:spTgt spid="76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57375" y="1928813"/>
            <a:ext cx="5286375" cy="242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ts val="0"/>
              </a:spcBef>
              <a:spcAft>
                <a:spcPts val="0"/>
              </a:spcAft>
              <a:buClrTx/>
              <a:buSzTx/>
              <a:buFont typeface="Arial" panose="020B0604020202020204" pitchFamily="34" charset="0"/>
              <a:buNone/>
              <a:defRPr/>
            </a:pPr>
            <a:r>
              <a:rPr kumimoji="0" lang="en-US" altLang="zh-CN" sz="6600" b="0" i="0" u="none" strike="noStrike" kern="1200" cap="none" spc="0" normalizeH="0" baseline="0" noProof="1">
                <a:ln>
                  <a:noFill/>
                </a:ln>
                <a:solidFill>
                  <a:schemeClr val="lt1"/>
                </a:solidFill>
                <a:effectLst/>
                <a:uLnTx/>
                <a:uFillTx/>
                <a:latin typeface="+mn-lt"/>
                <a:ea typeface="+mn-ea"/>
                <a:cs typeface="+mn-cs"/>
              </a:rPr>
              <a:t>Main body</a:t>
            </a:r>
            <a:endParaRPr kumimoji="0" lang="zh-CN" altLang="en-US" sz="66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785781" y="285728"/>
            <a:ext cx="7638633" cy="1754321"/>
          </a:xfrm>
          <a:prstGeom prst="rect">
            <a:avLst/>
          </a:prstGeom>
          <a:noFill/>
        </p:spPr>
        <p:txBody>
          <a:bodyPr wrap="none">
            <a:spAutoFit/>
          </a:bodyPr>
          <a:lstStyle/>
          <a:p>
            <a:pPr marL="0" marR="0" lvl="0" indent="0" algn="ctr" defTabSz="914400" rtl="0" eaLnBrk="1" fontAlgn="base" latinLnBrk="0" hangingPunct="1">
              <a:spcBef>
                <a:spcPts val="0"/>
              </a:spcBef>
              <a:spcAft>
                <a:spcPts val="0"/>
              </a:spcAft>
              <a:buClrTx/>
              <a:buSzTx/>
              <a:buFont typeface="Arial" panose="020B0604020202020204" pitchFamily="34" charset="0"/>
              <a:buNone/>
              <a:defRPr/>
            </a:pPr>
            <a:r>
              <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文章结构</a:t>
            </a:r>
            <a:endParaRPr kumimoji="0" lang="en-US" altLang="zh-CN"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endParaRPr>
          </a:p>
          <a:p>
            <a:pPr marL="0" marR="0" lvl="0" indent="0" algn="ctr" defTabSz="914400" rtl="0" eaLnBrk="1" fontAlgn="base" latinLnBrk="0" hangingPunct="1">
              <a:spcBef>
                <a:spcPts val="0"/>
              </a:spcBef>
              <a:spcAft>
                <a:spcPts val="0"/>
              </a:spcAft>
              <a:buClrTx/>
              <a:buSzTx/>
              <a:buFont typeface="Arial" panose="020B0604020202020204" pitchFamily="34" charset="0"/>
              <a:buNone/>
              <a:defRPr/>
            </a:pPr>
            <a:r>
              <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论点</a:t>
            </a:r>
            <a:r>
              <a:rPr kumimoji="0" lang="en-US" altLang="zh-CN"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a:t>
            </a:r>
            <a:r>
              <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论据</a:t>
            </a:r>
            <a:r>
              <a:rPr kumimoji="0" lang="en-US" altLang="zh-CN"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a:t>
            </a:r>
            <a:r>
              <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论证</a:t>
            </a:r>
            <a:r>
              <a:rPr kumimoji="0" lang="en-US" altLang="zh-CN"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a:t>
            </a:r>
            <a:r>
              <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ea"/>
              </a:rPr>
              <a:t>小总结</a:t>
            </a:r>
            <a:endParaRPr kumimoji="0" lang="zh-CN" altLang="en-US" sz="5400" b="1" i="0" u="none" strike="noStrike" kern="1200" cap="none" spc="0" normalizeH="0" baseline="0" noProof="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n-lt"/>
              <a:ea typeface="+mn-ea"/>
              <a:cs typeface="+mn-cs"/>
            </a:endParaRPr>
          </a:p>
        </p:txBody>
      </p:sp>
      <p:pic>
        <p:nvPicPr>
          <p:cNvPr id="18435" name="Picture 1" descr="C:\Users\Administrator\AppData\Roaming\Tencent\Users\597100958\QQ\WinTemp\RichOle\D}EKESD{R~}U}JC61O~DRS1.png"/>
          <p:cNvPicPr>
            <a:picLocks noChangeAspect="1"/>
          </p:cNvPicPr>
          <p:nvPr/>
        </p:nvPicPr>
        <p:blipFill>
          <a:blip r:embed="rId1"/>
          <a:stretch>
            <a:fillRect/>
          </a:stretch>
        </p:blipFill>
        <p:spPr>
          <a:xfrm>
            <a:off x="142875" y="2357438"/>
            <a:ext cx="8826500" cy="29527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3132138" y="333375"/>
            <a:ext cx="3094037" cy="692150"/>
          </a:xfrm>
          <a:prstGeom prst="rect">
            <a:avLst/>
          </a:prstGeom>
          <a:solidFill>
            <a:schemeClr val="accent1"/>
          </a:solidFill>
          <a:ln w="9525" cap="flat" cmpd="sng">
            <a:solidFill>
              <a:schemeClr val="tx1"/>
            </a:solidFill>
            <a:prstDash val="solid"/>
            <a:miter/>
            <a:headEnd type="none" w="med" len="med"/>
            <a:tailEnd type="none" w="med" len="med"/>
          </a:ln>
        </p:spPr>
        <p:txBody>
          <a:bodyPr lIns="90170" tIns="46990" rIns="90170" bIns="46990" anchor="t">
            <a:spAutoFit/>
          </a:bodyPr>
          <a:p>
            <a:r>
              <a:rPr lang="zh-CN" altLang="en-US" sz="3200" dirty="0">
                <a:latin typeface="Century Schoolbook" panose="02040604050505020304" pitchFamily="18" charset="0"/>
                <a:ea typeface="宋体" panose="02010600030101010101" pitchFamily="2" charset="-122"/>
              </a:rPr>
              <a:t>  main body</a:t>
            </a:r>
            <a:endParaRPr lang="zh-CN" altLang="en-US" sz="3200" dirty="0">
              <a:latin typeface="Century Schoolbook" panose="02040604050505020304" pitchFamily="18" charset="0"/>
              <a:ea typeface="宋体" panose="02010600030101010101" pitchFamily="2" charset="-122"/>
            </a:endParaRPr>
          </a:p>
        </p:txBody>
      </p:sp>
      <p:cxnSp>
        <p:nvCxnSpPr>
          <p:cNvPr id="20482" name="AutoShape 4"/>
          <p:cNvCxnSpPr/>
          <p:nvPr/>
        </p:nvCxnSpPr>
        <p:spPr>
          <a:xfrm>
            <a:off x="3995738" y="1125538"/>
            <a:ext cx="14287" cy="1163637"/>
          </a:xfrm>
          <a:prstGeom prst="straightConnector1">
            <a:avLst/>
          </a:prstGeom>
          <a:ln w="9525" cap="flat" cmpd="sng">
            <a:solidFill>
              <a:schemeClr val="tx1"/>
            </a:solidFill>
            <a:prstDash val="solid"/>
            <a:bevel/>
            <a:headEnd type="none" w="med" len="med"/>
            <a:tailEnd type="triangle" w="med" len="med"/>
          </a:ln>
        </p:spPr>
      </p:cxnSp>
      <p:cxnSp>
        <p:nvCxnSpPr>
          <p:cNvPr id="20483" name="AutoShape 5"/>
          <p:cNvCxnSpPr/>
          <p:nvPr/>
        </p:nvCxnSpPr>
        <p:spPr>
          <a:xfrm flipH="1">
            <a:off x="2338388" y="1196975"/>
            <a:ext cx="1295400" cy="863600"/>
          </a:xfrm>
          <a:prstGeom prst="straightConnector1">
            <a:avLst/>
          </a:prstGeom>
          <a:ln w="9525" cap="flat" cmpd="sng">
            <a:solidFill>
              <a:schemeClr val="tx1"/>
            </a:solidFill>
            <a:prstDash val="solid"/>
            <a:bevel/>
            <a:headEnd type="none" w="med" len="med"/>
            <a:tailEnd type="triangle" w="med" len="med"/>
          </a:ln>
        </p:spPr>
      </p:cxnSp>
      <p:cxnSp>
        <p:nvCxnSpPr>
          <p:cNvPr id="20484" name="AutoShape 6"/>
          <p:cNvCxnSpPr>
            <a:endCxn id="44042" idx="0"/>
          </p:cNvCxnSpPr>
          <p:nvPr/>
        </p:nvCxnSpPr>
        <p:spPr>
          <a:xfrm>
            <a:off x="5076825" y="1123950"/>
            <a:ext cx="550863" cy="1081088"/>
          </a:xfrm>
          <a:prstGeom prst="straightConnector1">
            <a:avLst/>
          </a:prstGeom>
          <a:ln w="9525" cap="flat" cmpd="sng">
            <a:solidFill>
              <a:schemeClr val="tx1"/>
            </a:solidFill>
            <a:prstDash val="solid"/>
            <a:bevel/>
            <a:headEnd type="none" w="med" len="med"/>
            <a:tailEnd type="triangle" w="med" len="med"/>
          </a:ln>
        </p:spPr>
      </p:cxnSp>
      <p:sp>
        <p:nvSpPr>
          <p:cNvPr id="44040" name="Text Box 8"/>
          <p:cNvSpPr txBox="1"/>
          <p:nvPr/>
        </p:nvSpPr>
        <p:spPr>
          <a:xfrm>
            <a:off x="1979613" y="2276475"/>
            <a:ext cx="958850" cy="368300"/>
          </a:xfrm>
          <a:prstGeom prst="rect">
            <a:avLst/>
          </a:prstGeom>
          <a:solidFill>
            <a:schemeClr val="bg2"/>
          </a:solidFill>
          <a:ln w="9525">
            <a:noFill/>
          </a:ln>
        </p:spPr>
        <p:txBody>
          <a:bodyPr lIns="90170" tIns="46990" rIns="90170" bIns="46990" anchor="t">
            <a:spAutoFit/>
          </a:bodyPr>
          <a:p>
            <a:r>
              <a:rPr lang="zh-CN" altLang="en-US" dirty="0">
                <a:latin typeface="Century Schoolbook" panose="02040604050505020304" pitchFamily="18" charset="0"/>
                <a:ea typeface="宋体" panose="02010600030101010101" pitchFamily="2" charset="-122"/>
              </a:rPr>
              <a:t>举例子</a:t>
            </a:r>
            <a:endParaRPr lang="zh-CN" altLang="en-US" dirty="0">
              <a:latin typeface="Century Schoolbook" panose="02040604050505020304" pitchFamily="18" charset="0"/>
              <a:ea typeface="宋体" panose="02010600030101010101" pitchFamily="2" charset="-122"/>
            </a:endParaRPr>
          </a:p>
        </p:txBody>
      </p:sp>
      <p:sp>
        <p:nvSpPr>
          <p:cNvPr id="44041" name="Text Box 9"/>
          <p:cNvSpPr txBox="1"/>
          <p:nvPr/>
        </p:nvSpPr>
        <p:spPr>
          <a:xfrm>
            <a:off x="3578225" y="2362200"/>
            <a:ext cx="1150938" cy="368300"/>
          </a:xfrm>
          <a:prstGeom prst="rect">
            <a:avLst/>
          </a:prstGeom>
          <a:solidFill>
            <a:schemeClr val="bg2"/>
          </a:solidFill>
          <a:ln w="9525">
            <a:noFill/>
          </a:ln>
        </p:spPr>
        <p:txBody>
          <a:bodyPr lIns="90170" tIns="46990" rIns="90170" bIns="46990" anchor="t">
            <a:spAutoFit/>
          </a:bodyPr>
          <a:p>
            <a:r>
              <a:rPr lang="zh-CN" altLang="en-US" dirty="0">
                <a:latin typeface="Century Schoolbook" panose="02040604050505020304" pitchFamily="18" charset="0"/>
                <a:ea typeface="宋体" panose="02010600030101010101" pitchFamily="2" charset="-122"/>
              </a:rPr>
              <a:t>对比论证</a:t>
            </a:r>
            <a:endParaRPr lang="zh-CN" altLang="en-US" dirty="0">
              <a:latin typeface="Century Schoolbook" panose="02040604050505020304" pitchFamily="18" charset="0"/>
              <a:ea typeface="宋体" panose="02010600030101010101" pitchFamily="2" charset="-122"/>
            </a:endParaRPr>
          </a:p>
        </p:txBody>
      </p:sp>
      <p:sp>
        <p:nvSpPr>
          <p:cNvPr id="44042" name="Text Box 10"/>
          <p:cNvSpPr txBox="1"/>
          <p:nvPr/>
        </p:nvSpPr>
        <p:spPr>
          <a:xfrm>
            <a:off x="5148263" y="2205038"/>
            <a:ext cx="958850" cy="368300"/>
          </a:xfrm>
          <a:prstGeom prst="rect">
            <a:avLst/>
          </a:prstGeom>
          <a:solidFill>
            <a:schemeClr val="bg2"/>
          </a:solidFill>
          <a:ln w="9525">
            <a:noFill/>
          </a:ln>
        </p:spPr>
        <p:txBody>
          <a:bodyPr lIns="90170" tIns="46990" rIns="90170" bIns="46990" anchor="t">
            <a:spAutoFit/>
          </a:bodyPr>
          <a:p>
            <a:r>
              <a:rPr lang="zh-CN" altLang="en-US" dirty="0">
                <a:latin typeface="Century Schoolbook" panose="02040604050505020304" pitchFamily="18" charset="0"/>
                <a:ea typeface="宋体" panose="02010600030101010101" pitchFamily="2" charset="-122"/>
              </a:rPr>
              <a:t>列数据</a:t>
            </a:r>
            <a:endParaRPr lang="zh-CN" altLang="en-US" dirty="0">
              <a:latin typeface="Century Schoolbook" panose="02040604050505020304" pitchFamily="18" charset="0"/>
              <a:ea typeface="宋体" panose="02010600030101010101" pitchFamily="2" charset="-122"/>
            </a:endParaRPr>
          </a:p>
        </p:txBody>
      </p:sp>
      <p:cxnSp>
        <p:nvCxnSpPr>
          <p:cNvPr id="20488" name="AutoShape 12"/>
          <p:cNvCxnSpPr/>
          <p:nvPr/>
        </p:nvCxnSpPr>
        <p:spPr>
          <a:xfrm>
            <a:off x="2270125" y="2781300"/>
            <a:ext cx="0" cy="1295400"/>
          </a:xfrm>
          <a:prstGeom prst="straightConnector1">
            <a:avLst/>
          </a:prstGeom>
          <a:ln w="9525" cap="flat" cmpd="sng">
            <a:solidFill>
              <a:schemeClr val="tx1"/>
            </a:solidFill>
            <a:prstDash val="solid"/>
            <a:miter/>
            <a:headEnd type="none" w="med" len="med"/>
            <a:tailEnd type="triangle" w="med" len="med"/>
          </a:ln>
        </p:spPr>
      </p:cxnSp>
      <p:cxnSp>
        <p:nvCxnSpPr>
          <p:cNvPr id="20489" name="AutoShape 13"/>
          <p:cNvCxnSpPr/>
          <p:nvPr/>
        </p:nvCxnSpPr>
        <p:spPr>
          <a:xfrm>
            <a:off x="3995738" y="2852738"/>
            <a:ext cx="0" cy="2305050"/>
          </a:xfrm>
          <a:prstGeom prst="straightConnector1">
            <a:avLst/>
          </a:prstGeom>
          <a:ln w="9525" cap="flat" cmpd="sng">
            <a:solidFill>
              <a:schemeClr val="tx1"/>
            </a:solidFill>
            <a:prstDash val="solid"/>
            <a:miter/>
            <a:headEnd type="none" w="med" len="med"/>
            <a:tailEnd type="triangle" w="med" len="med"/>
          </a:ln>
        </p:spPr>
      </p:cxnSp>
      <p:cxnSp>
        <p:nvCxnSpPr>
          <p:cNvPr id="20490" name="AutoShape 14"/>
          <p:cNvCxnSpPr/>
          <p:nvPr/>
        </p:nvCxnSpPr>
        <p:spPr>
          <a:xfrm>
            <a:off x="5580063" y="2708275"/>
            <a:ext cx="1587" cy="1296988"/>
          </a:xfrm>
          <a:prstGeom prst="straightConnector1">
            <a:avLst/>
          </a:prstGeom>
          <a:ln w="9525" cap="flat" cmpd="sng">
            <a:solidFill>
              <a:schemeClr val="tx1"/>
            </a:solidFill>
            <a:prstDash val="solid"/>
            <a:miter/>
            <a:headEnd type="none" w="med" len="med"/>
            <a:tailEnd type="triangle" w="med" len="med"/>
          </a:ln>
        </p:spPr>
      </p:cxnSp>
      <p:sp>
        <p:nvSpPr>
          <p:cNvPr id="44048" name="Text Box 16"/>
          <p:cNvSpPr txBox="1"/>
          <p:nvPr/>
        </p:nvSpPr>
        <p:spPr>
          <a:xfrm>
            <a:off x="1979613" y="4149725"/>
            <a:ext cx="1651000" cy="914400"/>
          </a:xfrm>
          <a:prstGeom prst="rect">
            <a:avLst/>
          </a:prstGeom>
          <a:noFill/>
          <a:ln w="9525">
            <a:noFill/>
          </a:ln>
        </p:spPr>
        <p:txBody>
          <a:bodyPr wrap="square" anchor="t">
            <a:spAutoFit/>
          </a:bodyPr>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好处：</a:t>
            </a:r>
            <a:r>
              <a:rPr lang="zh-CN" altLang="en-US" dirty="0">
                <a:latin typeface="Century Schoolbook" panose="02040604050505020304" pitchFamily="18" charset="0"/>
                <a:ea typeface="宋体" panose="02010600030101010101" pitchFamily="2" charset="-122"/>
              </a:rPr>
              <a:t>冲高分</a:t>
            </a:r>
            <a:endParaRPr lang="zh-CN" altLang="en-US" dirty="0">
              <a:latin typeface="Century Schoolbook" panose="02040604050505020304" pitchFamily="18" charset="0"/>
              <a:ea typeface="宋体" panose="02010600030101010101" pitchFamily="2" charset="-122"/>
            </a:endParaRPr>
          </a:p>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坏处：</a:t>
            </a:r>
            <a:r>
              <a:rPr lang="zh-CN" altLang="en-US" dirty="0">
                <a:latin typeface="Century Schoolbook" panose="02040604050505020304" pitchFamily="18" charset="0"/>
                <a:ea typeface="宋体" panose="02010600030101010101" pitchFamily="2" charset="-122"/>
              </a:rPr>
              <a:t>有时未必能想到</a:t>
            </a:r>
            <a:endParaRPr lang="zh-CN" altLang="en-US" dirty="0">
              <a:latin typeface="Century Schoolbook" panose="02040604050505020304" pitchFamily="18" charset="0"/>
              <a:ea typeface="宋体" panose="02010600030101010101" pitchFamily="2" charset="-122"/>
            </a:endParaRPr>
          </a:p>
        </p:txBody>
      </p:sp>
      <p:sp>
        <p:nvSpPr>
          <p:cNvPr id="44049" name="Text Box 17"/>
          <p:cNvSpPr txBox="1"/>
          <p:nvPr/>
        </p:nvSpPr>
        <p:spPr>
          <a:xfrm>
            <a:off x="2413000" y="5229225"/>
            <a:ext cx="3384550" cy="1189038"/>
          </a:xfrm>
          <a:prstGeom prst="rect">
            <a:avLst/>
          </a:prstGeom>
          <a:noFill/>
          <a:ln w="9525">
            <a:noFill/>
          </a:ln>
        </p:spPr>
        <p:txBody>
          <a:bodyPr anchor="t">
            <a:spAutoFit/>
          </a:bodyPr>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好处：</a:t>
            </a:r>
            <a:r>
              <a:rPr lang="zh-CN" altLang="en-US" dirty="0">
                <a:latin typeface="Century Schoolbook" panose="02040604050505020304" pitchFamily="18" charset="0"/>
                <a:ea typeface="宋体" panose="02010600030101010101" pitchFamily="2" charset="-122"/>
              </a:rPr>
              <a:t>两边观点都能提及到，比</a:t>
            </a:r>
            <a:r>
              <a:rPr lang="zh-CN" altLang="en-US" dirty="0">
                <a:latin typeface="Century Schoolbook" panose="02040604050505020304" pitchFamily="18" charset="0"/>
                <a:ea typeface="宋体" panose="02010600030101010101" pitchFamily="2" charset="-122"/>
                <a:sym typeface="Arial" panose="020B0604020202020204" pitchFamily="34" charset="0"/>
              </a:rPr>
              <a:t>较全面</a:t>
            </a:r>
            <a:endParaRPr lang="zh-CN" altLang="en-US" dirty="0">
              <a:latin typeface="Century Schoolbook" panose="02040604050505020304" pitchFamily="18" charset="0"/>
              <a:ea typeface="宋体" panose="02010600030101010101" pitchFamily="2" charset="-122"/>
              <a:sym typeface="Arial" panose="020B0604020202020204" pitchFamily="34" charset="0"/>
            </a:endParaRPr>
          </a:p>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坏处：</a:t>
            </a:r>
            <a:r>
              <a:rPr lang="zh-CN" altLang="en-US" dirty="0">
                <a:latin typeface="Century Schoolbook" panose="02040604050505020304" pitchFamily="18" charset="0"/>
                <a:ea typeface="宋体" panose="02010600030101010101" pitchFamily="2" charset="-122"/>
              </a:rPr>
              <a:t>题目中的对比题不一定都能正反对比到</a:t>
            </a:r>
            <a:endParaRPr lang="zh-CN" altLang="en-US" dirty="0">
              <a:latin typeface="Century Schoolbook" panose="02040604050505020304" pitchFamily="18" charset="0"/>
              <a:ea typeface="宋体" panose="02010600030101010101" pitchFamily="2" charset="-122"/>
            </a:endParaRPr>
          </a:p>
        </p:txBody>
      </p:sp>
      <p:cxnSp>
        <p:nvCxnSpPr>
          <p:cNvPr id="20493" name="AutoShape 18"/>
          <p:cNvCxnSpPr/>
          <p:nvPr/>
        </p:nvCxnSpPr>
        <p:spPr>
          <a:xfrm>
            <a:off x="6227763" y="1195388"/>
            <a:ext cx="1352550" cy="1133475"/>
          </a:xfrm>
          <a:prstGeom prst="straightConnector1">
            <a:avLst/>
          </a:prstGeom>
          <a:ln w="9525" cap="flat" cmpd="sng">
            <a:solidFill>
              <a:schemeClr val="tx1"/>
            </a:solidFill>
            <a:prstDash val="solid"/>
            <a:bevel/>
            <a:headEnd type="none" w="med" len="med"/>
            <a:tailEnd type="triangle" w="med" len="med"/>
          </a:ln>
        </p:spPr>
      </p:cxnSp>
      <p:sp>
        <p:nvSpPr>
          <p:cNvPr id="44051" name="Text Box 19"/>
          <p:cNvSpPr txBox="1"/>
          <p:nvPr/>
        </p:nvSpPr>
        <p:spPr>
          <a:xfrm>
            <a:off x="7162800" y="2276475"/>
            <a:ext cx="958850" cy="368300"/>
          </a:xfrm>
          <a:prstGeom prst="rect">
            <a:avLst/>
          </a:prstGeom>
          <a:solidFill>
            <a:schemeClr val="bg2"/>
          </a:solidFill>
          <a:ln w="9525">
            <a:noFill/>
          </a:ln>
        </p:spPr>
        <p:txBody>
          <a:bodyPr lIns="90170" tIns="46990" rIns="90170" bIns="46990" anchor="t">
            <a:spAutoFit/>
          </a:bodyPr>
          <a:p>
            <a:r>
              <a:rPr lang="zh-CN" altLang="en-US" dirty="0">
                <a:latin typeface="Century Schoolbook" panose="02040604050505020304" pitchFamily="18" charset="0"/>
                <a:ea typeface="宋体" panose="02010600030101010101" pitchFamily="2" charset="-122"/>
              </a:rPr>
              <a:t>说道理</a:t>
            </a:r>
            <a:endParaRPr lang="zh-CN" altLang="en-US" dirty="0">
              <a:latin typeface="Century Schoolbook" panose="02040604050505020304" pitchFamily="18" charset="0"/>
              <a:ea typeface="宋体" panose="02010600030101010101" pitchFamily="2" charset="-122"/>
            </a:endParaRPr>
          </a:p>
        </p:txBody>
      </p:sp>
      <p:cxnSp>
        <p:nvCxnSpPr>
          <p:cNvPr id="20495" name="AutoShape 20"/>
          <p:cNvCxnSpPr/>
          <p:nvPr/>
        </p:nvCxnSpPr>
        <p:spPr>
          <a:xfrm>
            <a:off x="7667625" y="2708275"/>
            <a:ext cx="0" cy="2160588"/>
          </a:xfrm>
          <a:prstGeom prst="straightConnector1">
            <a:avLst/>
          </a:prstGeom>
          <a:ln w="9525" cap="flat" cmpd="sng">
            <a:solidFill>
              <a:schemeClr val="tx1"/>
            </a:solidFill>
            <a:prstDash val="solid"/>
            <a:round/>
            <a:headEnd type="none" w="med" len="med"/>
            <a:tailEnd type="triangle" w="med" len="med"/>
          </a:ln>
        </p:spPr>
      </p:cxnSp>
      <p:sp>
        <p:nvSpPr>
          <p:cNvPr id="44053" name="Text Box 21"/>
          <p:cNvSpPr txBox="1"/>
          <p:nvPr/>
        </p:nvSpPr>
        <p:spPr>
          <a:xfrm>
            <a:off x="4429125" y="4149725"/>
            <a:ext cx="2303463" cy="914400"/>
          </a:xfrm>
          <a:prstGeom prst="rect">
            <a:avLst/>
          </a:prstGeom>
          <a:noFill/>
          <a:ln w="9525">
            <a:noFill/>
          </a:ln>
        </p:spPr>
        <p:txBody>
          <a:bodyPr anchor="t">
            <a:spAutoFit/>
          </a:bodyPr>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好处：</a:t>
            </a:r>
            <a:r>
              <a:rPr lang="zh-CN" altLang="en-US" dirty="0">
                <a:latin typeface="Century Schoolbook" panose="02040604050505020304" pitchFamily="18" charset="0"/>
                <a:ea typeface="宋体" panose="02010600030101010101" pitchFamily="2" charset="-122"/>
              </a:rPr>
              <a:t>用数据说话</a:t>
            </a:r>
            <a:endParaRPr lang="zh-CN" altLang="en-US" dirty="0">
              <a:latin typeface="Century Schoolbook" panose="02040604050505020304" pitchFamily="18" charset="0"/>
              <a:ea typeface="宋体" panose="02010600030101010101" pitchFamily="2" charset="-122"/>
            </a:endParaRPr>
          </a:p>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坏处：</a:t>
            </a:r>
            <a:r>
              <a:rPr lang="zh-CN" altLang="en-US" dirty="0">
                <a:latin typeface="Century Schoolbook" panose="02040604050505020304" pitchFamily="18" charset="0"/>
                <a:ea typeface="宋体" panose="02010600030101010101" pitchFamily="2" charset="-122"/>
              </a:rPr>
              <a:t>数据列的不好就好假</a:t>
            </a:r>
            <a:endParaRPr lang="zh-CN" altLang="en-US" dirty="0">
              <a:latin typeface="Century Schoolbook" panose="02040604050505020304" pitchFamily="18" charset="0"/>
              <a:ea typeface="宋体" panose="02010600030101010101" pitchFamily="2" charset="-122"/>
            </a:endParaRPr>
          </a:p>
        </p:txBody>
      </p:sp>
      <p:sp>
        <p:nvSpPr>
          <p:cNvPr id="44054" name="Text Box 22"/>
          <p:cNvSpPr txBox="1"/>
          <p:nvPr/>
        </p:nvSpPr>
        <p:spPr>
          <a:xfrm>
            <a:off x="6875463" y="4941888"/>
            <a:ext cx="2087562" cy="639762"/>
          </a:xfrm>
          <a:prstGeom prst="rect">
            <a:avLst/>
          </a:prstGeom>
          <a:noFill/>
          <a:ln w="9525">
            <a:noFill/>
          </a:ln>
        </p:spPr>
        <p:txBody>
          <a:bodyPr anchor="t">
            <a:spAutoFit/>
          </a:bodyPr>
          <a:p>
            <a:r>
              <a:rPr lang="zh-CN" altLang="en-US" dirty="0">
                <a:solidFill>
                  <a:schemeClr val="hlink"/>
                </a:solidFill>
                <a:latin typeface="Century Schoolbook" panose="02040604050505020304" pitchFamily="18" charset="0"/>
                <a:ea typeface="宋体" panose="02010600030101010101" pitchFamily="2" charset="-122"/>
              </a:rPr>
              <a:t>好处：</a:t>
            </a:r>
            <a:r>
              <a:rPr lang="zh-CN" altLang="en-US" dirty="0">
                <a:latin typeface="Century Schoolbook" panose="02040604050505020304" pitchFamily="18" charset="0"/>
                <a:ea typeface="宋体" panose="02010600030101010101" pitchFamily="2" charset="-122"/>
              </a:rPr>
              <a:t>常用</a:t>
            </a:r>
            <a:endParaRPr lang="zh-CN" altLang="en-US" dirty="0">
              <a:latin typeface="Century Schoolbook" panose="02040604050505020304" pitchFamily="18" charset="0"/>
              <a:ea typeface="宋体" panose="02010600030101010101" pitchFamily="2" charset="-122"/>
            </a:endParaRPr>
          </a:p>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坏处：</a:t>
            </a:r>
            <a:r>
              <a:rPr lang="zh-CN" altLang="en-US" dirty="0">
                <a:latin typeface="Century Schoolbook" panose="02040604050505020304" pitchFamily="18" charset="0"/>
                <a:ea typeface="宋体" panose="02010600030101010101" pitchFamily="2" charset="-122"/>
              </a:rPr>
              <a:t>太空，太范</a:t>
            </a:r>
            <a:endParaRPr lang="zh-CN" altLang="en-US" dirty="0">
              <a:latin typeface="Century Schoolbook" panose="02040604050505020304" pitchFamily="18" charset="0"/>
              <a:ea typeface="宋体" panose="02010600030101010101" pitchFamily="2" charset="-122"/>
            </a:endParaRPr>
          </a:p>
        </p:txBody>
      </p:sp>
      <p:cxnSp>
        <p:nvCxnSpPr>
          <p:cNvPr id="20499" name="AutoShape 5"/>
          <p:cNvCxnSpPr/>
          <p:nvPr/>
        </p:nvCxnSpPr>
        <p:spPr>
          <a:xfrm flipH="1">
            <a:off x="827088" y="1196975"/>
            <a:ext cx="1295400" cy="863600"/>
          </a:xfrm>
          <a:prstGeom prst="straightConnector1">
            <a:avLst/>
          </a:prstGeom>
          <a:ln w="9525" cap="flat" cmpd="sng">
            <a:solidFill>
              <a:schemeClr val="tx1"/>
            </a:solidFill>
            <a:prstDash val="solid"/>
            <a:bevel/>
            <a:headEnd type="none" w="med" len="med"/>
            <a:tailEnd type="triangle" w="med" len="med"/>
          </a:ln>
        </p:spPr>
      </p:cxnSp>
      <p:sp>
        <p:nvSpPr>
          <p:cNvPr id="3" name="Text Box 8"/>
          <p:cNvSpPr txBox="1"/>
          <p:nvPr/>
        </p:nvSpPr>
        <p:spPr>
          <a:xfrm>
            <a:off x="254000" y="2276475"/>
            <a:ext cx="1419225" cy="368300"/>
          </a:xfrm>
          <a:prstGeom prst="rect">
            <a:avLst/>
          </a:prstGeom>
          <a:solidFill>
            <a:schemeClr val="bg2"/>
          </a:solidFill>
          <a:ln w="9525">
            <a:noFill/>
          </a:ln>
        </p:spPr>
        <p:txBody>
          <a:bodyPr wrap="square" lIns="90170" tIns="46990" rIns="90170" bIns="46990" anchor="t">
            <a:spAutoFit/>
          </a:bodyPr>
          <a:p>
            <a:r>
              <a:rPr lang="zh-CN" altLang="zh-CN" dirty="0">
                <a:latin typeface="Century Schoolbook" panose="02040604050505020304" pitchFamily="18" charset="0"/>
                <a:ea typeface="宋体" panose="02010600030101010101" pitchFamily="2" charset="-122"/>
              </a:rPr>
              <a:t>多点并列</a:t>
            </a:r>
            <a:endParaRPr lang="zh-CN" altLang="zh-CN" dirty="0">
              <a:latin typeface="Century Schoolbook" panose="02040604050505020304" pitchFamily="18" charset="0"/>
              <a:ea typeface="宋体" panose="02010600030101010101" pitchFamily="2" charset="-122"/>
            </a:endParaRPr>
          </a:p>
        </p:txBody>
      </p:sp>
      <p:cxnSp>
        <p:nvCxnSpPr>
          <p:cNvPr id="20501" name="AutoShape 12"/>
          <p:cNvCxnSpPr/>
          <p:nvPr/>
        </p:nvCxnSpPr>
        <p:spPr>
          <a:xfrm>
            <a:off x="758825" y="2781300"/>
            <a:ext cx="0" cy="1295400"/>
          </a:xfrm>
          <a:prstGeom prst="straightConnector1">
            <a:avLst/>
          </a:prstGeom>
          <a:ln w="9525" cap="flat" cmpd="sng">
            <a:solidFill>
              <a:schemeClr val="tx1"/>
            </a:solidFill>
            <a:prstDash val="solid"/>
            <a:miter/>
            <a:headEnd type="none" w="med" len="med"/>
            <a:tailEnd type="triangle" w="med" len="med"/>
          </a:ln>
        </p:spPr>
      </p:cxnSp>
      <p:sp>
        <p:nvSpPr>
          <p:cNvPr id="5" name="Text Box 16"/>
          <p:cNvSpPr txBox="1"/>
          <p:nvPr/>
        </p:nvSpPr>
        <p:spPr>
          <a:xfrm>
            <a:off x="-34925" y="4221163"/>
            <a:ext cx="2519363" cy="701675"/>
          </a:xfrm>
          <a:prstGeom prst="rect">
            <a:avLst/>
          </a:prstGeom>
          <a:noFill/>
          <a:ln w="9525">
            <a:noFill/>
          </a:ln>
        </p:spPr>
        <p:txBody>
          <a:bodyPr anchor="t">
            <a:spAutoFit/>
          </a:bodyPr>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好处：</a:t>
            </a:r>
            <a:r>
              <a:rPr lang="zh-CN" altLang="en-US" dirty="0">
                <a:latin typeface="Century Schoolbook" panose="02040604050505020304" pitchFamily="18" charset="0"/>
                <a:ea typeface="宋体" panose="02010600030101010101" pitchFamily="2" charset="-122"/>
                <a:sym typeface="Arial" panose="020B0604020202020204" pitchFamily="34" charset="0"/>
              </a:rPr>
              <a:t>保Good</a:t>
            </a:r>
            <a:endParaRPr lang="zh-CN" altLang="en-US" dirty="0">
              <a:latin typeface="Century Schoolbook" panose="02040604050505020304" pitchFamily="18" charset="0"/>
              <a:ea typeface="宋体" panose="02010600030101010101" pitchFamily="2" charset="-122"/>
              <a:sym typeface="Arial" panose="020B0604020202020204" pitchFamily="34" charset="0"/>
            </a:endParaRPr>
          </a:p>
          <a:p>
            <a:r>
              <a:rPr lang="zh-CN" altLang="en-US" dirty="0">
                <a:solidFill>
                  <a:schemeClr val="hlink"/>
                </a:solidFill>
                <a:latin typeface="Century Schoolbook" panose="02040604050505020304" pitchFamily="18" charset="0"/>
                <a:ea typeface="宋体" panose="02010600030101010101" pitchFamily="2" charset="-122"/>
                <a:sym typeface="Arial" panose="020B0604020202020204" pitchFamily="34" charset="0"/>
              </a:rPr>
              <a:t>坏处：</a:t>
            </a:r>
            <a:r>
              <a:rPr lang="zh-CN" altLang="en-US" dirty="0">
                <a:latin typeface="Century Schoolbook" panose="02040604050505020304" pitchFamily="18" charset="0"/>
                <a:ea typeface="宋体" panose="02010600030101010101" pitchFamily="2" charset="-122"/>
                <a:sym typeface="Arial" panose="020B0604020202020204" pitchFamily="34" charset="0"/>
              </a:rPr>
              <a:t>难</a:t>
            </a:r>
            <a:endParaRPr lang="zh-CN" altLang="en-US" dirty="0">
              <a:latin typeface="Century Schoolbook" panose="02040604050505020304" pitchFamily="18" charset="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48"/>
                                        </p:tgtEl>
                                        <p:attrNameLst>
                                          <p:attrName>style.visibility</p:attrName>
                                        </p:attrNameLst>
                                      </p:cBhvr>
                                      <p:to>
                                        <p:strVal val="visible"/>
                                      </p:to>
                                    </p:set>
                                    <p:animEffect transition="in" filter="blinds(horizontal)">
                                      <p:cBhvr>
                                        <p:cTn id="7" dur="500"/>
                                        <p:tgtEl>
                                          <p:spTgt spid="440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9"/>
                                        </p:tgtEl>
                                        <p:attrNameLst>
                                          <p:attrName>style.visibility</p:attrName>
                                        </p:attrNameLst>
                                      </p:cBhvr>
                                      <p:to>
                                        <p:strVal val="visible"/>
                                      </p:to>
                                    </p:set>
                                    <p:animEffect transition="in" filter="blinds(horizontal)">
                                      <p:cBhvr>
                                        <p:cTn id="12" dur="500"/>
                                        <p:tgtEl>
                                          <p:spTgt spid="440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53"/>
                                        </p:tgtEl>
                                        <p:attrNameLst>
                                          <p:attrName>style.visibility</p:attrName>
                                        </p:attrNameLst>
                                      </p:cBhvr>
                                      <p:to>
                                        <p:strVal val="visible"/>
                                      </p:to>
                                    </p:set>
                                    <p:animEffect transition="in" filter="blinds(horizontal)">
                                      <p:cBhvr>
                                        <p:cTn id="17" dur="500"/>
                                        <p:tgtEl>
                                          <p:spTgt spid="440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54"/>
                                        </p:tgtEl>
                                        <p:attrNameLst>
                                          <p:attrName>style.visibility</p:attrName>
                                        </p:attrNameLst>
                                      </p:cBhvr>
                                      <p:to>
                                        <p:strVal val="visible"/>
                                      </p:to>
                                    </p:set>
                                    <p:animEffect transition="in" filter="blinds(horizontal)">
                                      <p:cBhvr>
                                        <p:cTn id="22" dur="500"/>
                                        <p:tgtEl>
                                          <p:spTgt spid="440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blinds(horizontal)">
                                      <p:cBhvr>
                                        <p:cTn id="27" dur="500"/>
                                        <p:tgtEl>
                                          <p:spTgt spid="440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41"/>
                                        </p:tgtEl>
                                        <p:attrNameLst>
                                          <p:attrName>style.visibility</p:attrName>
                                        </p:attrNameLst>
                                      </p:cBhvr>
                                      <p:to>
                                        <p:strVal val="visible"/>
                                      </p:to>
                                    </p:set>
                                    <p:animEffect transition="in" filter="blinds(horizontal)">
                                      <p:cBhvr>
                                        <p:cTn id="32" dur="500"/>
                                        <p:tgtEl>
                                          <p:spTgt spid="440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042"/>
                                        </p:tgtEl>
                                        <p:attrNameLst>
                                          <p:attrName>style.visibility</p:attrName>
                                        </p:attrNameLst>
                                      </p:cBhvr>
                                      <p:to>
                                        <p:strVal val="visible"/>
                                      </p:to>
                                    </p:set>
                                    <p:animEffect transition="in" filter="blinds(horizontal)">
                                      <p:cBhvr>
                                        <p:cTn id="37" dur="500"/>
                                        <p:tgtEl>
                                          <p:spTgt spid="440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51"/>
                                        </p:tgtEl>
                                        <p:attrNameLst>
                                          <p:attrName>style.visibility</p:attrName>
                                        </p:attrNameLst>
                                      </p:cBhvr>
                                      <p:to>
                                        <p:strVal val="visible"/>
                                      </p:to>
                                    </p:set>
                                    <p:animEffect transition="in" filter="blinds(horizontal)">
                                      <p:cBhvr>
                                        <p:cTn id="42" dur="500"/>
                                        <p:tgtEl>
                                          <p:spTgt spid="440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bldLvl="0" animBg="1"/>
      <p:bldP spid="44041" grpId="0" bldLvl="0" animBg="1"/>
      <p:bldP spid="44042" grpId="0" bldLvl="0" animBg="1"/>
      <p:bldP spid="44048" grpId="0" bldLvl="0"/>
      <p:bldP spid="44049" grpId="0" bldLvl="0"/>
      <p:bldP spid="44051" grpId="0" bldLvl="0" animBg="1"/>
      <p:bldP spid="44053" grpId="0" bldLvl="0"/>
      <p:bldP spid="44054" grpId="0" bldLvl="0"/>
      <p:bldP spid="3" grpId="0" bldLvl="0" animBg="1"/>
      <p:bldP spid="5" grpId="0" bldLvl="0"/>
    </p:bldLst>
  </p:timing>
</p:sld>
</file>

<file path=ppt/tags/tag1.xml><?xml version="1.0" encoding="utf-8"?>
<p:tagLst xmlns:p="http://schemas.openxmlformats.org/presentationml/2006/main">
  <p:tag name="MH" val="20151015151912"/>
  <p:tag name="MH_LIBRARY" val="GRAPHIC"/>
  <p:tag name="MH_ORDER" val="Freeform 6"/>
  <p:tag name="KSO_WM_TAG_VERSION" val="1.0"/>
  <p:tag name="KSO_WM_BEAUTIFY_FLAG" val="#wm#"/>
  <p:tag name="KSO_WM_UNIT_TYPE" val="i"/>
  <p:tag name="KSO_WM_UNIT_ID" val="279*i*0"/>
  <p:tag name="KSO_WM_TEMPLATE_CATEGORY" val="custom"/>
  <p:tag name="KSO_WM_TEMPLATE_INDEX" val="160123"/>
</p:tagLst>
</file>

<file path=ppt/tags/tag2.xml><?xml version="1.0" encoding="utf-8"?>
<p:tagLst xmlns:p="http://schemas.openxmlformats.org/presentationml/2006/main">
  <p:tag name="MH" val="20151015151912"/>
  <p:tag name="MH_LIBRARY" val="GRAPHIC"/>
  <p:tag name="MH_ORDER" val="Rectangle 8"/>
  <p:tag name="KSO_WM_TAG_VERSION" val="1.0"/>
  <p:tag name="KSO_WM_BEAUTIFY_FLAG" val="#wm#"/>
  <p:tag name="KSO_WM_UNIT_TYPE" val="i"/>
  <p:tag name="KSO_WM_UNIT_ID" val="279*i*2"/>
  <p:tag name="KSO_WM_TEMPLATE_CATEGORY" val="custom"/>
  <p:tag name="KSO_WM_TEMPLATE_INDEX" val="160123"/>
</p:tagLst>
</file>

<file path=ppt/tags/tag3.xml><?xml version="1.0" encoding="utf-8"?>
<p:tagLst xmlns:p="http://schemas.openxmlformats.org/presentationml/2006/main">
  <p:tag name="MH" val="20151015151912"/>
  <p:tag name="MH_LIBRARY" val="GRAPHIC"/>
  <p:tag name="MH_ORDER" val="Freeform 10"/>
  <p:tag name="KSO_WM_TAG_VERSION" val="1.0"/>
  <p:tag name="KSO_WM_BEAUTIFY_FLAG" val="#wm#"/>
  <p:tag name="KSO_WM_UNIT_TYPE" val="i"/>
  <p:tag name="KSO_WM_UNIT_ID" val="279*i*4"/>
  <p:tag name="KSO_WM_TEMPLATE_CATEGORY" val="custom"/>
  <p:tag name="KSO_WM_TEMPLATE_INDEX" val="160123"/>
</p:tagLst>
</file>

<file path=ppt/tags/tag4.xml><?xml version="1.0" encoding="utf-8"?>
<p:tagLst xmlns:p="http://schemas.openxmlformats.org/presentationml/2006/main">
  <p:tag name="KSO_WM_TEMPLATE_THUMBS_INDEX" val="1、4、8、9、10、11、15、19、26"/>
  <p:tag name="KSO_WM_TEMPLATE_CATEGORY" val="custom"/>
  <p:tag name="KSO_WM_TEMPLATE_INDEX" val="160123"/>
  <p:tag name="KSO_WM_TAG_VERSION" val="1.0"/>
  <p:tag name="KSO_WM_SLIDE_ID" val="custom129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1_A000120140530A99PPBG">
  <a:themeElements>
    <a:clrScheme name="自定义 602">
      <a:dk1>
        <a:srgbClr val="4D4D4D"/>
      </a:dk1>
      <a:lt1>
        <a:srgbClr val="FFFFFF"/>
      </a:lt1>
      <a:dk2>
        <a:srgbClr val="4D4D4D"/>
      </a:dk2>
      <a:lt2>
        <a:srgbClr val="FFFFFF"/>
      </a:lt2>
      <a:accent1>
        <a:srgbClr val="3D76D6"/>
      </a:accent1>
      <a:accent2>
        <a:srgbClr val="22B1DE"/>
      </a:accent2>
      <a:accent3>
        <a:srgbClr val="7B93D7"/>
      </a:accent3>
      <a:accent4>
        <a:srgbClr val="5D76BA"/>
      </a:accent4>
      <a:accent5>
        <a:srgbClr val="00B050"/>
      </a:accent5>
      <a:accent6>
        <a:srgbClr val="FFC000"/>
      </a:accent6>
      <a:hlink>
        <a:srgbClr val="00B0F0"/>
      </a:hlink>
      <a:folHlink>
        <a:srgbClr val="AFB2B4"/>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9917</Words>
  <Application>WPS 演示</Application>
  <PresentationFormat>全屏显示(4:3)</PresentationFormat>
  <Paragraphs>424</Paragraphs>
  <Slides>53</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Arial</vt:lpstr>
      <vt:lpstr>宋体</vt:lpstr>
      <vt:lpstr>Wingdings</vt:lpstr>
      <vt:lpstr>黑体</vt:lpstr>
      <vt:lpstr>微软雅黑</vt:lpstr>
      <vt:lpstr>Calibri</vt:lpstr>
      <vt:lpstr>MS PGothic</vt:lpstr>
      <vt:lpstr>幼圆</vt:lpstr>
      <vt:lpstr>Times New Roman</vt:lpstr>
      <vt:lpstr>Century Schoolbook</vt:lpstr>
      <vt:lpstr>Century Schoolbook</vt:lpstr>
      <vt:lpstr>Arial Unicode MS</vt:lpstr>
      <vt:lpstr>PMingLiU</vt:lpstr>
      <vt:lpstr>MingLiU-ExtB</vt:lpstr>
      <vt:lpstr>1_A000120140530A99PPBG</vt:lpstr>
      <vt:lpstr>PowerPoint 演示文稿</vt:lpstr>
      <vt:lpstr>剖题技巧6——tips6</vt:lpstr>
      <vt:lpstr>剖题技巧6——tips6</vt:lpstr>
      <vt:lpstr>剖题技巧6——tips6</vt:lpstr>
      <vt:lpstr>剖题技巧6——tips6</vt:lpstr>
      <vt:lpstr>剖题技巧6——tips6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Main Body Skill 1: Giving examples</vt:lpstr>
      <vt:lpstr>Main Body Skill 1: Giving examples</vt:lpstr>
      <vt:lpstr>Sample-Personal experience</vt:lpstr>
      <vt:lpstr>Main Body Skill 1: Giving examples</vt:lpstr>
      <vt:lpstr>PowerPoint 演示文稿</vt:lpstr>
      <vt:lpstr>例子 </vt:lpstr>
      <vt:lpstr>Main Body Skill 1: Giving examples</vt:lpstr>
      <vt:lpstr>Sample - Grouping personal experience</vt:lpstr>
      <vt:lpstr>学生杰作：</vt:lpstr>
      <vt:lpstr>PowerPoint 演示文稿</vt:lpstr>
      <vt:lpstr>举例子——最special的用法：类比</vt:lpstr>
      <vt:lpstr>举例子——最special的用法：类比</vt:lpstr>
      <vt:lpstr>举例子——最special的用法：类比</vt:lpstr>
      <vt:lpstr>学生杰作：</vt:lpstr>
      <vt:lpstr>PowerPoint 演示文稿</vt:lpstr>
      <vt:lpstr>PowerPoint 演示文稿</vt:lpstr>
      <vt:lpstr>PowerPoint 演示文稿</vt:lpstr>
      <vt:lpstr>PowerPoint 演示文稿</vt:lpstr>
      <vt:lpstr>PowerPoint 演示文稿</vt:lpstr>
      <vt:lpstr>Sample-正反论证</vt:lpstr>
      <vt:lpstr>PowerPoint 演示文稿</vt:lpstr>
      <vt:lpstr>Sample-双正论证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Sample-列数据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王曦</cp:lastModifiedBy>
  <cp:revision>28</cp:revision>
  <dcterms:created xsi:type="dcterms:W3CDTF">2016-02-24T04:53:00Z</dcterms:created>
  <dcterms:modified xsi:type="dcterms:W3CDTF">2018-05-27T00:22:09Z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