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3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2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9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9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4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7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1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5EC6-8DB9-4F41-8B45-4655C272500B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CA73-0B4A-43EF-8887-FC95D34FA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LHM">
            <a:hlinkClick r:id="" action="ppaction://media"/>
            <a:extLst>
              <a:ext uri="{FF2B5EF4-FFF2-40B4-BE49-F238E27FC236}">
                <a16:creationId xmlns:a16="http://schemas.microsoft.com/office/drawing/2014/main" id="{AAF62188-C430-466C-9C98-E80B2CEAE8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074122"/>
            <a:ext cx="12027131" cy="299317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43818" y="264728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参考：课设效果演示</a:t>
            </a:r>
            <a:r>
              <a:rPr lang="zh-CN" altLang="en-US" sz="2800" dirty="0" smtClean="0">
                <a:solidFill>
                  <a:srgbClr val="FF0000"/>
                </a:solidFill>
              </a:rPr>
              <a:t>视频</a:t>
            </a:r>
            <a:r>
              <a:rPr lang="en-US" altLang="zh-CN" sz="2800" dirty="0" smtClean="0">
                <a:solidFill>
                  <a:srgbClr val="FF0000"/>
                </a:solidFill>
              </a:rPr>
              <a:t>1.mp4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64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becbed665db104e4df28536dcab159e">
            <a:hlinkClick r:id="" action="ppaction://media"/>
            <a:extLst>
              <a:ext uri="{FF2B5EF4-FFF2-40B4-BE49-F238E27FC236}">
                <a16:creationId xmlns:a16="http://schemas.microsoft.com/office/drawing/2014/main" id="{011FEE67-E2D3-4034-8AF5-663C06CFA33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32185" y="264728"/>
            <a:ext cx="3574947" cy="6307522"/>
          </a:xfrm>
        </p:spPr>
      </p:pic>
      <p:sp>
        <p:nvSpPr>
          <p:cNvPr id="3" name="矩形 2"/>
          <p:cNvSpPr/>
          <p:nvPr/>
        </p:nvSpPr>
        <p:spPr>
          <a:xfrm>
            <a:off x="543818" y="264728"/>
            <a:ext cx="509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参考：课设效果演示</a:t>
            </a:r>
            <a:r>
              <a:rPr lang="zh-CN" altLang="en-US" sz="2800" dirty="0">
                <a:solidFill>
                  <a:srgbClr val="FF0000"/>
                </a:solidFill>
              </a:rPr>
              <a:t>视频</a:t>
            </a:r>
            <a:r>
              <a:rPr lang="en-US" altLang="zh-CN" sz="2800" dirty="0">
                <a:solidFill>
                  <a:srgbClr val="FF0000"/>
                </a:solidFill>
              </a:rPr>
              <a:t>2.mp4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902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宽屏</PresentationFormat>
  <Paragraphs>2</Paragraphs>
  <Slides>2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2025-01-27T04:02:58Z</dcterms:created>
  <dcterms:modified xsi:type="dcterms:W3CDTF">2025-01-27T04:04:31Z</dcterms:modified>
</cp:coreProperties>
</file>