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4" r:id="rId2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9933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888"/>
    <a:srgbClr val="ABABAB"/>
    <a:srgbClr val="B2B2B2"/>
    <a:srgbClr val="979797"/>
    <a:srgbClr val="828282"/>
    <a:srgbClr val="909090"/>
    <a:srgbClr val="B4B4B4"/>
    <a:srgbClr val="BCBCBC"/>
    <a:srgbClr val="80808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09" autoAdjust="0"/>
  </p:normalViewPr>
  <p:slideViewPr>
    <p:cSldViewPr>
      <p:cViewPr>
        <p:scale>
          <a:sx n="120" d="100"/>
          <a:sy n="120" d="100"/>
        </p:scale>
        <p:origin x="1344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A40D-F1AA-4539-88F5-D6C0423F960B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EC3BF3-2D8C-405A-A09C-5CD11C2A5E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A40D-F1AA-4539-88F5-D6C0423F960B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3BF3-2D8C-405A-A09C-5CD11C2A5E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A40D-F1AA-4539-88F5-D6C0423F960B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3BF3-2D8C-405A-A09C-5CD11C2A5E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247A40D-F1AA-4539-88F5-D6C0423F960B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FEC3BF3-2D8C-405A-A09C-5CD11C2A5E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A40D-F1AA-4539-88F5-D6C0423F960B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3BF3-2D8C-405A-A09C-5CD11C2A5E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A40D-F1AA-4539-88F5-D6C0423F960B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3BF3-2D8C-405A-A09C-5CD11C2A5E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3BF3-2D8C-405A-A09C-5CD11C2A5E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A40D-F1AA-4539-88F5-D6C0423F960B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A40D-F1AA-4539-88F5-D6C0423F960B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3BF3-2D8C-405A-A09C-5CD11C2A5E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A40D-F1AA-4539-88F5-D6C0423F960B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3BF3-2D8C-405A-A09C-5CD11C2A5E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247A40D-F1AA-4539-88F5-D6C0423F960B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FEC3BF3-2D8C-405A-A09C-5CD11C2A5E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A40D-F1AA-4539-88F5-D6C0423F960B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EC3BF3-2D8C-405A-A09C-5CD11C2A5E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247A40D-F1AA-4539-88F5-D6C0423F960B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FEC3BF3-2D8C-405A-A09C-5CD11C2A5E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24400"/>
              </p:ext>
            </p:extLst>
          </p:nvPr>
        </p:nvGraphicFramePr>
        <p:xfrm>
          <a:off x="1973261" y="699994"/>
          <a:ext cx="5418138" cy="484909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4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70</a:t>
                      </a:r>
                    </a:p>
                  </a:txBody>
                  <a:tcPr marT="41564" marB="415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30</a:t>
                      </a:r>
                    </a:p>
                  </a:txBody>
                  <a:tcPr marT="41564" marB="415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20</a:t>
                      </a:r>
                    </a:p>
                  </a:txBody>
                  <a:tcPr marT="41564" marB="415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80</a:t>
                      </a:r>
                    </a:p>
                  </a:txBody>
                  <a:tcPr marT="41564" marB="415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60</a:t>
                      </a:r>
                    </a:p>
                  </a:txBody>
                  <a:tcPr marT="41564" marB="415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10</a:t>
                      </a:r>
                    </a:p>
                  </a:txBody>
                  <a:tcPr marT="41564" marB="415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50</a:t>
                      </a:r>
                    </a:p>
                  </a:txBody>
                  <a:tcPr marT="41564" marB="415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40</a:t>
                      </a:r>
                    </a:p>
                  </a:txBody>
                  <a:tcPr marT="41564" marB="415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151296"/>
              </p:ext>
            </p:extLst>
          </p:nvPr>
        </p:nvGraphicFramePr>
        <p:xfrm>
          <a:off x="857758" y="1551709"/>
          <a:ext cx="304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70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80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300460"/>
              </p:ext>
            </p:extLst>
          </p:nvPr>
        </p:nvGraphicFramePr>
        <p:xfrm>
          <a:off x="5371053" y="1550663"/>
          <a:ext cx="304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2000" b="0" kern="1200" dirty="0">
                          <a:solidFill>
                            <a:schemeClr val="lt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60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40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11155"/>
              </p:ext>
            </p:extLst>
          </p:nvPr>
        </p:nvGraphicFramePr>
        <p:xfrm>
          <a:off x="518651" y="2433320"/>
          <a:ext cx="16002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70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492419"/>
              </p:ext>
            </p:extLst>
          </p:nvPr>
        </p:nvGraphicFramePr>
        <p:xfrm>
          <a:off x="2666999" y="2435326"/>
          <a:ext cx="1524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80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526226"/>
              </p:ext>
            </p:extLst>
          </p:nvPr>
        </p:nvGraphicFramePr>
        <p:xfrm>
          <a:off x="5149643" y="2435447"/>
          <a:ext cx="1524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60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333258"/>
              </p:ext>
            </p:extLst>
          </p:nvPr>
        </p:nvGraphicFramePr>
        <p:xfrm>
          <a:off x="7162799" y="2433320"/>
          <a:ext cx="1524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40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51997"/>
              </p:ext>
            </p:extLst>
          </p:nvPr>
        </p:nvGraphicFramePr>
        <p:xfrm>
          <a:off x="304800" y="3362960"/>
          <a:ext cx="884583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70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22215"/>
              </p:ext>
            </p:extLst>
          </p:nvPr>
        </p:nvGraphicFramePr>
        <p:xfrm>
          <a:off x="1391478" y="3362960"/>
          <a:ext cx="884583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811581"/>
              </p:ext>
            </p:extLst>
          </p:nvPr>
        </p:nvGraphicFramePr>
        <p:xfrm>
          <a:off x="2438400" y="3362960"/>
          <a:ext cx="884583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87082"/>
              </p:ext>
            </p:extLst>
          </p:nvPr>
        </p:nvGraphicFramePr>
        <p:xfrm>
          <a:off x="3505200" y="3368040"/>
          <a:ext cx="884583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80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567536"/>
              </p:ext>
            </p:extLst>
          </p:nvPr>
        </p:nvGraphicFramePr>
        <p:xfrm>
          <a:off x="4953000" y="3352800"/>
          <a:ext cx="884583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60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1304"/>
              </p:ext>
            </p:extLst>
          </p:nvPr>
        </p:nvGraphicFramePr>
        <p:xfrm>
          <a:off x="5943600" y="3352800"/>
          <a:ext cx="884583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37539"/>
              </p:ext>
            </p:extLst>
          </p:nvPr>
        </p:nvGraphicFramePr>
        <p:xfrm>
          <a:off x="6934200" y="3352800"/>
          <a:ext cx="884583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50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280056"/>
              </p:ext>
            </p:extLst>
          </p:nvPr>
        </p:nvGraphicFramePr>
        <p:xfrm>
          <a:off x="8001000" y="3352800"/>
          <a:ext cx="884583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2000" b="0" kern="1200" dirty="0">
                          <a:solidFill>
                            <a:schemeClr val="tx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40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345880"/>
              </p:ext>
            </p:extLst>
          </p:nvPr>
        </p:nvGraphicFramePr>
        <p:xfrm>
          <a:off x="457200" y="4124960"/>
          <a:ext cx="16002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70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295634"/>
              </p:ext>
            </p:extLst>
          </p:nvPr>
        </p:nvGraphicFramePr>
        <p:xfrm>
          <a:off x="6934200" y="4130040"/>
          <a:ext cx="18288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50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457202"/>
              </p:ext>
            </p:extLst>
          </p:nvPr>
        </p:nvGraphicFramePr>
        <p:xfrm>
          <a:off x="5029200" y="4130040"/>
          <a:ext cx="12954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60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930133"/>
              </p:ext>
            </p:extLst>
          </p:nvPr>
        </p:nvGraphicFramePr>
        <p:xfrm>
          <a:off x="2590800" y="4114800"/>
          <a:ext cx="16002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80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07910"/>
              </p:ext>
            </p:extLst>
          </p:nvPr>
        </p:nvGraphicFramePr>
        <p:xfrm>
          <a:off x="762000" y="4963160"/>
          <a:ext cx="304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70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80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558526"/>
              </p:ext>
            </p:extLst>
          </p:nvPr>
        </p:nvGraphicFramePr>
        <p:xfrm>
          <a:off x="5257800" y="4953000"/>
          <a:ext cx="304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40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50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60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564648"/>
              </p:ext>
            </p:extLst>
          </p:nvPr>
        </p:nvGraphicFramePr>
        <p:xfrm>
          <a:off x="1676400" y="5867400"/>
          <a:ext cx="5418138" cy="414251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42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2" name="Straight Arrow Connector 51"/>
          <p:cNvCxnSpPr/>
          <p:nvPr/>
        </p:nvCxnSpPr>
        <p:spPr>
          <a:xfrm>
            <a:off x="762000" y="3733800"/>
            <a:ext cx="9144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0800000" flipV="1">
            <a:off x="775252" y="3733799"/>
            <a:ext cx="1129748" cy="34124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1066800" y="4495800"/>
            <a:ext cx="18288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838200" y="4495800"/>
            <a:ext cx="9906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752600" y="4495800"/>
            <a:ext cx="8382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0800000" flipV="1">
            <a:off x="3200400" y="4495800"/>
            <a:ext cx="5334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410200" y="3733800"/>
            <a:ext cx="7620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0800000" flipV="1">
            <a:off x="5410200" y="3733800"/>
            <a:ext cx="8382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 flipV="1">
            <a:off x="7391400" y="3733800"/>
            <a:ext cx="8382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543800" y="3733800"/>
            <a:ext cx="762000" cy="3810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16200000" flipH="1">
            <a:off x="5219700" y="4686300"/>
            <a:ext cx="457200" cy="76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10800000" flipV="1">
            <a:off x="6172200" y="4495800"/>
            <a:ext cx="10668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0800000" flipV="1">
            <a:off x="7162800" y="4495800"/>
            <a:ext cx="9144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019800" y="4495800"/>
            <a:ext cx="19050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5400000">
            <a:off x="2743200" y="3886200"/>
            <a:ext cx="3048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5400000">
            <a:off x="3504406" y="3885406"/>
            <a:ext cx="304800" cy="158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 flipV="1">
            <a:off x="2133600" y="5410200"/>
            <a:ext cx="33528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143000" y="5334000"/>
            <a:ext cx="1676400" cy="53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057400" y="5334000"/>
            <a:ext cx="1295400" cy="4572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0800000" flipV="1">
            <a:off x="4191000" y="5334000"/>
            <a:ext cx="2286000" cy="53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10800000" flipV="1">
            <a:off x="4953000" y="5334000"/>
            <a:ext cx="1981200" cy="53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10800000" flipV="1">
            <a:off x="5562600" y="5335588"/>
            <a:ext cx="2362200" cy="53181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819400" y="5334000"/>
            <a:ext cx="3352800" cy="53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733800" y="5334000"/>
            <a:ext cx="3124200" cy="53340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4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1779</TotalTime>
  <Words>56</Words>
  <Application>Microsoft Office PowerPoint</Application>
  <PresentationFormat>On-screen Show (4:3)</PresentationFormat>
  <Paragraphs>56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  <vt:variant>
        <vt:lpstr>Custom Shows</vt:lpstr>
      </vt:variant>
      <vt:variant>
        <vt:i4>1</vt:i4>
      </vt:variant>
    </vt:vector>
  </HeadingPairs>
  <TitlesOfParts>
    <vt:vector size="7" baseType="lpstr">
      <vt:lpstr>Constantia</vt:lpstr>
      <vt:lpstr>Segoe UI Semilight</vt:lpstr>
      <vt:lpstr>Wingdings</vt:lpstr>
      <vt:lpstr>Wingdings 2</vt:lpstr>
      <vt:lpstr>Paper</vt:lpstr>
      <vt:lpstr>PowerPoint Presentation</vt:lpstr>
      <vt:lpstr>Custom Show 1</vt:lpstr>
    </vt:vector>
  </TitlesOfParts>
  <Company>psg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Srigopal Chitrapu</cp:lastModifiedBy>
  <cp:revision>69</cp:revision>
  <dcterms:created xsi:type="dcterms:W3CDTF">2013-02-06T03:41:23Z</dcterms:created>
  <dcterms:modified xsi:type="dcterms:W3CDTF">2017-05-03T05:50:53Z</dcterms:modified>
</cp:coreProperties>
</file>