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4758988" cy="10333038"/>
  <p:notesSz cx="6858000" cy="9144000"/>
  <p:defaultTextStyle>
    <a:defPPr>
      <a:defRPr lang="en-US"/>
    </a:defPPr>
    <a:lvl1pPr algn="l" defTabSz="715963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1pPr>
    <a:lvl2pPr marL="715963" indent="-258763" algn="l" defTabSz="715963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2pPr>
    <a:lvl3pPr marL="1433513" indent="-519113" algn="l" defTabSz="715963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3pPr>
    <a:lvl4pPr marL="2149475" indent="-777875" algn="l" defTabSz="715963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4pPr>
    <a:lvl5pPr marL="2867025" indent="-1038225" algn="l" defTabSz="715963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54">
          <p15:clr>
            <a:srgbClr val="A4A3A4"/>
          </p15:clr>
        </p15:guide>
        <p15:guide id="2" pos="46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1D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66" d="100"/>
          <a:sy n="66" d="100"/>
        </p:scale>
        <p:origin x="516" y="336"/>
      </p:cViewPr>
      <p:guideLst>
        <p:guide orient="horz" pos="3254"/>
        <p:guide pos="464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Geneva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8FB99983-FF8B-48D4-BB5C-A13EAE56EED1}" type="datetime1">
              <a:rPr lang="en-US"/>
              <a:pPr>
                <a:defRPr/>
              </a:pPr>
              <a:t>5/24/2018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685800"/>
            <a:ext cx="48958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AU" noProof="0" smtClean="0"/>
              <a:t>Click to edit Master text styles</a:t>
            </a:r>
          </a:p>
          <a:p>
            <a:pPr lvl="1"/>
            <a:r>
              <a:rPr lang="en-AU" noProof="0" smtClean="0"/>
              <a:t>Second level</a:t>
            </a:r>
          </a:p>
          <a:p>
            <a:pPr lvl="2"/>
            <a:r>
              <a:rPr lang="en-AU" noProof="0" smtClean="0"/>
              <a:t>Third level</a:t>
            </a:r>
          </a:p>
          <a:p>
            <a:pPr lvl="3"/>
            <a:r>
              <a:rPr lang="en-AU" noProof="0" smtClean="0"/>
              <a:t>Fourth level</a:t>
            </a:r>
          </a:p>
          <a:p>
            <a:pPr lvl="4"/>
            <a:r>
              <a:rPr lang="en-AU" noProof="0" smtClean="0"/>
              <a:t>Fifth level</a:t>
            </a:r>
            <a:endParaRPr lang="en-US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Geneva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B5E5256C-919A-4817-B7EE-7D55C0BCBE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5603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Geneva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6924" y="3209940"/>
            <a:ext cx="12545140" cy="2214906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3848" y="5855388"/>
            <a:ext cx="10331292" cy="264066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168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337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506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8675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584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013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018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7351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CAC68B-D864-4606-AD5B-C211B22260C9}" type="datetime1">
              <a:rPr lang="en-US"/>
              <a:pPr>
                <a:defRPr/>
              </a:pPr>
              <a:t>5/24/2018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D6B829-617E-46B8-8641-E065B8FDE8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221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6" descr="possibleposter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700"/>
            <a:ext cx="14760575" cy="1033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Straight Connector 9"/>
          <p:cNvCxnSpPr/>
          <p:nvPr userDrawn="1"/>
        </p:nvCxnSpPr>
        <p:spPr>
          <a:xfrm>
            <a:off x="0" y="47625"/>
            <a:ext cx="14773275" cy="1588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0" y="1109663"/>
            <a:ext cx="14773275" cy="1587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2"/>
          <p:cNvSpPr>
            <a:spLocks noGrp="1"/>
          </p:cNvSpPr>
          <p:nvPr>
            <p:ph idx="1"/>
          </p:nvPr>
        </p:nvSpPr>
        <p:spPr bwMode="auto">
          <a:xfrm>
            <a:off x="112538" y="1270000"/>
            <a:ext cx="3499731" cy="765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l">
              <a:buNone/>
              <a:defRPr sz="1400">
                <a:latin typeface="Helvetica Neue"/>
                <a:cs typeface="Helvetica Neue"/>
              </a:defRPr>
            </a:lvl1pPr>
            <a:lvl2pPr algn="l">
              <a:buNone/>
              <a:defRPr sz="1800">
                <a:latin typeface="Helvetica Neue"/>
                <a:cs typeface="Helvetica Neue"/>
              </a:defRPr>
            </a:lvl2pPr>
            <a:lvl3pPr algn="l">
              <a:buNone/>
              <a:defRPr sz="1800">
                <a:latin typeface="Helvetica Neue"/>
                <a:cs typeface="Helvetica Neue"/>
              </a:defRPr>
            </a:lvl3pPr>
            <a:lvl4pPr algn="l">
              <a:buNone/>
              <a:defRPr sz="1800">
                <a:latin typeface="Helvetica Neue"/>
                <a:cs typeface="Helvetica Neue"/>
              </a:defRPr>
            </a:lvl4pPr>
            <a:lvl5pPr algn="l">
              <a:buNone/>
              <a:defRPr sz="1800">
                <a:latin typeface="Helvetica Neue"/>
                <a:cs typeface="Helvetica Neue"/>
              </a:defRPr>
            </a:lvl5pPr>
          </a:lstStyle>
          <a:p>
            <a:pPr lvl="0"/>
            <a:r>
              <a:rPr lang="en-AU" noProof="0" dirty="0"/>
              <a:t>Click to edit Master text </a:t>
            </a:r>
            <a:r>
              <a:rPr lang="en-AU" noProof="0" dirty="0" smtClean="0"/>
              <a:t>styles</a:t>
            </a:r>
          </a:p>
          <a:p>
            <a:pPr lvl="0"/>
            <a:r>
              <a:rPr lang="en-AU" noProof="0" dirty="0"/>
              <a:t>Second level</a:t>
            </a:r>
          </a:p>
          <a:p>
            <a:pPr lvl="0"/>
            <a:r>
              <a:rPr lang="en-AU" noProof="0" dirty="0"/>
              <a:t>Third level</a:t>
            </a:r>
          </a:p>
          <a:p>
            <a:pPr lvl="0"/>
            <a:r>
              <a:rPr lang="en-AU" noProof="0" dirty="0"/>
              <a:t>Fourth level</a:t>
            </a:r>
          </a:p>
          <a:p>
            <a:pPr lvl="0"/>
            <a:r>
              <a:rPr lang="en-AU" noProof="0" dirty="0"/>
              <a:t>Fifth level</a:t>
            </a:r>
            <a:endParaRPr lang="en-US" noProof="0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49969" y="-24897"/>
            <a:ext cx="14311745" cy="697998"/>
          </a:xfrm>
        </p:spPr>
        <p:txBody>
          <a:bodyPr/>
          <a:lstStyle>
            <a:lvl1pPr algn="r">
              <a:defRPr sz="4800" cap="all">
                <a:solidFill>
                  <a:srgbClr val="271D65"/>
                </a:solidFill>
                <a:latin typeface="Bodoni MT"/>
                <a:cs typeface="Bodoni MT"/>
              </a:defRPr>
            </a:lvl1pPr>
          </a:lstStyle>
          <a:p>
            <a:r>
              <a:rPr lang="en-AU" dirty="0" smtClean="0"/>
              <a:t>Click to edit Master title style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0"/>
          </p:nvPr>
        </p:nvSpPr>
        <p:spPr>
          <a:xfrm>
            <a:off x="4403883" y="673101"/>
            <a:ext cx="10331292" cy="441721"/>
          </a:xfrm>
        </p:spPr>
        <p:txBody>
          <a:bodyPr tIns="0">
            <a:noAutofit/>
          </a:bodyPr>
          <a:lstStyle>
            <a:lvl1pPr marL="0" indent="0" algn="r">
              <a:spcBef>
                <a:spcPts val="0"/>
              </a:spcBef>
              <a:buNone/>
              <a:defRPr sz="2400">
                <a:solidFill>
                  <a:srgbClr val="271D65"/>
                </a:solidFill>
              </a:defRPr>
            </a:lvl1pPr>
            <a:lvl2pPr marL="7168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337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506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8675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584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013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018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7351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dirty="0" smtClean="0"/>
              <a:t>Click to edit Master subtitle style</a:t>
            </a:r>
            <a:endParaRPr 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idx="11"/>
          </p:nvPr>
        </p:nvSpPr>
        <p:spPr bwMode="auto">
          <a:xfrm>
            <a:off x="3789482" y="1270000"/>
            <a:ext cx="3499731" cy="765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l">
              <a:buNone/>
              <a:defRPr sz="1400">
                <a:latin typeface="Helvetica Neue"/>
                <a:cs typeface="Helvetica Neue"/>
              </a:defRPr>
            </a:lvl1pPr>
            <a:lvl2pPr algn="l">
              <a:buNone/>
              <a:defRPr sz="1800">
                <a:latin typeface="Helvetica Neue"/>
                <a:cs typeface="Helvetica Neue"/>
              </a:defRPr>
            </a:lvl2pPr>
            <a:lvl3pPr algn="l">
              <a:buNone/>
              <a:defRPr sz="1800">
                <a:latin typeface="Helvetica Neue"/>
                <a:cs typeface="Helvetica Neue"/>
              </a:defRPr>
            </a:lvl3pPr>
            <a:lvl4pPr algn="l">
              <a:buNone/>
              <a:defRPr sz="1800">
                <a:latin typeface="Helvetica Neue"/>
                <a:cs typeface="Helvetica Neue"/>
              </a:defRPr>
            </a:lvl4pPr>
            <a:lvl5pPr algn="l">
              <a:buNone/>
              <a:defRPr sz="1800">
                <a:latin typeface="Helvetica Neue"/>
                <a:cs typeface="Helvetica Neue"/>
              </a:defRPr>
            </a:lvl5pPr>
          </a:lstStyle>
          <a:p>
            <a:pPr lvl="0"/>
            <a:r>
              <a:rPr lang="en-AU" noProof="0" dirty="0"/>
              <a:t>Click to edit Master text </a:t>
            </a:r>
            <a:r>
              <a:rPr lang="en-AU" noProof="0" dirty="0" smtClean="0"/>
              <a:t>styles</a:t>
            </a:r>
          </a:p>
          <a:p>
            <a:pPr lvl="0"/>
            <a:r>
              <a:rPr lang="en-AU" noProof="0" dirty="0"/>
              <a:t>Second level</a:t>
            </a:r>
          </a:p>
          <a:p>
            <a:pPr lvl="0"/>
            <a:r>
              <a:rPr lang="en-AU" noProof="0" dirty="0"/>
              <a:t>Third level</a:t>
            </a:r>
          </a:p>
          <a:p>
            <a:pPr lvl="0"/>
            <a:r>
              <a:rPr lang="en-AU" noProof="0" dirty="0"/>
              <a:t>Fourth level</a:t>
            </a:r>
          </a:p>
          <a:p>
            <a:pPr lvl="0"/>
            <a:r>
              <a:rPr lang="en-AU" noProof="0" dirty="0"/>
              <a:t>Fifth level</a:t>
            </a:r>
            <a:endParaRPr lang="en-US" noProof="0" dirty="0"/>
          </a:p>
        </p:txBody>
      </p:sp>
      <p:sp>
        <p:nvSpPr>
          <p:cNvPr id="16" name="Text Placeholder 2"/>
          <p:cNvSpPr>
            <a:spLocks noGrp="1"/>
          </p:cNvSpPr>
          <p:nvPr>
            <p:ph idx="12"/>
          </p:nvPr>
        </p:nvSpPr>
        <p:spPr bwMode="auto">
          <a:xfrm>
            <a:off x="7466426" y="1270000"/>
            <a:ext cx="3499731" cy="765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l">
              <a:buNone/>
              <a:defRPr sz="1400">
                <a:latin typeface="Helvetica Neue"/>
                <a:cs typeface="Helvetica Neue"/>
              </a:defRPr>
            </a:lvl1pPr>
            <a:lvl2pPr algn="l">
              <a:buNone/>
              <a:defRPr sz="1800">
                <a:latin typeface="Helvetica Neue"/>
                <a:cs typeface="Helvetica Neue"/>
              </a:defRPr>
            </a:lvl2pPr>
            <a:lvl3pPr algn="l">
              <a:buNone/>
              <a:defRPr sz="1800">
                <a:latin typeface="Helvetica Neue"/>
                <a:cs typeface="Helvetica Neue"/>
              </a:defRPr>
            </a:lvl3pPr>
            <a:lvl4pPr algn="l">
              <a:buNone/>
              <a:defRPr sz="1800">
                <a:latin typeface="Helvetica Neue"/>
                <a:cs typeface="Helvetica Neue"/>
              </a:defRPr>
            </a:lvl4pPr>
            <a:lvl5pPr algn="l">
              <a:buNone/>
              <a:defRPr sz="1800">
                <a:latin typeface="Helvetica Neue"/>
                <a:cs typeface="Helvetica Neue"/>
              </a:defRPr>
            </a:lvl5pPr>
          </a:lstStyle>
          <a:p>
            <a:pPr lvl="0"/>
            <a:r>
              <a:rPr lang="en-AU" noProof="0" dirty="0"/>
              <a:t>Click to edit Master text </a:t>
            </a:r>
            <a:r>
              <a:rPr lang="en-AU" noProof="0" dirty="0" smtClean="0"/>
              <a:t>styles</a:t>
            </a:r>
          </a:p>
          <a:p>
            <a:pPr lvl="0"/>
            <a:r>
              <a:rPr lang="en-AU" noProof="0" dirty="0"/>
              <a:t>Second level</a:t>
            </a:r>
          </a:p>
          <a:p>
            <a:pPr lvl="0"/>
            <a:r>
              <a:rPr lang="en-AU" noProof="0" dirty="0"/>
              <a:t>Third level</a:t>
            </a:r>
          </a:p>
          <a:p>
            <a:pPr lvl="0"/>
            <a:r>
              <a:rPr lang="en-AU" noProof="0" dirty="0"/>
              <a:t>Fourth level</a:t>
            </a:r>
          </a:p>
          <a:p>
            <a:pPr lvl="0"/>
            <a:r>
              <a:rPr lang="en-AU" noProof="0" dirty="0"/>
              <a:t>Fifth level</a:t>
            </a:r>
            <a:endParaRPr lang="en-US" noProof="0" dirty="0"/>
          </a:p>
        </p:txBody>
      </p:sp>
      <p:sp>
        <p:nvSpPr>
          <p:cNvPr id="17" name="Text Placeholder 2"/>
          <p:cNvSpPr>
            <a:spLocks noGrp="1"/>
          </p:cNvSpPr>
          <p:nvPr>
            <p:ph idx="13"/>
          </p:nvPr>
        </p:nvSpPr>
        <p:spPr bwMode="auto">
          <a:xfrm>
            <a:off x="11143369" y="1270000"/>
            <a:ext cx="3499731" cy="765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l">
              <a:buNone/>
              <a:defRPr sz="1400">
                <a:latin typeface="Helvetica Neue"/>
                <a:cs typeface="Helvetica Neue"/>
              </a:defRPr>
            </a:lvl1pPr>
            <a:lvl2pPr algn="l">
              <a:buNone/>
              <a:defRPr sz="1800">
                <a:latin typeface="Helvetica Neue"/>
                <a:cs typeface="Helvetica Neue"/>
              </a:defRPr>
            </a:lvl2pPr>
            <a:lvl3pPr algn="l">
              <a:buNone/>
              <a:defRPr sz="1800">
                <a:latin typeface="Helvetica Neue"/>
                <a:cs typeface="Helvetica Neue"/>
              </a:defRPr>
            </a:lvl3pPr>
            <a:lvl4pPr algn="l">
              <a:buNone/>
              <a:defRPr sz="1800">
                <a:latin typeface="Helvetica Neue"/>
                <a:cs typeface="Helvetica Neue"/>
              </a:defRPr>
            </a:lvl4pPr>
            <a:lvl5pPr algn="l">
              <a:buNone/>
              <a:defRPr sz="1800">
                <a:latin typeface="Helvetica Neue"/>
                <a:cs typeface="Helvetica Neue"/>
              </a:defRPr>
            </a:lvl5pPr>
          </a:lstStyle>
          <a:p>
            <a:pPr lvl="0"/>
            <a:r>
              <a:rPr lang="en-AU" noProof="0" dirty="0"/>
              <a:t>Click to edit Master text </a:t>
            </a:r>
            <a:r>
              <a:rPr lang="en-AU" noProof="0" dirty="0" smtClean="0"/>
              <a:t>styles</a:t>
            </a:r>
          </a:p>
          <a:p>
            <a:pPr lvl="0"/>
            <a:r>
              <a:rPr lang="en-AU" noProof="0" dirty="0"/>
              <a:t>Second level</a:t>
            </a:r>
          </a:p>
          <a:p>
            <a:pPr lvl="0"/>
            <a:r>
              <a:rPr lang="en-AU" noProof="0" dirty="0"/>
              <a:t>Third level</a:t>
            </a:r>
          </a:p>
          <a:p>
            <a:pPr lvl="0"/>
            <a:r>
              <a:rPr lang="en-AU" noProof="0" dirty="0"/>
              <a:t>Fourth level</a:t>
            </a:r>
          </a:p>
          <a:p>
            <a:pPr lvl="0"/>
            <a:r>
              <a:rPr lang="en-AU" noProof="0" dirty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1172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738188" y="414338"/>
            <a:ext cx="13282612" cy="172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43378" tIns="71689" rIns="143378" bIns="7168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 smtClean="0"/>
              <a:t>Click to edit Master title style</a:t>
            </a:r>
            <a:endParaRPr 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38188" y="2411413"/>
            <a:ext cx="13282612" cy="681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43378" tIns="71689" rIns="143378" bIns="716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8188" y="9577388"/>
            <a:ext cx="3443287" cy="549275"/>
          </a:xfrm>
          <a:prstGeom prst="rect">
            <a:avLst/>
          </a:prstGeom>
        </p:spPr>
        <p:txBody>
          <a:bodyPr vert="horz" wrap="square" lIns="143378" tIns="71689" rIns="143378" bIns="71689" numCol="1" anchor="ctr" anchorCtr="0" compatLnSpc="1">
            <a:prstTxWarp prst="textNoShape">
              <a:avLst/>
            </a:prstTxWarp>
          </a:bodyPr>
          <a:lstStyle>
            <a:lvl1pPr>
              <a:defRPr sz="1900" smtClean="0">
                <a:solidFill>
                  <a:srgbClr val="898989"/>
                </a:solidFill>
                <a:latin typeface="Calibri" charset="0"/>
              </a:defRPr>
            </a:lvl1pPr>
          </a:lstStyle>
          <a:p>
            <a:pPr>
              <a:defRPr/>
            </a:pPr>
            <a:fld id="{7D7629C7-CFF9-459C-9750-3C329516BF3C}" type="datetime1">
              <a:rPr lang="en-US"/>
              <a:pPr>
                <a:defRPr/>
              </a:pPr>
              <a:t>5/24/2018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41900" y="9577388"/>
            <a:ext cx="4675188" cy="549275"/>
          </a:xfrm>
          <a:prstGeom prst="rect">
            <a:avLst/>
          </a:prstGeom>
        </p:spPr>
        <p:txBody>
          <a:bodyPr vert="horz" lIns="143378" tIns="71689" rIns="143378" bIns="71689" rtlCol="0" anchor="ctr"/>
          <a:lstStyle>
            <a:lvl1pPr algn="ctr" defTabSz="716890" fontAlgn="auto">
              <a:spcBef>
                <a:spcPts val="0"/>
              </a:spcBef>
              <a:spcAft>
                <a:spcPts val="0"/>
              </a:spcAft>
              <a:defRPr sz="1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77513" y="9577388"/>
            <a:ext cx="3443287" cy="549275"/>
          </a:xfrm>
          <a:prstGeom prst="rect">
            <a:avLst/>
          </a:prstGeom>
        </p:spPr>
        <p:txBody>
          <a:bodyPr vert="horz" wrap="square" lIns="143378" tIns="71689" rIns="143378" bIns="71689" numCol="1" anchor="ctr" anchorCtr="0" compatLnSpc="1">
            <a:prstTxWarp prst="textNoShape">
              <a:avLst/>
            </a:prstTxWarp>
          </a:bodyPr>
          <a:lstStyle>
            <a:lvl1pPr algn="r">
              <a:defRPr sz="1900" smtClean="0">
                <a:solidFill>
                  <a:srgbClr val="898989"/>
                </a:solidFill>
                <a:latin typeface="Calibri" charset="0"/>
              </a:defRPr>
            </a:lvl1pPr>
          </a:lstStyle>
          <a:p>
            <a:pPr>
              <a:defRPr/>
            </a:pPr>
            <a:fld id="{89B52F6F-59E5-4E8F-A507-C71A1C05D5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txStyles>
    <p:titleStyle>
      <a:lvl1pPr algn="ctr" defTabSz="715963" rtl="0" eaLnBrk="0" fontAlgn="base" hangingPunct="0">
        <a:spcBef>
          <a:spcPct val="0"/>
        </a:spcBef>
        <a:spcAft>
          <a:spcPct val="0"/>
        </a:spcAft>
        <a:defRPr sz="6900" kern="1200">
          <a:solidFill>
            <a:schemeClr val="tx1"/>
          </a:solidFill>
          <a:latin typeface="Didot"/>
          <a:ea typeface="Geneva" charset="-128"/>
          <a:cs typeface="Didot"/>
        </a:defRPr>
      </a:lvl1pPr>
      <a:lvl2pPr algn="ctr" defTabSz="715963" rtl="0" eaLnBrk="0" fontAlgn="base" hangingPunct="0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Didot" charset="0"/>
          <a:ea typeface="Geneva" charset="-128"/>
          <a:cs typeface="Didot" charset="0"/>
        </a:defRPr>
      </a:lvl2pPr>
      <a:lvl3pPr algn="ctr" defTabSz="715963" rtl="0" eaLnBrk="0" fontAlgn="base" hangingPunct="0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Didot" charset="0"/>
          <a:ea typeface="Geneva" charset="-128"/>
          <a:cs typeface="Didot" charset="0"/>
        </a:defRPr>
      </a:lvl3pPr>
      <a:lvl4pPr algn="ctr" defTabSz="715963" rtl="0" eaLnBrk="0" fontAlgn="base" hangingPunct="0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Didot" charset="0"/>
          <a:ea typeface="Geneva" charset="-128"/>
          <a:cs typeface="Didot" charset="0"/>
        </a:defRPr>
      </a:lvl4pPr>
      <a:lvl5pPr algn="ctr" defTabSz="715963" rtl="0" eaLnBrk="0" fontAlgn="base" hangingPunct="0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Didot" charset="0"/>
          <a:ea typeface="Geneva" charset="-128"/>
          <a:cs typeface="Didot" charset="0"/>
        </a:defRPr>
      </a:lvl5pPr>
      <a:lvl6pPr marL="457200" algn="ctr" defTabSz="715963" rtl="0" fontAlgn="base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Calibri" charset="0"/>
          <a:ea typeface="Geneva" charset="-128"/>
          <a:cs typeface="Geneva" charset="-128"/>
        </a:defRPr>
      </a:lvl6pPr>
      <a:lvl7pPr marL="914400" algn="ctr" defTabSz="715963" rtl="0" fontAlgn="base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Calibri" charset="0"/>
          <a:ea typeface="Geneva" charset="-128"/>
          <a:cs typeface="Geneva" charset="-128"/>
        </a:defRPr>
      </a:lvl7pPr>
      <a:lvl8pPr marL="1371600" algn="ctr" defTabSz="715963" rtl="0" fontAlgn="base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Calibri" charset="0"/>
          <a:ea typeface="Geneva" charset="-128"/>
          <a:cs typeface="Geneva" charset="-128"/>
        </a:defRPr>
      </a:lvl8pPr>
      <a:lvl9pPr marL="1828800" algn="ctr" defTabSz="715963" rtl="0" fontAlgn="base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Calibri" charset="0"/>
          <a:ea typeface="Geneva" charset="-128"/>
          <a:cs typeface="Geneva" charset="-128"/>
        </a:defRPr>
      </a:lvl9pPr>
    </p:titleStyle>
    <p:bodyStyle>
      <a:lvl1pPr marL="536575" indent="-536575" algn="l" defTabSz="715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5000" kern="1200">
          <a:solidFill>
            <a:schemeClr val="tx1"/>
          </a:solidFill>
          <a:latin typeface="Helvetica Neue"/>
          <a:ea typeface="Geneva" charset="-128"/>
          <a:cs typeface="Helvetica Neue"/>
        </a:defRPr>
      </a:lvl1pPr>
      <a:lvl2pPr marL="1163638" indent="-447675" algn="l" defTabSz="715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4400" kern="1200">
          <a:solidFill>
            <a:schemeClr val="tx1"/>
          </a:solidFill>
          <a:latin typeface="Helvetica Neue"/>
          <a:ea typeface="Geneva" charset="-128"/>
          <a:cs typeface="Helvetica Neue"/>
        </a:defRPr>
      </a:lvl2pPr>
      <a:lvl3pPr marL="1790700" indent="-357188" algn="l" defTabSz="715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800" kern="1200">
          <a:solidFill>
            <a:schemeClr val="tx1"/>
          </a:solidFill>
          <a:latin typeface="Helvetica Neue"/>
          <a:ea typeface="Geneva" charset="-128"/>
          <a:cs typeface="Helvetica Neue"/>
        </a:defRPr>
      </a:lvl3pPr>
      <a:lvl4pPr marL="2508250" indent="-357188" algn="l" defTabSz="715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100" kern="1200">
          <a:solidFill>
            <a:schemeClr val="tx1"/>
          </a:solidFill>
          <a:latin typeface="Helvetica Neue"/>
          <a:ea typeface="Geneva" charset="-128"/>
          <a:cs typeface="Helvetica Neue"/>
        </a:defRPr>
      </a:lvl4pPr>
      <a:lvl5pPr marL="3225800" indent="-357188" algn="l" defTabSz="715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100" kern="1200">
          <a:solidFill>
            <a:schemeClr val="tx1"/>
          </a:solidFill>
          <a:latin typeface="Helvetica Neue"/>
          <a:ea typeface="Geneva" charset="-128"/>
          <a:cs typeface="Helvetica Neue"/>
        </a:defRPr>
      </a:lvl5pPr>
      <a:lvl6pPr marL="3942893" indent="-358445" algn="l" defTabSz="716890" rtl="0" eaLnBrk="1" latinLnBrk="0" hangingPunct="1">
        <a:spcBef>
          <a:spcPct val="20000"/>
        </a:spcBef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6pPr>
      <a:lvl7pPr marL="4659782" indent="-358445" algn="l" defTabSz="716890" rtl="0" eaLnBrk="1" latinLnBrk="0" hangingPunct="1">
        <a:spcBef>
          <a:spcPct val="20000"/>
        </a:spcBef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7pPr>
      <a:lvl8pPr marL="5376672" indent="-358445" algn="l" defTabSz="716890" rtl="0" eaLnBrk="1" latinLnBrk="0" hangingPunct="1">
        <a:spcBef>
          <a:spcPct val="20000"/>
        </a:spcBef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8pPr>
      <a:lvl9pPr marL="6093562" indent="-358445" algn="l" defTabSz="716890" rtl="0" eaLnBrk="1" latinLnBrk="0" hangingPunct="1">
        <a:spcBef>
          <a:spcPct val="20000"/>
        </a:spcBef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16890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433779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150669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67558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84448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301338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5018227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735117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6197935" y="1114425"/>
            <a:ext cx="8537240" cy="5247293"/>
          </a:xfrm>
          <a:prstGeom prst="rect">
            <a:avLst/>
          </a:prstGeom>
        </p:spPr>
      </p:pic>
      <p:sp>
        <p:nvSpPr>
          <p:cNvPr id="3074" name="Content Placeholder 1"/>
          <p:cNvSpPr>
            <a:spLocks noGrp="1"/>
          </p:cNvSpPr>
          <p:nvPr>
            <p:ph idx="1"/>
          </p:nvPr>
        </p:nvSpPr>
        <p:spPr>
          <a:xfrm>
            <a:off x="112713" y="1270000"/>
            <a:ext cx="3042611" cy="7656513"/>
          </a:xfrm>
          <a:ln/>
        </p:spPr>
        <p:txBody>
          <a:bodyPr/>
          <a:lstStyle/>
          <a:p>
            <a:r>
              <a:rPr lang="en-US" sz="1800" dirty="0" smtClean="0">
                <a:latin typeface="Bodoni MT" charset="0"/>
                <a:cs typeface="Helvetica Neue" charset="0"/>
              </a:rPr>
              <a:t>BACKGROUND</a:t>
            </a:r>
          </a:p>
          <a:p>
            <a:r>
              <a:rPr lang="en-US" b="1" dirty="0" smtClean="0">
                <a:latin typeface="Helvetica Neue" charset="0"/>
                <a:cs typeface="Helvetica Neue" charset="0"/>
              </a:rPr>
              <a:t>VREP</a:t>
            </a:r>
          </a:p>
          <a:p>
            <a:r>
              <a:rPr lang="en-US" dirty="0" smtClean="0">
                <a:latin typeface="Helvetica Neue" charset="0"/>
                <a:cs typeface="Helvetica Neue" charset="0"/>
              </a:rPr>
              <a:t>Is a program that allows the simulation of robotic manipulations. All actuation and sensing is controlled within custom </a:t>
            </a:r>
            <a:r>
              <a:rPr lang="en-US" dirty="0" err="1" smtClean="0">
                <a:latin typeface="Helvetica Neue" charset="0"/>
                <a:cs typeface="Helvetica Neue" charset="0"/>
              </a:rPr>
              <a:t>Lua</a:t>
            </a:r>
            <a:r>
              <a:rPr lang="en-US" dirty="0" smtClean="0">
                <a:latin typeface="Helvetica Neue" charset="0"/>
                <a:cs typeface="Helvetica Neue" charset="0"/>
              </a:rPr>
              <a:t> scripts, whilst the amount of torque supplied by motors can be tuned with the use of PID controllers.</a:t>
            </a:r>
          </a:p>
          <a:p>
            <a:r>
              <a:rPr lang="en-US" dirty="0" smtClean="0">
                <a:latin typeface="Helvetica Neue" charset="0"/>
                <a:cs typeface="Helvetica Neue" charset="0"/>
              </a:rPr>
              <a:t>The remote API can be used to give real-time commands, such as moving a particular joint, or return parameters such as location relative to an object within the scene.</a:t>
            </a:r>
          </a:p>
          <a:p>
            <a:endParaRPr lang="en-US" dirty="0" smtClean="0">
              <a:latin typeface="Helvetica Neue" charset="0"/>
              <a:cs typeface="Helvetica Neue" charset="0"/>
            </a:endParaRPr>
          </a:p>
          <a:p>
            <a:r>
              <a:rPr lang="en-US" b="1" dirty="0" smtClean="0">
                <a:latin typeface="Helvetica Neue" charset="0"/>
                <a:cs typeface="Helvetica Neue" charset="0"/>
              </a:rPr>
              <a:t>OBJECTIVES</a:t>
            </a:r>
          </a:p>
          <a:p>
            <a:r>
              <a:rPr lang="en-US" dirty="0" smtClean="0">
                <a:latin typeface="Helvetica Neue" charset="0"/>
                <a:cs typeface="Helvetica Neue" charset="0"/>
              </a:rPr>
              <a:t>The purpose of this thesis is to develop a robust method of controlling the gripper position of the Kinova Jaco arm in VREP, and using this as a collision avoidance environment, that can then control a physical robotic arm.</a:t>
            </a:r>
            <a:br>
              <a:rPr lang="en-US" dirty="0" smtClean="0">
                <a:latin typeface="Helvetica Neue" charset="0"/>
                <a:cs typeface="Helvetica Neue" charset="0"/>
              </a:rPr>
            </a:br>
            <a:r>
              <a:rPr lang="en-US" dirty="0" smtClean="0">
                <a:latin typeface="Helvetica Neue" charset="0"/>
                <a:cs typeface="Helvetica Neue" charset="0"/>
              </a:rPr>
              <a:t>This can only be accomplished by evaluating the reliability and processing time of different control approaches, to ensure real-time movement. Using the VREP remote API, a client program for testing the different VREP features and control methods was created.</a:t>
            </a:r>
          </a:p>
        </p:txBody>
      </p:sp>
      <p:sp>
        <p:nvSpPr>
          <p:cNvPr id="3075" name="Title 2"/>
          <p:cNvSpPr>
            <a:spLocks noGrp="1"/>
          </p:cNvSpPr>
          <p:nvPr>
            <p:ph type="title"/>
          </p:nvPr>
        </p:nvSpPr>
        <p:spPr>
          <a:xfrm>
            <a:off x="449263" y="-25400"/>
            <a:ext cx="14312900" cy="698500"/>
          </a:xfrm>
        </p:spPr>
        <p:txBody>
          <a:bodyPr/>
          <a:lstStyle/>
          <a:p>
            <a:r>
              <a:rPr lang="en-US" cap="none" dirty="0" smtClean="0">
                <a:latin typeface="Bodoni MT" charset="0"/>
                <a:cs typeface="Didot" charset="0"/>
              </a:rPr>
              <a:t>Virtual Robotics Experimentation Platform</a:t>
            </a:r>
          </a:p>
        </p:txBody>
      </p:sp>
      <p:sp>
        <p:nvSpPr>
          <p:cNvPr id="3076" name="Subtitle 3"/>
          <p:cNvSpPr>
            <a:spLocks noGrp="1"/>
          </p:cNvSpPr>
          <p:nvPr>
            <p:ph type="subTitle" idx="10"/>
          </p:nvPr>
        </p:nvSpPr>
        <p:spPr>
          <a:xfrm>
            <a:off x="4403725" y="673100"/>
            <a:ext cx="10331450" cy="441325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dirty="0" smtClean="0">
                <a:latin typeface="Helvetica Neue" charset="0"/>
                <a:cs typeface="Helvetica Neue" charset="0"/>
              </a:rPr>
              <a:t>Callum Rohweder &amp; </a:t>
            </a:r>
            <a:r>
              <a:rPr lang="en-US" dirty="0" err="1" smtClean="0">
                <a:latin typeface="Helvetica Neue" charset="0"/>
                <a:cs typeface="Helvetica Neue" charset="0"/>
              </a:rPr>
              <a:t>Dr</a:t>
            </a:r>
            <a:r>
              <a:rPr lang="en-US" dirty="0" smtClean="0">
                <a:latin typeface="Helvetica Neue" charset="0"/>
                <a:cs typeface="Helvetica Neue" charset="0"/>
              </a:rPr>
              <a:t> Surya Singh</a:t>
            </a:r>
          </a:p>
        </p:txBody>
      </p:sp>
      <p:sp>
        <p:nvSpPr>
          <p:cNvPr id="3077" name="Content Placeholder 7"/>
          <p:cNvSpPr>
            <a:spLocks noGrp="1"/>
          </p:cNvSpPr>
          <p:nvPr>
            <p:ph idx="11"/>
          </p:nvPr>
        </p:nvSpPr>
        <p:spPr>
          <a:xfrm>
            <a:off x="3065172" y="1270000"/>
            <a:ext cx="3132763" cy="4512613"/>
          </a:xfrm>
          <a:ln/>
        </p:spPr>
        <p:txBody>
          <a:bodyPr/>
          <a:lstStyle/>
          <a:p>
            <a:r>
              <a:rPr lang="en-US" sz="1800" dirty="0" smtClean="0">
                <a:solidFill>
                  <a:prstClr val="black"/>
                </a:solidFill>
                <a:latin typeface="Bodoni MT" charset="0"/>
                <a:cs typeface="Helvetica Neue" charset="0"/>
              </a:rPr>
              <a:t>VREP CLIENT PROGRAM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  <a:latin typeface="Helvetica Neue" charset="0"/>
                <a:cs typeface="Helvetica Neue" charset="0"/>
              </a:rPr>
              <a:t>Uses VREP’s remote API in C,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  <a:latin typeface="Helvetica Neue" charset="0"/>
                <a:cs typeface="Helvetica Neue" charset="0"/>
              </a:rPr>
              <a:t>Connects to VREP via socket connection, allowing blocking, data streaming and unblocking commands to move between,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  <a:latin typeface="Helvetica Neue" charset="0"/>
                <a:cs typeface="Helvetica Neue" charset="0"/>
              </a:rPr>
              <a:t>Object handles are saved to a text file on first start-up to map to objects in the scene,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  <a:latin typeface="Helvetica Neue" charset="0"/>
                <a:cs typeface="Helvetica Neue" charset="0"/>
              </a:rPr>
              <a:t>The arm can be configured to either FK or IK modes,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  <a:latin typeface="Helvetica Neue" charset="0"/>
                <a:cs typeface="Helvetica Neue" charset="0"/>
              </a:rPr>
              <a:t>When the scene is in FK mode, the client program offers 3 methods of moving the virtual arm given IK inputs,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  <a:latin typeface="Helvetica Neue" charset="0"/>
                <a:cs typeface="Helvetica Neue" charset="0"/>
              </a:rPr>
              <a:t>The inputs can be either from a keyboard, or a gaming controller (where the controls are turned into keyboard commands).</a:t>
            </a:r>
            <a:endParaRPr lang="en-US" dirty="0" smtClean="0">
              <a:latin typeface="Helvetica Neue" charset="0"/>
              <a:cs typeface="Helvetica Neue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6C9D546-1A36-46C5-B799-B320B88E32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4319" y="6361719"/>
            <a:ext cx="3410856" cy="266782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078" name="Content Placeholder 8"/>
              <p:cNvSpPr>
                <a:spLocks noGrp="1"/>
              </p:cNvSpPr>
              <p:nvPr>
                <p:ph idx="12"/>
              </p:nvPr>
            </p:nvSpPr>
            <p:spPr>
              <a:xfrm>
                <a:off x="3065172" y="5885646"/>
                <a:ext cx="8435662" cy="3143900"/>
              </a:xfrm>
              <a:ln/>
            </p:spPr>
            <p:txBody>
              <a:bodyPr/>
              <a:lstStyle/>
              <a:p>
                <a:r>
                  <a:rPr lang="en-US" sz="1800" dirty="0" smtClean="0">
                    <a:latin typeface="Bodoni MT" charset="0"/>
                    <a:cs typeface="Helvetica Neue" charset="0"/>
                  </a:rPr>
                  <a:t>METHODS FOR CONTROLLING A ROBOTIC ARM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err="1" smtClean="0">
                    <a:solidFill>
                      <a:prstClr val="black"/>
                    </a:solidFill>
                    <a:latin typeface="Helvetica Neue" charset="0"/>
                    <a:cs typeface="Helvetica Neue" charset="0"/>
                  </a:rPr>
                  <a:t>Denavit-Hartenberg</a:t>
                </a:r>
                <a:r>
                  <a:rPr lang="en-US" dirty="0" smtClean="0">
                    <a:solidFill>
                      <a:prstClr val="black"/>
                    </a:solidFill>
                    <a:latin typeface="Helvetica Neue" charset="0"/>
                    <a:cs typeface="Helvetica Neue" charset="0"/>
                  </a:rPr>
                  <a:t> Parameters for deriving the Forward Kinematics</a:t>
                </a:r>
                <a:br>
                  <a:rPr lang="en-US" dirty="0" smtClean="0">
                    <a:solidFill>
                      <a:prstClr val="black"/>
                    </a:solidFill>
                    <a:latin typeface="Helvetica Neue" charset="0"/>
                    <a:cs typeface="Helvetica Neue" charset="0"/>
                  </a:rPr>
                </a:br>
                <a14:m>
                  <m:oMath xmlns:m="http://schemas.openxmlformats.org/officeDocument/2006/math">
                    <m:sPre>
                      <m:sPrePr>
                        <m:ctrlPr>
                          <a:rPr lang="en-US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PrePr>
                      <m:sub>
                        <m:r>
                          <a:rPr lang="en-AU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AU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𝑅𝑜𝑡</m:t>
                        </m:r>
                        <m:d>
                          <m:d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  <m: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𝑇𝑟𝑎𝑛𝑠</m:t>
                        </m:r>
                        <m:d>
                          <m:dPr>
                            <m:ctrlPr>
                              <a:rPr lang="en-AU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0, 0, </m:t>
                            </m:r>
                            <m:sSub>
                              <m:sSubPr>
                                <m:ctrlPr>
                                  <a:rPr lang="en-AU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  <m: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𝑇𝑟𝑎𝑛𝑠</m:t>
                        </m:r>
                        <m:d>
                          <m:dPr>
                            <m:ctrlPr>
                              <a:rPr lang="en-AU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AU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AU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0, 0</m:t>
                            </m:r>
                          </m:e>
                        </m:d>
                        <m: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𝑅𝑜𝑡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AU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AU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sPre>
                  </m:oMath>
                </a14:m>
                <a:endParaRPr lang="en-US" dirty="0" smtClean="0">
                  <a:solidFill>
                    <a:prstClr val="black"/>
                  </a:solidFill>
                  <a:latin typeface="Helvetica Neue" charset="0"/>
                  <a:cs typeface="Helvetica Neue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prstClr val="black"/>
                    </a:solidFill>
                    <a:latin typeface="Helvetica Neue" charset="0"/>
                    <a:cs typeface="Helvetica Neue" charset="0"/>
                  </a:rPr>
                  <a:t>Inverse Kinematics by geometric relationships between joints</a:t>
                </a:r>
                <a:br>
                  <a:rPr lang="en-US" dirty="0" smtClean="0">
                    <a:solidFill>
                      <a:prstClr val="black"/>
                    </a:solidFill>
                    <a:latin typeface="Helvetica Neue" charset="0"/>
                    <a:cs typeface="Helvetica Neue" charset="0"/>
                  </a:rPr>
                </a:br>
                <a14:m>
                  <m:oMath xmlns:m="http://schemas.openxmlformats.org/officeDocument/2006/math">
                    <m:r>
                      <a:rPr lang="en-AU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𝑎𝑛𝑔𝑙𝑒</m:t>
                    </m:r>
                    <m:r>
                      <a:rPr lang="en-AU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AU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𝑜𝑓</m:t>
                    </m:r>
                    <m:r>
                      <a:rPr lang="en-AU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AU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𝑗𝑜𝑖𝑛𝑡</m:t>
                    </m:r>
                    <m:r>
                      <a:rPr lang="en-AU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3 </m:t>
                    </m:r>
                    <m:r>
                      <a:rPr lang="en-AU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𝑘𝑛𝑜𝑤𝑖𝑛𝑔</m:t>
                    </m:r>
                    <m:r>
                      <a:rPr lang="en-AU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AU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𝑖𝑡𝑠</m:t>
                    </m:r>
                    <m:r>
                      <a:rPr lang="en-AU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AU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𝑝𝑜𝑠𝑖𝑡𝑖𝑜𝑛</m:t>
                    </m:r>
                    <m:r>
                      <a:rPr lang="en-AU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AU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𝑎𝑛𝑑</m:t>
                    </m:r>
                    <m:r>
                      <a:rPr lang="en-AU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AU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𝑎𝑟𝑚</m:t>
                    </m:r>
                    <m:r>
                      <a:rPr lang="en-AU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AU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𝑙𝑒𝑛𝑔𝑡h𝑠</m:t>
                    </m:r>
                    <m:r>
                      <a:rPr lang="en-AU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en-US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AU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AU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AU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AU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acos</m:t>
                        </m:r>
                      </m:fName>
                      <m:e>
                        <m:d>
                          <m:dPr>
                            <m:ctrlPr>
                              <a:rPr lang="en-AU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AU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Sup>
                                  <m:sSubSupPr>
                                    <m:ctrlPr>
                                      <a:rPr lang="en-AU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sSubSup>
                                      <m:sSubSupPr>
                                        <m:ctrlPr>
                                          <a:rPr lang="en-AU" b="0" i="1" smtClean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AU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AU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𝑥𝑦</m:t>
                                        </m:r>
                                      </m:sub>
                                      <m:sup>
                                        <m:r>
                                          <a:rPr lang="en-AU" b="0" i="1" smtClean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r>
                                      <a:rPr lang="en-AU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AU" b="0" i="1" smtClean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AU" b="0" i="1" smtClean="0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AU" b="0" i="1" smtClean="0">
                                                    <a:solidFill>
                                                      <a:prstClr val="black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AU" b="0" i="1" smtClean="0">
                                                    <a:solidFill>
                                                      <a:prstClr val="black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𝑝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AU" b="0" i="1" smtClean="0">
                                                    <a:solidFill>
                                                      <a:prstClr val="black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𝑧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AU" b="0" i="1" smtClean="0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AU" b="0" i="1" smtClean="0">
                                                    <a:solidFill>
                                                      <a:prstClr val="black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AU" b="0" i="1" smtClean="0">
                                                    <a:solidFill>
                                                      <a:prstClr val="black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𝑑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AU" b="0" i="1" smtClean="0">
                                                    <a:solidFill>
                                                      <a:prstClr val="black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AU" b="0" i="1" smtClean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AU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AU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AU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AU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AU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AU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AU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AU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</m:num>
                              <m:den>
                                <m:r>
                                  <a:rPr lang="en-AU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 ×</m:t>
                                </m:r>
                                <m:sSub>
                                  <m:sSubPr>
                                    <m:ctrlPr>
                                      <a:rPr lang="en-AU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AU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sSub>
                                  <m:sSubPr>
                                    <m:ctrlPr>
                                      <a:rPr lang="en-AU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dirty="0" smtClean="0">
                  <a:solidFill>
                    <a:prstClr val="black"/>
                  </a:solidFill>
                  <a:latin typeface="Helvetica Neue" charset="0"/>
                  <a:cs typeface="Helvetica Neue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prstClr val="black"/>
                    </a:solidFill>
                    <a:latin typeface="Helvetica Neue" charset="0"/>
                    <a:cs typeface="Helvetica Neue" charset="0"/>
                  </a:rPr>
                  <a:t>Inverse Kinematics using key matrix products from the transformation matrix for the arm</a:t>
                </a:r>
                <a:br>
                  <a:rPr lang="en-US" dirty="0" smtClean="0">
                    <a:solidFill>
                      <a:prstClr val="black"/>
                    </a:solidFill>
                    <a:latin typeface="Helvetica Neue" charset="0"/>
                    <a:cs typeface="Helvetica Neue" charset="0"/>
                  </a:rPr>
                </a:br>
                <a14:m>
                  <m:oMath xmlns:m="http://schemas.openxmlformats.org/officeDocument/2006/math">
                    <m:r>
                      <a:rPr lang="en-AU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Helvetica Neue" charset="0"/>
                      </a:rPr>
                      <m:t>𝑇</m:t>
                    </m:r>
                    <m:r>
                      <a:rPr lang="en-AU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Helvetica Neue" charset="0"/>
                      </a:rPr>
                      <m:t>=</m:t>
                    </m:r>
                    <m:sSub>
                      <m:sSubPr>
                        <m:ctrlPr>
                          <a:rPr lang="en-AU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Helvetica Neue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Helvetica Neue" charset="0"/>
                          </a:rPr>
                          <m:t>𝐴</m:t>
                        </m:r>
                      </m:e>
                      <m:sub>
                        <m:r>
                          <a:rPr lang="en-AU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Helvetica Neue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AU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Helvetica Neue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Helvetica Neue" charset="0"/>
                          </a:rPr>
                          <m:t>𝐴</m:t>
                        </m:r>
                      </m:e>
                      <m:sub>
                        <m:r>
                          <a:rPr lang="en-AU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Helvetica Neue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AU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Helvetica Neue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Helvetica Neue" charset="0"/>
                          </a:rPr>
                          <m:t>𝐴</m:t>
                        </m:r>
                      </m:e>
                      <m:sub>
                        <m:r>
                          <a:rPr lang="en-AU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Helvetica Neue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AU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Helvetica Neue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Helvetica Neue" charset="0"/>
                          </a:rPr>
                          <m:t>𝐴</m:t>
                        </m:r>
                      </m:e>
                      <m:sub>
                        <m:r>
                          <a:rPr lang="en-AU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Helvetica Neue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AU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Helvetica Neue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Helvetica Neue" charset="0"/>
                          </a:rPr>
                          <m:t>𝐴</m:t>
                        </m:r>
                      </m:e>
                      <m:sub>
                        <m:r>
                          <a:rPr lang="en-AU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Helvetica Neue" charset="0"/>
                          </a:rPr>
                          <m:t>5</m:t>
                        </m:r>
                      </m:sub>
                    </m:sSub>
                    <m:sSub>
                      <m:sSubPr>
                        <m:ctrlPr>
                          <a:rPr lang="en-AU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Helvetica Neue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Helvetica Neue" charset="0"/>
                          </a:rPr>
                          <m:t>𝐴</m:t>
                        </m:r>
                      </m:e>
                      <m:sub>
                        <m:r>
                          <a:rPr lang="en-AU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Helvetica Neue" charset="0"/>
                          </a:rPr>
                          <m:t>6</m:t>
                        </m:r>
                      </m:sub>
                    </m:sSub>
                    <m:r>
                      <a:rPr lang="en-AU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Helvetica Neue" charset="0"/>
                      </a:rPr>
                      <m:t>→</m:t>
                    </m:r>
                    <m:r>
                      <a:rPr lang="en-AU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Helvetica Neue" charset="0"/>
                      </a:rPr>
                      <m:t>𝑠𝑜𝑙𝑣𝑒</m:t>
                    </m:r>
                    <m:r>
                      <a:rPr lang="en-AU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Helvetica Neue" charset="0"/>
                      </a:rPr>
                      <m:t> </m:t>
                    </m:r>
                    <m:r>
                      <a:rPr lang="en-AU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Helvetica Neue" charset="0"/>
                      </a:rPr>
                      <m:t>𝑓𝑜𝑟</m:t>
                    </m:r>
                    <m:r>
                      <a:rPr lang="en-AU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Helvetica Neue" charset="0"/>
                      </a:rPr>
                      <m:t> </m:t>
                    </m:r>
                    <m:acc>
                      <m:accPr>
                        <m:chr m:val="⃑"/>
                        <m:ctrlPr>
                          <a:rPr lang="en-AU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AU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</m:acc>
                    <m:r>
                      <a:rPr lang="en-AU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| </m:t>
                    </m:r>
                    <m:sSub>
                      <m:sSubPr>
                        <m:ctrlPr>
                          <a:rPr lang="en-AU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Helvetica Neue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AU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 Neue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AU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Helvetica Neue" charset="0"/>
                                  </a:rPr>
                                </m:ctrlPr>
                              </m:sSubSupPr>
                              <m:e>
                                <m:r>
                                  <a:rPr lang="en-AU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Helvetica Neue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AU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Helvetica Neue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AU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Helvetica Neue" charset="0"/>
                                  </a:rPr>
                                  <m:t>−1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en-AU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Helvetica Neue" charset="0"/>
                                  </a:rPr>
                                </m:ctrlPr>
                              </m:sSubPr>
                              <m:e>
                                <m:r>
                                  <a:rPr lang="en-AU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Helvetica Neue" charset="0"/>
                                  </a:rPr>
                                  <m:t>𝑇</m:t>
                                </m:r>
                                <m:r>
                                  <a:rPr lang="en-AU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Helvetica Neue" charset="0"/>
                                  </a:rPr>
                                  <m:t>)</m:t>
                                </m:r>
                              </m:e>
                              <m:sub>
                                <m:r>
                                  <a:rPr lang="en-AU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Helvetica Neue" charset="0"/>
                                  </a:rPr>
                                  <m:t>𝑖</m:t>
                                </m:r>
                                <m:r>
                                  <a:rPr lang="en-AU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Helvetica Neue" charset="0"/>
                                  </a:rPr>
                                  <m:t>,</m:t>
                                </m:r>
                                <m:r>
                                  <a:rPr lang="en-AU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Helvetica Neue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AU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 Neue" charset="0"/>
                              </a:rPr>
                              <m:t>≡ </m:t>
                            </m:r>
                            <m:sSub>
                              <m:sSubPr>
                                <m:ctrlPr>
                                  <a:rPr lang="en-AU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Helvetica Neue" charset="0"/>
                                  </a:rPr>
                                </m:ctrlPr>
                              </m:sSubPr>
                              <m:e>
                                <m:r>
                                  <a:rPr lang="en-AU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Helvetica Neue" charset="0"/>
                                  </a:rPr>
                                  <m:t>(</m:t>
                                </m:r>
                                <m:r>
                                  <a:rPr lang="en-AU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Helvetica Neue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AU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Helvetica Neue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AU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Helvetica Neue" charset="0"/>
                                  </a:rPr>
                                </m:ctrlPr>
                              </m:sSubPr>
                              <m:e>
                                <m:r>
                                  <a:rPr lang="en-AU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Helvetica Neue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AU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Helvetica Neue" charset="0"/>
                                  </a:rPr>
                                  <m:t>3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AU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Helvetica Neue" charset="0"/>
                                  </a:rPr>
                                </m:ctrlPr>
                              </m:sSubPr>
                              <m:e>
                                <m:r>
                                  <a:rPr lang="en-AU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Helvetica Neue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AU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Helvetica Neue" charset="0"/>
                                  </a:rPr>
                                  <m:t>4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AU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Helvetica Neue" charset="0"/>
                                  </a:rPr>
                                </m:ctrlPr>
                              </m:sSubPr>
                              <m:e>
                                <m:r>
                                  <a:rPr lang="en-AU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Helvetica Neue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AU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Helvetica Neue" charset="0"/>
                                  </a:rPr>
                                  <m:t>5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AU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Helvetica Neue" charset="0"/>
                                  </a:rPr>
                                </m:ctrlPr>
                              </m:sSubPr>
                              <m:e>
                                <m:r>
                                  <a:rPr lang="en-AU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Helvetica Neue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AU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Helvetica Neue" charset="0"/>
                                  </a:rPr>
                                  <m:t>6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AU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Helvetica Neue" charset="0"/>
                          </a:rPr>
                          <m:t>𝑖</m:t>
                        </m:r>
                        <m:r>
                          <a:rPr lang="en-AU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Helvetica Neue" charset="0"/>
                          </a:rPr>
                          <m:t>,</m:t>
                        </m:r>
                        <m:r>
                          <a:rPr lang="en-AU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Helvetica Neue" charset="0"/>
                          </a:rPr>
                          <m:t>𝑗</m:t>
                        </m:r>
                      </m:sub>
                    </m:sSub>
                    <m:r>
                      <a:rPr lang="en-AU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Helvetica Neue" charset="0"/>
                      </a:rPr>
                      <m:t> </m:t>
                    </m:r>
                  </m:oMath>
                </a14:m>
                <a:endParaRPr lang="en-US" dirty="0" smtClean="0">
                  <a:solidFill>
                    <a:prstClr val="black"/>
                  </a:solidFill>
                  <a:latin typeface="Helvetica Neue" charset="0"/>
                  <a:cs typeface="Helvetica Neue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prstClr val="black"/>
                    </a:solidFill>
                    <a:latin typeface="Helvetica Neue" charset="0"/>
                    <a:cs typeface="Helvetica Neue" charset="0"/>
                  </a:rPr>
                  <a:t>Jacobian Inverse and Jacobian – Pseudo Inverse for localized inverse kinematics</a:t>
                </a:r>
                <a:br>
                  <a:rPr lang="en-US" dirty="0" smtClean="0">
                    <a:solidFill>
                      <a:prstClr val="black"/>
                    </a:solidFill>
                    <a:latin typeface="Helvetica Neue" charset="0"/>
                    <a:cs typeface="Helvetica Neue" charset="0"/>
                  </a:rPr>
                </a:br>
                <a14:m>
                  <m:oMath xmlns:m="http://schemas.openxmlformats.org/officeDocument/2006/math">
                    <m:r>
                      <a:rPr lang="en-US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Helvetica Neue" charset="0"/>
                      </a:rPr>
                      <m:t>∆</m:t>
                    </m:r>
                    <m:acc>
                      <m:accPr>
                        <m:chr m:val="⃑"/>
                        <m:ctrlPr>
                          <a:rPr lang="en-US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AU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</m:acc>
                    <m:r>
                      <a:rPr lang="en-AU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AU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AU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AU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AU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en-AU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𝑒𝑛𝑑</m:t>
                                    </m:r>
                                    <m:r>
                                      <a:rPr lang="en-AU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AU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𝑒𝑓𝑓𝑒𝑐𝑡𝑜𝑟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AU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en-AU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𝑗𝑜𝑖𝑛𝑡</m:t>
                                    </m:r>
                                    <m:r>
                                      <a:rPr lang="en-AU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AU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𝑎𝑛𝑔𝑙𝑒𝑠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p>
                        <m:r>
                          <a:rPr lang="en-AU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Helvetica Neue" charset="0"/>
                      </a:rPr>
                      <m:t>∆</m:t>
                    </m:r>
                    <m:acc>
                      <m:accPr>
                        <m:chr m:val="⃑"/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AU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AU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Helvetica Neue" charset="0"/>
                      </a:rPr>
                      <m:t>∆</m:t>
                    </m:r>
                    <m:acc>
                      <m:accPr>
                        <m:chr m:val="⃑"/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AU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</m:acc>
                    <m:r>
                      <a:rPr lang="en-AU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AU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e>
                      <m:sup>
                        <m:r>
                          <a:rPr lang="en-AU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Helvetica Neue" charset="0"/>
                      </a:rPr>
                      <m:t>∆</m:t>
                    </m:r>
                    <m:acc>
                      <m:accPr>
                        <m:chr m:val="⃑"/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AU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AU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≈</m:t>
                    </m:r>
                    <m:sSup>
                      <m:sSupPr>
                        <m:ctrlPr>
                          <a:rPr lang="en-AU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e>
                      <m:sup>
                        <m:r>
                          <a:rPr lang="en-AU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AU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AU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  <m:r>
                              <a:rPr lang="en-AU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sSup>
                              <m:sSupPr>
                                <m:ctrlPr>
                                  <a:rPr lang="en-AU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AU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𝐽</m:t>
                                </m:r>
                              </m:e>
                              <m:sup>
                                <m:r>
                                  <a:rPr lang="en-AU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AU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Helvetica Neue" charset="0"/>
                      </a:rPr>
                      <m:t>∆</m:t>
                    </m:r>
                    <m:acc>
                      <m:accPr>
                        <m:chr m:val="⃑"/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AU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AU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AU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𝑤h𝑒𝑟𝑒</m:t>
                    </m:r>
                    <m:r>
                      <a:rPr lang="en-AU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∆</m:t>
                    </m:r>
                    <m:acc>
                      <m:accPr>
                        <m:chr m:val="⃑"/>
                        <m:ctrlPr>
                          <a:rPr lang="en-AU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AU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AU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AU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AU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AU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AU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en-AU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AU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AU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lang="en-AU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AU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AU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  <m:r>
                              <a:rPr lang="en-AU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AU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AU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AU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AU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AU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AU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AU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AU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AU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AU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</m:oMath>
                </a14:m>
                <a:endParaRPr lang="en-US" dirty="0" smtClean="0">
                  <a:solidFill>
                    <a:prstClr val="black"/>
                  </a:solidFill>
                  <a:latin typeface="Helvetica Neue" charset="0"/>
                  <a:cs typeface="Helvetica Neue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latin typeface="Helvetica Neue" charset="0"/>
                    <a:cs typeface="Helvetica Neue" charset="0"/>
                  </a:rPr>
                  <a:t>(Alternative approaches) Adaptive Neuro-Fuzzy Inference </a:t>
                </a:r>
                <a:r>
                  <a:rPr lang="en-US" dirty="0" smtClean="0">
                    <a:latin typeface="Helvetica Neue" charset="0"/>
                    <a:cs typeface="Helvetica Neue" charset="0"/>
                  </a:rPr>
                  <a:t>System, and PID </a:t>
                </a:r>
                <a:r>
                  <a:rPr lang="en-US" dirty="0" smtClean="0">
                    <a:latin typeface="Helvetica Neue" charset="0"/>
                    <a:cs typeface="Helvetica Neue" charset="0"/>
                  </a:rPr>
                  <a:t>controllers</a:t>
                </a:r>
                <a:endParaRPr lang="en-US" dirty="0">
                  <a:latin typeface="Helvetica Neue" charset="0"/>
                  <a:cs typeface="Helvetica Neue" charset="0"/>
                </a:endParaRPr>
              </a:p>
            </p:txBody>
          </p:sp>
        </mc:Choice>
        <mc:Fallback>
          <p:sp>
            <p:nvSpPr>
              <p:cNvPr id="3078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2"/>
              </p:nvPr>
            </p:nvSpPr>
            <p:spPr>
              <a:xfrm>
                <a:off x="3065172" y="5885646"/>
                <a:ext cx="8435662" cy="3143900"/>
              </a:xfrm>
              <a:blipFill>
                <a:blip r:embed="rId4"/>
                <a:stretch>
                  <a:fillRect t="-194" b="-3876"/>
                </a:stretch>
              </a:blipFill>
              <a:ln/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poster">
  <a:themeElements>
    <a:clrScheme name="UQColours">
      <a:dk1>
        <a:sysClr val="windowText" lastClr="000000"/>
      </a:dk1>
      <a:lt1>
        <a:sysClr val="window" lastClr="FFFFFF"/>
      </a:lt1>
      <a:dk2>
        <a:srgbClr val="271D65"/>
      </a:dk2>
      <a:lt2>
        <a:srgbClr val="EEECE1"/>
      </a:lt2>
      <a:accent1>
        <a:srgbClr val="271D65"/>
      </a:accent1>
      <a:accent2>
        <a:srgbClr val="AA0433"/>
      </a:accent2>
      <a:accent3>
        <a:srgbClr val="73B632"/>
      </a:accent3>
      <a:accent4>
        <a:srgbClr val="F6BC1C"/>
      </a:accent4>
      <a:accent5>
        <a:srgbClr val="4BACC6"/>
      </a:accent5>
      <a:accent6>
        <a:srgbClr val="2A73AE"/>
      </a:accent6>
      <a:hlink>
        <a:srgbClr val="3A8B2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313</TotalTime>
  <Words>246</Words>
  <Application>Microsoft Office PowerPoint</Application>
  <PresentationFormat>Custom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Bodoni MT</vt:lpstr>
      <vt:lpstr>Calibri</vt:lpstr>
      <vt:lpstr>Cambria Math</vt:lpstr>
      <vt:lpstr>Didot</vt:lpstr>
      <vt:lpstr>Geneva</vt:lpstr>
      <vt:lpstr>Helvetica Neue</vt:lpstr>
      <vt:lpstr>poster</vt:lpstr>
      <vt:lpstr>Virtual Robotics Experimentation Platform</vt:lpstr>
    </vt:vector>
  </TitlesOfParts>
  <Company>School of ITEE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your project (Bodoni mt 48pt)</dc:title>
  <dc:creator>Lorna Macdonald</dc:creator>
  <cp:lastModifiedBy>Callum Rohweder</cp:lastModifiedBy>
  <cp:revision>20</cp:revision>
  <cp:lastPrinted>2011-10-04T02:16:03Z</cp:lastPrinted>
  <dcterms:created xsi:type="dcterms:W3CDTF">2011-10-04T02:18:07Z</dcterms:created>
  <dcterms:modified xsi:type="dcterms:W3CDTF">2018-05-24T03:11:50Z</dcterms:modified>
</cp:coreProperties>
</file>