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 autoAdjust="0"/>
    <p:restoredTop sz="94660"/>
  </p:normalViewPr>
  <p:slideViewPr>
    <p:cSldViewPr snapToGrid="0">
      <p:cViewPr>
        <p:scale>
          <a:sx n="150" d="100"/>
          <a:sy n="150" d="100"/>
        </p:scale>
        <p:origin x="-708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3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86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58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02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4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2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3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0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98EE-2061-4BAC-A7CE-1D413CD4373B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24E6-F07A-4FB5-AB01-A70A6BD4C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6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36075" y="1905528"/>
            <a:ext cx="1460810" cy="10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669889" y="2117622"/>
                <a:ext cx="120433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𝐶𝑜𝑚𝑝𝑢𝑡𝑒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89" y="2117622"/>
                <a:ext cx="1204333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2996885" y="2440787"/>
            <a:ext cx="4822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79177" y="1908844"/>
            <a:ext cx="2531327" cy="10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286823" y="1940632"/>
                <a:ext cx="2963438" cy="96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𝐶𝑜𝑚𝑝𝑢𝑡𝑒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3" y="1940632"/>
                <a:ext cx="2963438" cy="965970"/>
              </a:xfrm>
              <a:prstGeom prst="rect">
                <a:avLst/>
              </a:prstGeom>
              <a:blipFill>
                <a:blip r:embed="rId3"/>
                <a:stretch>
                  <a:fillRect b="-44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356200" y="1923145"/>
            <a:ext cx="2219092" cy="10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345046" y="2016167"/>
                <a:ext cx="2352909" cy="9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𝐶𝑜𝑚𝑝𝑢𝑡𝑒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𝑎𝑛𝑔𝑙𝑒𝑠</m:t>
                      </m:r>
                    </m:oMath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46" y="2016167"/>
                <a:ext cx="2352909" cy="959878"/>
              </a:xfrm>
              <a:prstGeom prst="rect">
                <a:avLst/>
              </a:prstGeom>
              <a:blipFill>
                <a:blip r:embed="rId4"/>
                <a:stretch>
                  <a:fillRect r="-1554" b="-19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6021658" y="2496106"/>
            <a:ext cx="323388" cy="42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032496" y="1923145"/>
            <a:ext cx="1672683" cy="1070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75292" y="2440787"/>
            <a:ext cx="446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222066" y="1973327"/>
                <a:ext cx="132699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𝐶𝑎𝑙𝑐𝑢𝑙𝑎𝑡𝑒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066" y="1973327"/>
                <a:ext cx="1326996" cy="923330"/>
              </a:xfrm>
              <a:prstGeom prst="rect">
                <a:avLst/>
              </a:prstGeom>
              <a:blipFill>
                <a:blip r:embed="rId5"/>
                <a:stretch>
                  <a:fillRect l="-1382" b="-4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10983959" y="2458403"/>
            <a:ext cx="16719" cy="8646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0330" y="3323064"/>
            <a:ext cx="9980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20330" y="2685340"/>
            <a:ext cx="1" cy="6377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1730" y="2196235"/>
            <a:ext cx="457200" cy="489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2662" y="2423617"/>
            <a:ext cx="6690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6"/>
            <a:endCxn id="21" idx="1"/>
          </p:cNvCxnSpPr>
          <p:nvPr/>
        </p:nvCxnSpPr>
        <p:spPr>
          <a:xfrm>
            <a:off x="1248930" y="2440787"/>
            <a:ext cx="2871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0705179" y="2444102"/>
            <a:ext cx="591006" cy="6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-309451" y="2016167"/>
                <a:ext cx="12043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451" y="2016167"/>
                <a:ext cx="12043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0560216" y="2011569"/>
                <a:ext cx="12043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216" y="2011569"/>
                <a:ext cx="12043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769431" y="2823827"/>
            <a:ext cx="111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0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5" y="758282"/>
            <a:ext cx="3300653" cy="5357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92" y="1204330"/>
            <a:ext cx="4087579" cy="4465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271" y="1204330"/>
            <a:ext cx="2454470" cy="44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1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87662" y="6028646"/>
            <a:ext cx="2199733" cy="19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066495" y="60286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218895" y="603499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390345" y="60286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42745" y="603499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07845" y="60413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60245" y="60413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31695" y="60413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184095" y="604769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355545" y="60413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07945" y="604769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673045" y="60540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25445" y="6054046"/>
            <a:ext cx="107950" cy="9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9645" y="5276635"/>
            <a:ext cx="0" cy="7520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98295" y="3695485"/>
            <a:ext cx="641350" cy="15811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066495" y="3352585"/>
            <a:ext cx="431800" cy="342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831545" y="3171610"/>
            <a:ext cx="234950" cy="1809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536270" y="3171610"/>
            <a:ext cx="295275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250520" y="3171610"/>
            <a:ext cx="285750" cy="63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029857" y="2885860"/>
            <a:ext cx="220665" cy="2857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64745" y="2485810"/>
            <a:ext cx="265112" cy="4000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21870" y="2400085"/>
            <a:ext cx="266700" cy="17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17095" y="2400085"/>
            <a:ext cx="104775" cy="17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78238" y="2228635"/>
            <a:ext cx="104775" cy="17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139645" y="4695610"/>
            <a:ext cx="0" cy="581025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2245882" y="3095410"/>
            <a:ext cx="255589" cy="60007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07585" y="2828709"/>
            <a:ext cx="415724" cy="334965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3417" y="3181929"/>
            <a:ext cx="527103" cy="793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3001215" y="4804916"/>
            <a:ext cx="131242" cy="114300"/>
          </a:xfrm>
          <a:custGeom>
            <a:avLst/>
            <a:gdLst>
              <a:gd name="connsiteX0" fmla="*/ 198552 w 198552"/>
              <a:gd name="connsiteY0" fmla="*/ 114313 h 114313"/>
              <a:gd name="connsiteX1" fmla="*/ 69012 w 198552"/>
              <a:gd name="connsiteY1" fmla="*/ 13 h 114313"/>
              <a:gd name="connsiteX2" fmla="*/ 432 w 198552"/>
              <a:gd name="connsiteY2" fmla="*/ 106693 h 1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52" h="114313">
                <a:moveTo>
                  <a:pt x="198552" y="114313"/>
                </a:moveTo>
                <a:cubicBezTo>
                  <a:pt x="150292" y="57798"/>
                  <a:pt x="102032" y="1283"/>
                  <a:pt x="69012" y="13"/>
                </a:cubicBezTo>
                <a:cubicBezTo>
                  <a:pt x="35992" y="-1257"/>
                  <a:pt x="-4648" y="90183"/>
                  <a:pt x="432" y="106693"/>
                </a:cubicBezTo>
              </a:path>
            </a:pathLst>
          </a:cu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Freeform 85"/>
          <p:cNvSpPr/>
          <p:nvPr/>
        </p:nvSpPr>
        <p:spPr>
          <a:xfrm>
            <a:off x="2256995" y="3430232"/>
            <a:ext cx="127000" cy="65228"/>
          </a:xfrm>
          <a:custGeom>
            <a:avLst/>
            <a:gdLst>
              <a:gd name="connsiteX0" fmla="*/ 0 w 127000"/>
              <a:gd name="connsiteY0" fmla="*/ 65228 h 65228"/>
              <a:gd name="connsiteX1" fmla="*/ 31750 w 127000"/>
              <a:gd name="connsiteY1" fmla="*/ 8078 h 65228"/>
              <a:gd name="connsiteX2" fmla="*/ 127000 w 127000"/>
              <a:gd name="connsiteY2" fmla="*/ 1728 h 6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65228">
                <a:moveTo>
                  <a:pt x="0" y="65228"/>
                </a:moveTo>
                <a:cubicBezTo>
                  <a:pt x="5291" y="41944"/>
                  <a:pt x="10583" y="18661"/>
                  <a:pt x="31750" y="8078"/>
                </a:cubicBezTo>
                <a:cubicBezTo>
                  <a:pt x="52917" y="-2505"/>
                  <a:pt x="89958" y="-389"/>
                  <a:pt x="127000" y="1728"/>
                </a:cubicBezTo>
              </a:path>
            </a:pathLst>
          </a:cu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Freeform 88"/>
          <p:cNvSpPr/>
          <p:nvPr/>
        </p:nvSpPr>
        <p:spPr>
          <a:xfrm>
            <a:off x="3006295" y="5800510"/>
            <a:ext cx="247677" cy="135130"/>
          </a:xfrm>
          <a:custGeom>
            <a:avLst/>
            <a:gdLst>
              <a:gd name="connsiteX0" fmla="*/ 69850 w 247677"/>
              <a:gd name="connsiteY0" fmla="*/ 0 h 135130"/>
              <a:gd name="connsiteX1" fmla="*/ 0 w 247677"/>
              <a:gd name="connsiteY1" fmla="*/ 50800 h 135130"/>
              <a:gd name="connsiteX2" fmla="*/ 69850 w 247677"/>
              <a:gd name="connsiteY2" fmla="*/ 114300 h 135130"/>
              <a:gd name="connsiteX3" fmla="*/ 184150 w 247677"/>
              <a:gd name="connsiteY3" fmla="*/ 133350 h 135130"/>
              <a:gd name="connsiteX4" fmla="*/ 247650 w 247677"/>
              <a:gd name="connsiteY4" fmla="*/ 76200 h 135130"/>
              <a:gd name="connsiteX5" fmla="*/ 190500 w 247677"/>
              <a:gd name="connsiteY5" fmla="*/ 19050 h 13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77" h="135130">
                <a:moveTo>
                  <a:pt x="69850" y="0"/>
                </a:moveTo>
                <a:cubicBezTo>
                  <a:pt x="34925" y="15875"/>
                  <a:pt x="0" y="31750"/>
                  <a:pt x="0" y="50800"/>
                </a:cubicBezTo>
                <a:cubicBezTo>
                  <a:pt x="0" y="69850"/>
                  <a:pt x="39158" y="100542"/>
                  <a:pt x="69850" y="114300"/>
                </a:cubicBezTo>
                <a:cubicBezTo>
                  <a:pt x="100542" y="128058"/>
                  <a:pt x="154517" y="139700"/>
                  <a:pt x="184150" y="133350"/>
                </a:cubicBezTo>
                <a:cubicBezTo>
                  <a:pt x="213783" y="127000"/>
                  <a:pt x="246592" y="95250"/>
                  <a:pt x="247650" y="76200"/>
                </a:cubicBezTo>
                <a:cubicBezTo>
                  <a:pt x="248708" y="57150"/>
                  <a:pt x="219604" y="38100"/>
                  <a:pt x="190500" y="19050"/>
                </a:cubicBezTo>
              </a:path>
            </a:pathLst>
          </a:cu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3176952" y="5765681"/>
            <a:ext cx="69850" cy="10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3211877" y="5678136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77" y="5678136"/>
                <a:ext cx="32385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2869770" y="450927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70" y="4509270"/>
                <a:ext cx="32385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2069697" y="317514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97" y="3175140"/>
                <a:ext cx="32385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1513919" y="2620614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19" y="2620614"/>
                <a:ext cx="32385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598869" y="3146372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69" y="3146372"/>
                <a:ext cx="32385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Freeform 99"/>
          <p:cNvSpPr/>
          <p:nvPr/>
        </p:nvSpPr>
        <p:spPr>
          <a:xfrm rot="19119768">
            <a:off x="735116" y="2578657"/>
            <a:ext cx="247677" cy="135130"/>
          </a:xfrm>
          <a:custGeom>
            <a:avLst/>
            <a:gdLst>
              <a:gd name="connsiteX0" fmla="*/ 69850 w 247677"/>
              <a:gd name="connsiteY0" fmla="*/ 0 h 135130"/>
              <a:gd name="connsiteX1" fmla="*/ 0 w 247677"/>
              <a:gd name="connsiteY1" fmla="*/ 50800 h 135130"/>
              <a:gd name="connsiteX2" fmla="*/ 69850 w 247677"/>
              <a:gd name="connsiteY2" fmla="*/ 114300 h 135130"/>
              <a:gd name="connsiteX3" fmla="*/ 184150 w 247677"/>
              <a:gd name="connsiteY3" fmla="*/ 133350 h 135130"/>
              <a:gd name="connsiteX4" fmla="*/ 247650 w 247677"/>
              <a:gd name="connsiteY4" fmla="*/ 76200 h 135130"/>
              <a:gd name="connsiteX5" fmla="*/ 190500 w 247677"/>
              <a:gd name="connsiteY5" fmla="*/ 19050 h 13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677" h="135130">
                <a:moveTo>
                  <a:pt x="69850" y="0"/>
                </a:moveTo>
                <a:cubicBezTo>
                  <a:pt x="34925" y="15875"/>
                  <a:pt x="0" y="31750"/>
                  <a:pt x="0" y="50800"/>
                </a:cubicBezTo>
                <a:cubicBezTo>
                  <a:pt x="0" y="69850"/>
                  <a:pt x="39158" y="100542"/>
                  <a:pt x="69850" y="114300"/>
                </a:cubicBezTo>
                <a:cubicBezTo>
                  <a:pt x="100542" y="128058"/>
                  <a:pt x="154517" y="139700"/>
                  <a:pt x="184150" y="133350"/>
                </a:cubicBezTo>
                <a:cubicBezTo>
                  <a:pt x="213783" y="127000"/>
                  <a:pt x="246592" y="95250"/>
                  <a:pt x="247650" y="76200"/>
                </a:cubicBezTo>
                <a:cubicBezTo>
                  <a:pt x="248708" y="57150"/>
                  <a:pt x="219604" y="38100"/>
                  <a:pt x="190500" y="19050"/>
                </a:cubicBezTo>
              </a:path>
            </a:pathLst>
          </a:custGeom>
          <a:ln w="952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860591" y="2329336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1" y="2329336"/>
                <a:ext cx="32385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H="1">
            <a:off x="853273" y="2557883"/>
            <a:ext cx="91384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5670" y="5422865"/>
            <a:ext cx="58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275.5</a:t>
            </a:r>
            <a:endParaRPr lang="en-AU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59427" y="4088859"/>
            <a:ext cx="58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410</a:t>
            </a:r>
            <a:endParaRPr lang="en-AU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62502" y="3389522"/>
            <a:ext cx="464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250</a:t>
            </a:r>
            <a:endParaRPr lang="en-AU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75780" y="3189623"/>
            <a:ext cx="58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85.563</a:t>
            </a:r>
            <a:endParaRPr lang="en-AU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3729" y="2629638"/>
            <a:ext cx="58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202.78</a:t>
            </a:r>
            <a:endParaRPr lang="en-AU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646302" y="314747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02" y="3147470"/>
                <a:ext cx="3238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1145865" y="295182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65" y="2951820"/>
                <a:ext cx="32385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545174" y="2261814"/>
                <a:ext cx="2854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4" y="2261814"/>
                <a:ext cx="285451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4282645" y="6054046"/>
            <a:ext cx="37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282645" y="5696295"/>
            <a:ext cx="0" cy="35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082620" y="6054046"/>
            <a:ext cx="196850" cy="15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4129704" y="5493441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04" y="5493441"/>
                <a:ext cx="32385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4596969" y="5904191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69" y="5904191"/>
                <a:ext cx="32385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3879420" y="613706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420" y="6137060"/>
                <a:ext cx="32385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 flipH="1">
            <a:off x="1037836" y="3175976"/>
            <a:ext cx="212856" cy="31353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23560" y="3489508"/>
            <a:ext cx="218209" cy="29170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30124" y="3695485"/>
            <a:ext cx="177444" cy="14922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30625" y="3844710"/>
            <a:ext cx="86345" cy="12065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644633" y="3695485"/>
            <a:ext cx="86345" cy="12065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569732" y="2951820"/>
            <a:ext cx="26988" cy="30710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506233" y="3258922"/>
            <a:ext cx="63499" cy="443809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596721" y="2778747"/>
            <a:ext cx="219074" cy="173073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2821501" y="2629638"/>
            <a:ext cx="210194" cy="14784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3036931" y="2398585"/>
            <a:ext cx="67055" cy="23393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103986" y="2076448"/>
            <a:ext cx="72966" cy="322137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026644" y="2045375"/>
            <a:ext cx="300616" cy="36917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332816" y="1920660"/>
            <a:ext cx="22729" cy="16163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027222" y="1876071"/>
            <a:ext cx="23523" cy="17367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212" idx="1"/>
          </p:cNvCxnSpPr>
          <p:nvPr/>
        </p:nvCxnSpPr>
        <p:spPr>
          <a:xfrm flipH="1" flipV="1">
            <a:off x="4937245" y="1973813"/>
            <a:ext cx="644299" cy="50035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4356220" y="1971828"/>
            <a:ext cx="581025" cy="833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4143536" y="1978178"/>
            <a:ext cx="212856" cy="31353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929260" y="2291710"/>
            <a:ext cx="214276" cy="29170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835824" y="2497687"/>
            <a:ext cx="177444" cy="14922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3934802" y="2646912"/>
            <a:ext cx="86345" cy="12065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757243" y="2498055"/>
            <a:ext cx="86345" cy="12065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4359544" y="1690409"/>
            <a:ext cx="218891" cy="28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4574343" y="1694130"/>
            <a:ext cx="360099" cy="27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5572245" y="246499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4407457" y="1416477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57" y="1416477"/>
                <a:ext cx="323850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4767109" y="194871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09" y="1948710"/>
                <a:ext cx="32385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4243827" y="1915997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827" y="1915997"/>
                <a:ext cx="32385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/>
          <p:nvPr/>
        </p:nvCxnSpPr>
        <p:spPr>
          <a:xfrm flipH="1">
            <a:off x="3871654" y="1986329"/>
            <a:ext cx="429927" cy="16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Freeform 223"/>
          <p:cNvSpPr/>
          <p:nvPr/>
        </p:nvSpPr>
        <p:spPr>
          <a:xfrm>
            <a:off x="4122561" y="1984948"/>
            <a:ext cx="82358" cy="171044"/>
          </a:xfrm>
          <a:custGeom>
            <a:avLst/>
            <a:gdLst>
              <a:gd name="connsiteX0" fmla="*/ 18932 w 82358"/>
              <a:gd name="connsiteY0" fmla="*/ 0 h 171044"/>
              <a:gd name="connsiteX1" fmla="*/ 3692 w 82358"/>
              <a:gd name="connsiteY1" fmla="*/ 121920 h 171044"/>
              <a:gd name="connsiteX2" fmla="*/ 79892 w 82358"/>
              <a:gd name="connsiteY2" fmla="*/ 167640 h 1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58" h="171044">
                <a:moveTo>
                  <a:pt x="18932" y="0"/>
                </a:moveTo>
                <a:cubicBezTo>
                  <a:pt x="6232" y="46990"/>
                  <a:pt x="-6468" y="93980"/>
                  <a:pt x="3692" y="121920"/>
                </a:cubicBezTo>
                <a:cubicBezTo>
                  <a:pt x="13852" y="149860"/>
                  <a:pt x="97672" y="181610"/>
                  <a:pt x="79892" y="16764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3847047" y="2008979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047" y="2008979"/>
                <a:ext cx="323850" cy="261610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4520786" y="1750136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11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86" y="1750136"/>
                <a:ext cx="323850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Freeform 227"/>
          <p:cNvSpPr/>
          <p:nvPr/>
        </p:nvSpPr>
        <p:spPr>
          <a:xfrm>
            <a:off x="4741675" y="1872553"/>
            <a:ext cx="56091" cy="95250"/>
          </a:xfrm>
          <a:custGeom>
            <a:avLst/>
            <a:gdLst>
              <a:gd name="connsiteX0" fmla="*/ 56091 w 56091"/>
              <a:gd name="connsiteY0" fmla="*/ 0 h 95250"/>
              <a:gd name="connsiteX1" fmla="*/ 3703 w 56091"/>
              <a:gd name="connsiteY1" fmla="*/ 42863 h 95250"/>
              <a:gd name="connsiteX2" fmla="*/ 8466 w 56091"/>
              <a:gd name="connsiteY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91" h="95250">
                <a:moveTo>
                  <a:pt x="56091" y="0"/>
                </a:moveTo>
                <a:cubicBezTo>
                  <a:pt x="33865" y="13494"/>
                  <a:pt x="11640" y="26988"/>
                  <a:pt x="3703" y="42863"/>
                </a:cubicBezTo>
                <a:cubicBezTo>
                  <a:pt x="-4234" y="58738"/>
                  <a:pt x="2116" y="76994"/>
                  <a:pt x="8466" y="9525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9" name="Freeform 228"/>
          <p:cNvSpPr/>
          <p:nvPr/>
        </p:nvSpPr>
        <p:spPr>
          <a:xfrm>
            <a:off x="823807" y="3078390"/>
            <a:ext cx="141594" cy="216660"/>
          </a:xfrm>
          <a:custGeom>
            <a:avLst/>
            <a:gdLst>
              <a:gd name="connsiteX0" fmla="*/ 0 w 91475"/>
              <a:gd name="connsiteY0" fmla="*/ 107781 h 176832"/>
              <a:gd name="connsiteX1" fmla="*/ 38100 w 91475"/>
              <a:gd name="connsiteY1" fmla="*/ 176361 h 176832"/>
              <a:gd name="connsiteX2" fmla="*/ 91440 w 91475"/>
              <a:gd name="connsiteY2" fmla="*/ 77301 h 176832"/>
              <a:gd name="connsiteX3" fmla="*/ 45720 w 91475"/>
              <a:gd name="connsiteY3" fmla="*/ 1101 h 176832"/>
              <a:gd name="connsiteX4" fmla="*/ 7620 w 91475"/>
              <a:gd name="connsiteY4" fmla="*/ 39201 h 17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75" h="176832">
                <a:moveTo>
                  <a:pt x="0" y="107781"/>
                </a:moveTo>
                <a:cubicBezTo>
                  <a:pt x="11430" y="144611"/>
                  <a:pt x="22860" y="181441"/>
                  <a:pt x="38100" y="176361"/>
                </a:cubicBezTo>
                <a:cubicBezTo>
                  <a:pt x="53340" y="171281"/>
                  <a:pt x="90170" y="106511"/>
                  <a:pt x="91440" y="77301"/>
                </a:cubicBezTo>
                <a:cubicBezTo>
                  <a:pt x="92710" y="48091"/>
                  <a:pt x="59690" y="7451"/>
                  <a:pt x="45720" y="1101"/>
                </a:cubicBezTo>
                <a:cubicBezTo>
                  <a:pt x="31750" y="-5249"/>
                  <a:pt x="19685" y="16976"/>
                  <a:pt x="7620" y="39201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0" name="Straight Arrow Connector 229"/>
          <p:cNvCxnSpPr/>
          <p:nvPr/>
        </p:nvCxnSpPr>
        <p:spPr>
          <a:xfrm flipH="1">
            <a:off x="802549" y="3098261"/>
            <a:ext cx="91384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Freeform 230"/>
          <p:cNvSpPr/>
          <p:nvPr/>
        </p:nvSpPr>
        <p:spPr>
          <a:xfrm>
            <a:off x="1450545" y="2826442"/>
            <a:ext cx="154470" cy="186586"/>
          </a:xfrm>
          <a:custGeom>
            <a:avLst/>
            <a:gdLst>
              <a:gd name="connsiteX0" fmla="*/ 0 w 154470"/>
              <a:gd name="connsiteY0" fmla="*/ 97518 h 186586"/>
              <a:gd name="connsiteX1" fmla="*/ 31750 w 154470"/>
              <a:gd name="connsiteY1" fmla="*/ 186418 h 186586"/>
              <a:gd name="connsiteX2" fmla="*/ 139700 w 154470"/>
              <a:gd name="connsiteY2" fmla="*/ 116568 h 186586"/>
              <a:gd name="connsiteX3" fmla="*/ 146050 w 154470"/>
              <a:gd name="connsiteY3" fmla="*/ 2268 h 186586"/>
              <a:gd name="connsiteX4" fmla="*/ 69850 w 154470"/>
              <a:gd name="connsiteY4" fmla="*/ 27668 h 18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70" h="186586">
                <a:moveTo>
                  <a:pt x="0" y="97518"/>
                </a:moveTo>
                <a:cubicBezTo>
                  <a:pt x="4233" y="140380"/>
                  <a:pt x="8467" y="183243"/>
                  <a:pt x="31750" y="186418"/>
                </a:cubicBezTo>
                <a:cubicBezTo>
                  <a:pt x="55033" y="189593"/>
                  <a:pt x="120650" y="147260"/>
                  <a:pt x="139700" y="116568"/>
                </a:cubicBezTo>
                <a:cubicBezTo>
                  <a:pt x="158750" y="85876"/>
                  <a:pt x="157692" y="17084"/>
                  <a:pt x="146050" y="2268"/>
                </a:cubicBezTo>
                <a:cubicBezTo>
                  <a:pt x="134408" y="-12548"/>
                  <a:pt x="60325" y="50951"/>
                  <a:pt x="69850" y="27668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Connector 232"/>
          <p:cNvCxnSpPr>
            <a:stCxn id="212" idx="4"/>
          </p:cNvCxnSpPr>
          <p:nvPr/>
        </p:nvCxnSpPr>
        <p:spPr>
          <a:xfrm>
            <a:off x="5603995" y="2527643"/>
            <a:ext cx="420908" cy="1935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5524443" y="4463353"/>
            <a:ext cx="100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6024902" y="3402535"/>
            <a:ext cx="1" cy="1060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3" name="Freeform 242"/>
          <p:cNvSpPr/>
          <p:nvPr/>
        </p:nvSpPr>
        <p:spPr>
          <a:xfrm>
            <a:off x="5872503" y="3682304"/>
            <a:ext cx="152400" cy="28574"/>
          </a:xfrm>
          <a:custGeom>
            <a:avLst/>
            <a:gdLst>
              <a:gd name="connsiteX0" fmla="*/ 0 w 152400"/>
              <a:gd name="connsiteY0" fmla="*/ 28574 h 28574"/>
              <a:gd name="connsiteX1" fmla="*/ 44450 w 152400"/>
              <a:gd name="connsiteY1" fmla="*/ 3174 h 28574"/>
              <a:gd name="connsiteX2" fmla="*/ 88900 w 152400"/>
              <a:gd name="connsiteY2" fmla="*/ 3174 h 28574"/>
              <a:gd name="connsiteX3" fmla="*/ 152400 w 152400"/>
              <a:gd name="connsiteY3" fmla="*/ 28574 h 2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4">
                <a:moveTo>
                  <a:pt x="0" y="28574"/>
                </a:moveTo>
                <a:cubicBezTo>
                  <a:pt x="14816" y="17990"/>
                  <a:pt x="29633" y="7407"/>
                  <a:pt x="44450" y="3174"/>
                </a:cubicBezTo>
                <a:cubicBezTo>
                  <a:pt x="59267" y="-1059"/>
                  <a:pt x="70908" y="-1059"/>
                  <a:pt x="88900" y="3174"/>
                </a:cubicBezTo>
                <a:cubicBezTo>
                  <a:pt x="106892" y="7407"/>
                  <a:pt x="129646" y="17990"/>
                  <a:pt x="152400" y="28574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/>
              <p:cNvSpPr txBox="1"/>
              <p:nvPr/>
            </p:nvSpPr>
            <p:spPr>
              <a:xfrm>
                <a:off x="5524443" y="3326851"/>
                <a:ext cx="7871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05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43" y="3326851"/>
                <a:ext cx="78719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Straight Connector 244"/>
          <p:cNvCxnSpPr/>
          <p:nvPr/>
        </p:nvCxnSpPr>
        <p:spPr>
          <a:xfrm flipH="1" flipV="1">
            <a:off x="5487813" y="2005434"/>
            <a:ext cx="109352" cy="4473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7" name="Freeform 246"/>
          <p:cNvSpPr/>
          <p:nvPr/>
        </p:nvSpPr>
        <p:spPr>
          <a:xfrm>
            <a:off x="5411613" y="2276962"/>
            <a:ext cx="152400" cy="28574"/>
          </a:xfrm>
          <a:custGeom>
            <a:avLst/>
            <a:gdLst>
              <a:gd name="connsiteX0" fmla="*/ 0 w 152400"/>
              <a:gd name="connsiteY0" fmla="*/ 28574 h 28574"/>
              <a:gd name="connsiteX1" fmla="*/ 44450 w 152400"/>
              <a:gd name="connsiteY1" fmla="*/ 3174 h 28574"/>
              <a:gd name="connsiteX2" fmla="*/ 88900 w 152400"/>
              <a:gd name="connsiteY2" fmla="*/ 3174 h 28574"/>
              <a:gd name="connsiteX3" fmla="*/ 152400 w 152400"/>
              <a:gd name="connsiteY3" fmla="*/ 28574 h 2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4">
                <a:moveTo>
                  <a:pt x="0" y="28574"/>
                </a:moveTo>
                <a:cubicBezTo>
                  <a:pt x="14816" y="17990"/>
                  <a:pt x="29633" y="7407"/>
                  <a:pt x="44450" y="3174"/>
                </a:cubicBezTo>
                <a:cubicBezTo>
                  <a:pt x="59267" y="-1059"/>
                  <a:pt x="70908" y="-1059"/>
                  <a:pt x="88900" y="3174"/>
                </a:cubicBezTo>
                <a:cubicBezTo>
                  <a:pt x="106892" y="7407"/>
                  <a:pt x="129646" y="17990"/>
                  <a:pt x="152400" y="28574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/>
              <p:cNvSpPr txBox="1"/>
              <p:nvPr/>
            </p:nvSpPr>
            <p:spPr>
              <a:xfrm>
                <a:off x="5309382" y="2056808"/>
                <a:ext cx="3199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05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382" y="2056808"/>
                <a:ext cx="31993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Arrow Connector 249"/>
          <p:cNvCxnSpPr/>
          <p:nvPr/>
        </p:nvCxnSpPr>
        <p:spPr>
          <a:xfrm>
            <a:off x="4902846" y="1329628"/>
            <a:ext cx="934504" cy="73426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247677" y="1445264"/>
            <a:ext cx="1005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0" dirty="0" smtClean="0"/>
              <a:t>271.472</a:t>
            </a:r>
            <a:endParaRPr lang="en-AU" sz="11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4075887" y="1440366"/>
            <a:ext cx="224571" cy="27277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782863" y="1370273"/>
            <a:ext cx="460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0" dirty="0" smtClean="0"/>
              <a:t>74.1</a:t>
            </a:r>
            <a:endParaRPr lang="en-AU" sz="1100" dirty="0"/>
          </a:p>
        </p:txBody>
      </p:sp>
      <p:sp>
        <p:nvSpPr>
          <p:cNvPr id="259" name="Oval 258"/>
          <p:cNvSpPr/>
          <p:nvPr/>
        </p:nvSpPr>
        <p:spPr>
          <a:xfrm>
            <a:off x="4166482" y="218761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Oval 259"/>
          <p:cNvSpPr/>
          <p:nvPr/>
        </p:nvSpPr>
        <p:spPr>
          <a:xfrm>
            <a:off x="5136291" y="212496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1" name="Oval 260"/>
          <p:cNvSpPr/>
          <p:nvPr/>
        </p:nvSpPr>
        <p:spPr>
          <a:xfrm>
            <a:off x="4598722" y="1946329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5469349" y="470071"/>
                <a:ext cx="1092955" cy="332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AU" sz="1100" dirty="0" smtClean="0"/>
                  <a:t> </a:t>
                </a:r>
                <a:endParaRPr lang="en-AU" sz="1100" dirty="0"/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49" y="470071"/>
                <a:ext cx="1092955" cy="3323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/>
              <p:cNvSpPr txBox="1"/>
              <p:nvPr/>
            </p:nvSpPr>
            <p:spPr>
              <a:xfrm>
                <a:off x="6252832" y="458327"/>
                <a:ext cx="1269292" cy="332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b="0" dirty="0" smtClean="0"/>
                  <a:t> </a:t>
                </a:r>
                <a14:m>
                  <m:oMath xmlns:m="http://schemas.openxmlformats.org/officeDocument/2006/math"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AU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1100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AU" sz="1100" dirty="0" smtClean="0"/>
                  <a:t> </a:t>
                </a:r>
                <a:endParaRPr lang="en-AU" sz="1100" dirty="0"/>
              </a:p>
            </p:txBody>
          </p:sp>
        </mc:Choice>
        <mc:Fallback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32" y="458327"/>
                <a:ext cx="1269292" cy="3323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Straight Arrow Connector 275"/>
          <p:cNvCxnSpPr/>
          <p:nvPr/>
        </p:nvCxnSpPr>
        <p:spPr>
          <a:xfrm flipV="1">
            <a:off x="4146339" y="2173230"/>
            <a:ext cx="380585" cy="58141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27503" y="2450751"/>
            <a:ext cx="655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0" dirty="0" smtClean="0"/>
              <a:t>202.95</a:t>
            </a:r>
            <a:endParaRPr lang="en-AU" sz="1100" dirty="0"/>
          </a:p>
        </p:txBody>
      </p:sp>
      <p:sp>
        <p:nvSpPr>
          <p:cNvPr id="281" name="Oval 280"/>
          <p:cNvSpPr/>
          <p:nvPr/>
        </p:nvSpPr>
        <p:spPr>
          <a:xfrm>
            <a:off x="5993154" y="4444869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Oval 281"/>
          <p:cNvSpPr/>
          <p:nvPr/>
        </p:nvSpPr>
        <p:spPr>
          <a:xfrm>
            <a:off x="3106282" y="5258435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Oval 282"/>
          <p:cNvSpPr/>
          <p:nvPr/>
        </p:nvSpPr>
        <p:spPr>
          <a:xfrm>
            <a:off x="2465144" y="3670936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4" name="Oval 283"/>
          <p:cNvSpPr/>
          <p:nvPr/>
        </p:nvSpPr>
        <p:spPr>
          <a:xfrm>
            <a:off x="2050822" y="3328576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/>
          <p:cNvSpPr/>
          <p:nvPr/>
        </p:nvSpPr>
        <p:spPr>
          <a:xfrm>
            <a:off x="1491804" y="314004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6" name="Oval 285"/>
          <p:cNvSpPr/>
          <p:nvPr/>
        </p:nvSpPr>
        <p:spPr>
          <a:xfrm>
            <a:off x="997937" y="2851097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Oval 286"/>
          <p:cNvSpPr/>
          <p:nvPr/>
        </p:nvSpPr>
        <p:spPr>
          <a:xfrm>
            <a:off x="3106283" y="5829361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8" name="Straight Arrow Connector 287"/>
          <p:cNvCxnSpPr>
            <a:stCxn id="231" idx="3"/>
          </p:cNvCxnSpPr>
          <p:nvPr/>
        </p:nvCxnSpPr>
        <p:spPr>
          <a:xfrm flipH="1">
            <a:off x="1494240" y="2828710"/>
            <a:ext cx="102355" cy="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9447499" y="3459949"/>
            <a:ext cx="1302" cy="823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 flipV="1">
            <a:off x="8739188" y="3078390"/>
            <a:ext cx="708311" cy="379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7834313" y="3078390"/>
            <a:ext cx="904876" cy="402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7811941" y="3432245"/>
            <a:ext cx="45084" cy="9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>
            <a:off x="7785100" y="3524035"/>
            <a:ext cx="71925" cy="25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7743677" y="3436750"/>
            <a:ext cx="66963" cy="20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316" idx="4"/>
            <a:endCxn id="315" idx="1"/>
          </p:cNvCxnSpPr>
          <p:nvPr/>
        </p:nvCxnSpPr>
        <p:spPr>
          <a:xfrm>
            <a:off x="9093344" y="3290882"/>
            <a:ext cx="337990" cy="9766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Freeform 325"/>
          <p:cNvSpPr/>
          <p:nvPr/>
        </p:nvSpPr>
        <p:spPr>
          <a:xfrm>
            <a:off x="9334500" y="3956033"/>
            <a:ext cx="107950" cy="25417"/>
          </a:xfrm>
          <a:custGeom>
            <a:avLst/>
            <a:gdLst>
              <a:gd name="connsiteX0" fmla="*/ 0 w 107950"/>
              <a:gd name="connsiteY0" fmla="*/ 22242 h 25417"/>
              <a:gd name="connsiteX1" fmla="*/ 63500 w 107950"/>
              <a:gd name="connsiteY1" fmla="*/ 17 h 25417"/>
              <a:gd name="connsiteX2" fmla="*/ 107950 w 107950"/>
              <a:gd name="connsiteY2" fmla="*/ 25417 h 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25417">
                <a:moveTo>
                  <a:pt x="0" y="22242"/>
                </a:moveTo>
                <a:cubicBezTo>
                  <a:pt x="22754" y="10865"/>
                  <a:pt x="45508" y="-512"/>
                  <a:pt x="63500" y="17"/>
                </a:cubicBezTo>
                <a:cubicBezTo>
                  <a:pt x="81492" y="546"/>
                  <a:pt x="94721" y="12981"/>
                  <a:pt x="107950" y="2541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8" name="Straight Connector 327"/>
          <p:cNvCxnSpPr>
            <a:stCxn id="316" idx="2"/>
            <a:endCxn id="317" idx="6"/>
          </p:cNvCxnSpPr>
          <p:nvPr/>
        </p:nvCxnSpPr>
        <p:spPr>
          <a:xfrm flipH="1" flipV="1">
            <a:off x="8382096" y="3258922"/>
            <a:ext cx="688388" cy="91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16" idx="6"/>
          </p:cNvCxnSpPr>
          <p:nvPr/>
        </p:nvCxnSpPr>
        <p:spPr>
          <a:xfrm flipV="1">
            <a:off x="9116203" y="3265324"/>
            <a:ext cx="322454" cy="26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H="1" flipV="1">
            <a:off x="9431334" y="3076098"/>
            <a:ext cx="14647" cy="3815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9070484" y="324516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5" name="Oval 314"/>
          <p:cNvSpPr/>
          <p:nvPr/>
        </p:nvSpPr>
        <p:spPr>
          <a:xfrm>
            <a:off x="9424639" y="42608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7" name="Oval 316"/>
          <p:cNvSpPr/>
          <p:nvPr/>
        </p:nvSpPr>
        <p:spPr>
          <a:xfrm>
            <a:off x="8336377" y="32360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9" name="Straight Connector 338"/>
          <p:cNvCxnSpPr/>
          <p:nvPr/>
        </p:nvCxnSpPr>
        <p:spPr>
          <a:xfrm>
            <a:off x="8739188" y="3076097"/>
            <a:ext cx="692146" cy="22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>
            <a:off x="10061119" y="3460616"/>
            <a:ext cx="14435" cy="848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V="1">
            <a:off x="10061119" y="3082625"/>
            <a:ext cx="0" cy="38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TextBox 349"/>
              <p:cNvSpPr txBox="1"/>
              <p:nvPr/>
            </p:nvSpPr>
            <p:spPr>
              <a:xfrm>
                <a:off x="9005145" y="3683512"/>
                <a:ext cx="354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50" name="TextBox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145" y="3683512"/>
                <a:ext cx="354008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TextBox 350"/>
              <p:cNvSpPr txBox="1"/>
              <p:nvPr/>
            </p:nvSpPr>
            <p:spPr>
              <a:xfrm>
                <a:off x="8515945" y="3215591"/>
                <a:ext cx="354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45" y="3215591"/>
                <a:ext cx="354008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TextBox 351"/>
              <p:cNvSpPr txBox="1"/>
              <p:nvPr/>
            </p:nvSpPr>
            <p:spPr>
              <a:xfrm>
                <a:off x="9225780" y="3636657"/>
                <a:ext cx="270202" cy="30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800" dirty="0"/>
              </a:p>
            </p:txBody>
          </p:sp>
        </mc:Choice>
        <mc:Fallback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780" y="3636657"/>
                <a:ext cx="270202" cy="3022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Box 352"/>
              <p:cNvSpPr txBox="1"/>
              <p:nvPr/>
            </p:nvSpPr>
            <p:spPr>
              <a:xfrm>
                <a:off x="10017087" y="3693024"/>
                <a:ext cx="1155894" cy="29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AU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a:rPr lang="en-AU" sz="1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1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AU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000" dirty="0" smtClean="0"/>
                  <a:t> = 64.172</a:t>
                </a:r>
                <a:endParaRPr lang="en-AU" sz="1000" dirty="0"/>
              </a:p>
            </p:txBody>
          </p:sp>
        </mc:Choice>
        <mc:Fallback>
          <p:sp>
            <p:nvSpPr>
              <p:cNvPr id="353" name="TextBox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087" y="3693024"/>
                <a:ext cx="1155894" cy="2974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/>
              <p:cNvSpPr txBox="1"/>
              <p:nvPr/>
            </p:nvSpPr>
            <p:spPr>
              <a:xfrm>
                <a:off x="10059815" y="2999748"/>
                <a:ext cx="2167837" cy="564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1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1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lit/>
                            </m:rP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10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AU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=42.7816⁡</m:t>
                      </m:r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815" y="2999748"/>
                <a:ext cx="2167837" cy="5640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Box 355"/>
              <p:cNvSpPr txBox="1"/>
              <p:nvPr/>
            </p:nvSpPr>
            <p:spPr>
              <a:xfrm>
                <a:off x="9378950" y="3324225"/>
                <a:ext cx="2904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950" y="3324225"/>
                <a:ext cx="290422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TextBox 356"/>
              <p:cNvSpPr txBox="1"/>
              <p:nvPr/>
            </p:nvSpPr>
            <p:spPr>
              <a:xfrm>
                <a:off x="8547062" y="2835627"/>
                <a:ext cx="299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57" name="TextBox 3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62" y="2835627"/>
                <a:ext cx="299056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/>
              <p:cNvSpPr txBox="1"/>
              <p:nvPr/>
            </p:nvSpPr>
            <p:spPr>
              <a:xfrm>
                <a:off x="9342812" y="2893274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58" name="TextBox 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812" y="2893274"/>
                <a:ext cx="327334" cy="2462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TextBox 358"/>
              <p:cNvSpPr txBox="1"/>
              <p:nvPr/>
            </p:nvSpPr>
            <p:spPr>
              <a:xfrm>
                <a:off x="8487126" y="3525826"/>
                <a:ext cx="270202" cy="30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800" dirty="0"/>
              </a:p>
            </p:txBody>
          </p:sp>
        </mc:Choice>
        <mc:Fallback>
          <p:sp>
            <p:nvSpPr>
              <p:cNvPr id="359" name="TextBox 3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126" y="3525826"/>
                <a:ext cx="270202" cy="3022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Freeform 360"/>
          <p:cNvSpPr/>
          <p:nvPr/>
        </p:nvSpPr>
        <p:spPr>
          <a:xfrm>
            <a:off x="9378950" y="3362518"/>
            <a:ext cx="57150" cy="51015"/>
          </a:xfrm>
          <a:custGeom>
            <a:avLst/>
            <a:gdLst>
              <a:gd name="connsiteX0" fmla="*/ 6182 w 95082"/>
              <a:gd name="connsiteY0" fmla="*/ 72144 h 72144"/>
              <a:gd name="connsiteX1" fmla="*/ 9357 w 95082"/>
              <a:gd name="connsiteY1" fmla="*/ 2294 h 72144"/>
              <a:gd name="connsiteX2" fmla="*/ 95082 w 95082"/>
              <a:gd name="connsiteY2" fmla="*/ 14994 h 7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82" h="72144">
                <a:moveTo>
                  <a:pt x="6182" y="72144"/>
                </a:moveTo>
                <a:cubicBezTo>
                  <a:pt x="361" y="41981"/>
                  <a:pt x="-5460" y="11819"/>
                  <a:pt x="9357" y="2294"/>
                </a:cubicBezTo>
                <a:cubicBezTo>
                  <a:pt x="24174" y="-7231"/>
                  <a:pt x="76032" y="16052"/>
                  <a:pt x="95082" y="14994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3" name="Curved Connector 362"/>
          <p:cNvCxnSpPr>
            <a:stCxn id="359" idx="3"/>
          </p:cNvCxnSpPr>
          <p:nvPr/>
        </p:nvCxnSpPr>
        <p:spPr>
          <a:xfrm flipV="1">
            <a:off x="8757328" y="3374855"/>
            <a:ext cx="585484" cy="302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 flipV="1">
            <a:off x="8724066" y="2777483"/>
            <a:ext cx="714591" cy="9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TextBox 373"/>
              <p:cNvSpPr txBox="1"/>
              <p:nvPr/>
            </p:nvSpPr>
            <p:spPr>
              <a:xfrm>
                <a:off x="8545596" y="2424358"/>
                <a:ext cx="1548437" cy="32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000" b="0" i="1" smtClean="0">
                        <a:latin typeface="Cambria Math" panose="02040503050406030204" pitchFamily="18" charset="0"/>
                      </a:rPr>
                      <m:t>42.7816</m:t>
                    </m:r>
                    <m:func>
                      <m:funcPr>
                        <m:ctrlPr>
                          <a:rPr lang="en-AU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1000" b="0" i="1" smtClean="0">
                        <a:latin typeface="Cambria Math" panose="02040503050406030204" pitchFamily="18" charset="0"/>
                      </a:rPr>
                      <m:t>=74.01</m:t>
                    </m:r>
                  </m:oMath>
                </a14:m>
                <a:r>
                  <a:rPr lang="en-AU" sz="1000" dirty="0" smtClean="0"/>
                  <a:t> </a:t>
                </a:r>
                <a:endParaRPr lang="en-AU" sz="1000" dirty="0"/>
              </a:p>
            </p:txBody>
          </p:sp>
        </mc:Choice>
        <mc:Fallback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96" y="2424358"/>
                <a:ext cx="1548437" cy="32265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TextBox 377"/>
              <p:cNvSpPr txBox="1"/>
              <p:nvPr/>
            </p:nvSpPr>
            <p:spPr>
              <a:xfrm>
                <a:off x="7539435" y="3413731"/>
                <a:ext cx="2833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78" name="TextBox 3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35" y="3413731"/>
                <a:ext cx="283346" cy="24622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8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>
            <a:endCxn id="50" idx="2"/>
          </p:cNvCxnSpPr>
          <p:nvPr/>
        </p:nvCxnSpPr>
        <p:spPr>
          <a:xfrm>
            <a:off x="3851352" y="4610931"/>
            <a:ext cx="2141801" cy="80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0" idx="6"/>
          </p:cNvCxnSpPr>
          <p:nvPr/>
        </p:nvCxnSpPr>
        <p:spPr>
          <a:xfrm flipV="1">
            <a:off x="3510965" y="2757715"/>
            <a:ext cx="2484724" cy="49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43588" y="2583412"/>
            <a:ext cx="2181314" cy="352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851352" y="4606396"/>
            <a:ext cx="3146348" cy="9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03994" y="4128862"/>
            <a:ext cx="1977586" cy="163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6" idx="1"/>
          </p:cNvCxnSpPr>
          <p:nvPr/>
        </p:nvCxnSpPr>
        <p:spPr>
          <a:xfrm flipH="1" flipV="1">
            <a:off x="4937245" y="1973813"/>
            <a:ext cx="644299" cy="50035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356220" y="1971828"/>
            <a:ext cx="581025" cy="83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43536" y="1978178"/>
            <a:ext cx="212856" cy="31353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29260" y="2291710"/>
            <a:ext cx="214276" cy="29170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35824" y="2497687"/>
            <a:ext cx="177444" cy="14922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34802" y="2646912"/>
            <a:ext cx="86345" cy="12065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57243" y="2498055"/>
            <a:ext cx="86345" cy="12065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72245" y="246499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Connector 24"/>
          <p:cNvCxnSpPr>
            <a:stCxn id="16" idx="4"/>
          </p:cNvCxnSpPr>
          <p:nvPr/>
        </p:nvCxnSpPr>
        <p:spPr>
          <a:xfrm>
            <a:off x="5603995" y="2527643"/>
            <a:ext cx="420908" cy="19357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166482" y="218761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5136291" y="2124963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598722" y="1946329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5993154" y="4444869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/>
          <p:cNvCxnSpPr>
            <a:stCxn id="42" idx="0"/>
          </p:cNvCxnSpPr>
          <p:nvPr/>
        </p:nvCxnSpPr>
        <p:spPr>
          <a:xfrm flipH="1">
            <a:off x="6024903" y="4444869"/>
            <a:ext cx="1" cy="98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35150" y="5384740"/>
            <a:ext cx="4811835" cy="48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993153" y="5388584"/>
            <a:ext cx="63499" cy="62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Connector 61"/>
          <p:cNvCxnSpPr/>
          <p:nvPr/>
        </p:nvCxnSpPr>
        <p:spPr>
          <a:xfrm>
            <a:off x="3843588" y="2629266"/>
            <a:ext cx="0" cy="19719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850524" y="4611746"/>
            <a:ext cx="993064" cy="7749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422065" y="2760050"/>
            <a:ext cx="88900" cy="93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Connector 81"/>
          <p:cNvCxnSpPr>
            <a:stCxn id="80" idx="4"/>
          </p:cNvCxnSpPr>
          <p:nvPr/>
        </p:nvCxnSpPr>
        <p:spPr>
          <a:xfrm>
            <a:off x="3466515" y="2854025"/>
            <a:ext cx="0" cy="12925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466515" y="4146591"/>
            <a:ext cx="4083635" cy="105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956880" y="4157153"/>
            <a:ext cx="1509635" cy="11825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0" idx="1"/>
          </p:cNvCxnSpPr>
          <p:nvPr/>
        </p:nvCxnSpPr>
        <p:spPr>
          <a:xfrm>
            <a:off x="3835824" y="2629266"/>
            <a:ext cx="2166628" cy="2768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0" idx="5"/>
            <a:endCxn id="50" idx="2"/>
          </p:cNvCxnSpPr>
          <p:nvPr/>
        </p:nvCxnSpPr>
        <p:spPr>
          <a:xfrm>
            <a:off x="3497946" y="2840263"/>
            <a:ext cx="2495207" cy="25796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802400" y="2599515"/>
            <a:ext cx="88900" cy="93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>
            <a:endCxn id="50" idx="2"/>
          </p:cNvCxnSpPr>
          <p:nvPr/>
        </p:nvCxnSpPr>
        <p:spPr>
          <a:xfrm>
            <a:off x="3466515" y="4151872"/>
            <a:ext cx="2526638" cy="12680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14526" y="2291710"/>
            <a:ext cx="12703" cy="31281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>
            <a:off x="4629150" y="3841851"/>
            <a:ext cx="158750" cy="164999"/>
          </a:xfrm>
          <a:custGeom>
            <a:avLst/>
            <a:gdLst>
              <a:gd name="connsiteX0" fmla="*/ 0 w 158750"/>
              <a:gd name="connsiteY0" fmla="*/ 164999 h 164999"/>
              <a:gd name="connsiteX1" fmla="*/ 31750 w 158750"/>
              <a:gd name="connsiteY1" fmla="*/ 18949 h 164999"/>
              <a:gd name="connsiteX2" fmla="*/ 158750 w 158750"/>
              <a:gd name="connsiteY2" fmla="*/ 6249 h 16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164999">
                <a:moveTo>
                  <a:pt x="0" y="164999"/>
                </a:moveTo>
                <a:cubicBezTo>
                  <a:pt x="2646" y="105203"/>
                  <a:pt x="5292" y="45407"/>
                  <a:pt x="31750" y="18949"/>
                </a:cubicBezTo>
                <a:cubicBezTo>
                  <a:pt x="58208" y="-7509"/>
                  <a:pt x="108479" y="-630"/>
                  <a:pt x="158750" y="624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 117"/>
          <p:cNvSpPr/>
          <p:nvPr/>
        </p:nvSpPr>
        <p:spPr>
          <a:xfrm>
            <a:off x="4748389" y="4857204"/>
            <a:ext cx="103011" cy="89446"/>
          </a:xfrm>
          <a:custGeom>
            <a:avLst/>
            <a:gdLst>
              <a:gd name="connsiteX0" fmla="*/ 1411 w 103011"/>
              <a:gd name="connsiteY0" fmla="*/ 89446 h 89446"/>
              <a:gd name="connsiteX1" fmla="*/ 14111 w 103011"/>
              <a:gd name="connsiteY1" fmla="*/ 13246 h 89446"/>
              <a:gd name="connsiteX2" fmla="*/ 103011 w 103011"/>
              <a:gd name="connsiteY2" fmla="*/ 546 h 8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11" h="89446">
                <a:moveTo>
                  <a:pt x="1411" y="89446"/>
                </a:moveTo>
                <a:cubicBezTo>
                  <a:pt x="-706" y="58754"/>
                  <a:pt x="-2822" y="28063"/>
                  <a:pt x="14111" y="13246"/>
                </a:cubicBezTo>
                <a:cubicBezTo>
                  <a:pt x="31044" y="-1571"/>
                  <a:pt x="67027" y="-513"/>
                  <a:pt x="103011" y="54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4457700" y="3615225"/>
                <a:ext cx="250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3615225"/>
                <a:ext cx="250825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4502472" y="4695595"/>
                <a:ext cx="250825" cy="24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9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472" y="4695595"/>
                <a:ext cx="250825" cy="241733"/>
              </a:xfrm>
              <a:prstGeom prst="rect">
                <a:avLst/>
              </a:prstGeom>
              <a:blipFill>
                <a:blip r:embed="rId3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3944086" y="2555833"/>
                <a:ext cx="25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86" y="2555833"/>
                <a:ext cx="25082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3143401" y="2618302"/>
                <a:ext cx="25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01" y="2618302"/>
                <a:ext cx="250825" cy="261610"/>
              </a:xfrm>
              <a:prstGeom prst="rect">
                <a:avLst/>
              </a:prstGeom>
              <a:blipFill>
                <a:blip r:embed="rId5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5889113" y="2058745"/>
                <a:ext cx="25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1100" b="0" dirty="0" smtClean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13" y="2058745"/>
                <a:ext cx="25082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7411536" y="3895543"/>
                <a:ext cx="25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1100" b="0" dirty="0" smtClean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536" y="3895543"/>
                <a:ext cx="25082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1709737" y="5158299"/>
                <a:ext cx="25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1100" b="0" dirty="0" smtClean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37" y="5158299"/>
                <a:ext cx="25082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27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16601</TotalTime>
  <Words>48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Rohweder</dc:creator>
  <cp:lastModifiedBy>Callum Rohweder</cp:lastModifiedBy>
  <cp:revision>26</cp:revision>
  <dcterms:created xsi:type="dcterms:W3CDTF">2018-05-24T03:32:13Z</dcterms:created>
  <dcterms:modified xsi:type="dcterms:W3CDTF">2018-06-04T16:13:36Z</dcterms:modified>
</cp:coreProperties>
</file>