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327C-2B31-492A-9648-A48F9E44C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15A8A-166B-4784-886B-A4889B299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2C9C-B119-45FF-8891-DBA20B80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F046-3B82-4BB2-8A9D-3A4DB91D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9B35-97EB-4545-A660-AE71AFB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1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7D1D-BF51-48B7-AE6F-2C0ADC6F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2ED4B-E956-4CFF-A45F-C6A131ACF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3D7FA-1D74-4AB7-9750-BCD06FB3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DE30-F652-4EDB-B48B-1074DDEE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DC70-FA55-45E3-BED6-244D8FB3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76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A877D-E071-47F2-B6CA-2CB3BC07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40D66-4084-4625-94B6-5CE75CD2B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8003-0115-4B4B-ABAF-1CA61C6F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16A2-4D43-4C9C-98C3-A8BCD2C1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8D47-8CAC-44E9-B4BD-0E3B79EE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53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6256-9F76-43A0-8F5A-886EC985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5A70-F70A-457C-904C-CAD9A11A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3881-6618-4591-85C2-50F4B797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2361-0F42-42F4-8C77-4992938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5050A-D0C6-444D-884D-18AC95D5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07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E957-E874-4BA1-856F-3CC9A731B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734E0-14F8-458E-913F-A00BD8DA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86C1-550B-4050-9F4D-116DA505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B3D8-7A30-4F3A-B090-F2165907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4C54-0660-496B-A6E8-E5863945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3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9AB1-6D85-4E1E-8E4B-0ED01BDA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13E1-6F99-4E3B-ADA0-613E81BD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9BE6-8627-42F1-A317-16D1ED9B5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0E3D2-E114-44BD-B525-C3EEC86B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96BC-0899-4453-A53F-4071CA3F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B5B1-AA00-4E48-A0B4-A8A5DB98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45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1318-B6BC-4AAC-9303-C82320B0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F699A-1B41-4987-8418-56FE83CA4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CD0B9-869B-427B-B356-182B7A13C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317F8-B2B7-40A3-910D-94B0B1564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C431E-36DC-4782-B048-47891D8F3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EAA17-D254-4913-AA6F-18B2EB1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5BD8B-2ADF-4B50-BA96-E5C92525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EDFE6E-746A-45B5-BC22-03205D2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23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E08-1FEA-4A15-90CC-FCA8906D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F473B-94B9-4315-9BA6-06B66C8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D9A52-C841-4E2E-AB95-7129C92B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C2B07-09F0-4819-81A9-2488BA05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293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22F06-72BB-4D25-8D8C-433CB23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66BB7-A83D-40B0-9676-E019D838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C07-80DD-4237-889A-DC6AB43B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80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1BE8-8A87-4D55-8EC0-DD07D703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361E-4FE4-420B-A350-FBF634EE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3DF89-EDB1-4A99-B685-0B58191F8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1436E-229B-4909-8103-31B5397B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5251-6C21-4AD2-AABE-51D5B86D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260F-56FD-4456-AF7B-F9CAF674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3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C3F-C85D-4B60-AA6E-C7CB326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68F34-3639-4E26-9AA2-A61769A21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4D0C-0415-4F26-ACFD-484E8666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D8EB-8C16-4789-9842-E52BB6DB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96C1A-B534-42D3-8B2F-01663E09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75051-13DC-439B-A0EC-B299563D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8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3A8E9-155C-47E6-ACCC-6E3081E0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EEFA-2D97-4329-8795-3AA514D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4E10-2A2D-4BAA-907B-2B0692057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55C78-219C-497A-877F-42994F2D7153}" type="datetimeFigureOut">
              <a:rPr lang="en-AU" smtClean="0"/>
              <a:t>12/10/2017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3B3AE-3F64-424C-B789-06C96411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4738-A0E5-4C76-945D-C37E71D46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6CD9-FC60-471E-9160-CBB028D71B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6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FBC2F-7D00-4CB0-A3A6-2577A7B7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5" y="1509226"/>
            <a:ext cx="5520665" cy="41752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F180FC-7F93-4A8A-A2AA-AA0F3AB2CB03}"/>
              </a:ext>
            </a:extLst>
          </p:cNvPr>
          <p:cNvCxnSpPr>
            <a:cxnSpLocks/>
          </p:cNvCxnSpPr>
          <p:nvPr/>
        </p:nvCxnSpPr>
        <p:spPr>
          <a:xfrm flipV="1">
            <a:off x="5094514" y="1744824"/>
            <a:ext cx="0" cy="839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083B0D-7DFD-4134-81F2-CDFA67454C58}"/>
              </a:ext>
            </a:extLst>
          </p:cNvPr>
          <p:cNvCxnSpPr>
            <a:cxnSpLocks/>
          </p:cNvCxnSpPr>
          <p:nvPr/>
        </p:nvCxnSpPr>
        <p:spPr>
          <a:xfrm flipH="1">
            <a:off x="4637314" y="2609073"/>
            <a:ext cx="457200" cy="422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11D620-7001-4AC4-91B6-BCCEDBE609FD}"/>
              </a:ext>
            </a:extLst>
          </p:cNvPr>
          <p:cNvCxnSpPr>
            <a:cxnSpLocks/>
          </p:cNvCxnSpPr>
          <p:nvPr/>
        </p:nvCxnSpPr>
        <p:spPr>
          <a:xfrm flipH="1">
            <a:off x="2186473" y="2024355"/>
            <a:ext cx="457200" cy="422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212CC-881F-4B04-A316-318462790EEF}"/>
              </a:ext>
            </a:extLst>
          </p:cNvPr>
          <p:cNvCxnSpPr>
            <a:cxnSpLocks/>
          </p:cNvCxnSpPr>
          <p:nvPr/>
        </p:nvCxnSpPr>
        <p:spPr>
          <a:xfrm flipH="1">
            <a:off x="2448216" y="4350007"/>
            <a:ext cx="178864" cy="1707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74711E-8A6D-4716-AAA3-2FCCA414F11D}"/>
              </a:ext>
            </a:extLst>
          </p:cNvPr>
          <p:cNvCxnSpPr>
            <a:cxnSpLocks/>
          </p:cNvCxnSpPr>
          <p:nvPr/>
        </p:nvCxnSpPr>
        <p:spPr>
          <a:xfrm flipH="1">
            <a:off x="1899408" y="4618411"/>
            <a:ext cx="264335" cy="248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523F69-6E47-4C2E-9E4A-04FBE90F25A5}"/>
              </a:ext>
            </a:extLst>
          </p:cNvPr>
          <p:cNvCxnSpPr>
            <a:cxnSpLocks/>
          </p:cNvCxnSpPr>
          <p:nvPr/>
        </p:nvCxnSpPr>
        <p:spPr>
          <a:xfrm flipH="1" flipV="1">
            <a:off x="1964500" y="4508052"/>
            <a:ext cx="191611" cy="110359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5C8B368-9E95-4A65-9B77-D2FB7BE5C6D2}"/>
              </a:ext>
            </a:extLst>
          </p:cNvPr>
          <p:cNvSpPr/>
          <p:nvPr/>
        </p:nvSpPr>
        <p:spPr>
          <a:xfrm rot="15509496">
            <a:off x="5527450" y="2182127"/>
            <a:ext cx="6774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80605EA-1586-4B06-9540-8EE24CF03023}"/>
              </a:ext>
            </a:extLst>
          </p:cNvPr>
          <p:cNvSpPr/>
          <p:nvPr/>
        </p:nvSpPr>
        <p:spPr>
          <a:xfrm rot="15509496">
            <a:off x="5498630" y="2957480"/>
            <a:ext cx="6774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C1B856B-2735-4E84-8586-B1A06D3E91B7}"/>
              </a:ext>
            </a:extLst>
          </p:cNvPr>
          <p:cNvSpPr/>
          <p:nvPr/>
        </p:nvSpPr>
        <p:spPr>
          <a:xfrm rot="15509496">
            <a:off x="5469809" y="3457717"/>
            <a:ext cx="6774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BA135D9-F88B-4C5A-A8AB-E3865DB4C578}"/>
              </a:ext>
            </a:extLst>
          </p:cNvPr>
          <p:cNvSpPr/>
          <p:nvPr/>
        </p:nvSpPr>
        <p:spPr>
          <a:xfrm rot="19192904">
            <a:off x="2318964" y="4801688"/>
            <a:ext cx="6774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728E45B-9B20-437E-8FDF-C14D28F8DE5E}"/>
              </a:ext>
            </a:extLst>
          </p:cNvPr>
          <p:cNvSpPr/>
          <p:nvPr/>
        </p:nvSpPr>
        <p:spPr>
          <a:xfrm rot="19192904">
            <a:off x="2453662" y="4531098"/>
            <a:ext cx="6774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22792C5-8F6F-4250-BEAA-79B6889D5B99}"/>
              </a:ext>
            </a:extLst>
          </p:cNvPr>
          <p:cNvSpPr/>
          <p:nvPr/>
        </p:nvSpPr>
        <p:spPr>
          <a:xfrm rot="14070165">
            <a:off x="2739397" y="3268555"/>
            <a:ext cx="579984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D5873CE-0A8C-4089-A10A-0AD29A8BBEB7}"/>
              </a:ext>
            </a:extLst>
          </p:cNvPr>
          <p:cNvSpPr/>
          <p:nvPr/>
        </p:nvSpPr>
        <p:spPr>
          <a:xfrm rot="5772929">
            <a:off x="1628548" y="3022798"/>
            <a:ext cx="546130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007823-430B-4A7B-839A-367A1819794D}"/>
              </a:ext>
            </a:extLst>
          </p:cNvPr>
          <p:cNvSpPr txBox="1"/>
          <p:nvPr/>
        </p:nvSpPr>
        <p:spPr>
          <a:xfrm>
            <a:off x="4913391" y="1437047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1</a:t>
            </a:r>
            <a:endParaRPr lang="en-AU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3EF6A4-5F09-42CC-A68A-8C2B818718BC}"/>
              </a:ext>
            </a:extLst>
          </p:cNvPr>
          <p:cNvSpPr txBox="1"/>
          <p:nvPr/>
        </p:nvSpPr>
        <p:spPr>
          <a:xfrm>
            <a:off x="4357395" y="2916403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2</a:t>
            </a:r>
            <a:endParaRPr lang="en-AU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FC9108-AD79-435B-AB2E-AD3779C08FEB}"/>
              </a:ext>
            </a:extLst>
          </p:cNvPr>
          <p:cNvSpPr txBox="1"/>
          <p:nvPr/>
        </p:nvSpPr>
        <p:spPr>
          <a:xfrm>
            <a:off x="1925114" y="2321207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3</a:t>
            </a:r>
            <a:endParaRPr lang="en-AU" sz="1400" dirty="0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652B16E-99CE-408B-BCC7-8A2B621EE95C}"/>
              </a:ext>
            </a:extLst>
          </p:cNvPr>
          <p:cNvSpPr/>
          <p:nvPr/>
        </p:nvSpPr>
        <p:spPr>
          <a:xfrm rot="5772929">
            <a:off x="1741254" y="1244462"/>
            <a:ext cx="634305" cy="9144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84657B-7B2B-45A8-B4B8-69D86C3E6057}"/>
              </a:ext>
            </a:extLst>
          </p:cNvPr>
          <p:cNvCxnSpPr>
            <a:cxnSpLocks/>
          </p:cNvCxnSpPr>
          <p:nvPr/>
        </p:nvCxnSpPr>
        <p:spPr>
          <a:xfrm flipH="1" flipV="1">
            <a:off x="1955083" y="3971232"/>
            <a:ext cx="599274" cy="114852"/>
          </a:xfrm>
          <a:prstGeom prst="straightConnector1">
            <a:avLst/>
          </a:prstGeom>
          <a:ln w="1905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A72584-E358-447A-ADA6-D885D3D0E14F}"/>
              </a:ext>
            </a:extLst>
          </p:cNvPr>
          <p:cNvCxnSpPr>
            <a:cxnSpLocks/>
          </p:cNvCxnSpPr>
          <p:nvPr/>
        </p:nvCxnSpPr>
        <p:spPr>
          <a:xfrm flipV="1">
            <a:off x="5085182" y="3865253"/>
            <a:ext cx="9332" cy="7619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CC1ED1-6325-4DF7-B59E-16A4CC2734AE}"/>
              </a:ext>
            </a:extLst>
          </p:cNvPr>
          <p:cNvCxnSpPr>
            <a:cxnSpLocks/>
          </p:cNvCxnSpPr>
          <p:nvPr/>
        </p:nvCxnSpPr>
        <p:spPr>
          <a:xfrm flipH="1" flipV="1">
            <a:off x="4547168" y="4538176"/>
            <a:ext cx="547346" cy="890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9A6A22-9097-4ED3-99C0-4DF8DF3E9EAA}"/>
              </a:ext>
            </a:extLst>
          </p:cNvPr>
          <p:cNvCxnSpPr>
            <a:cxnSpLocks/>
          </p:cNvCxnSpPr>
          <p:nvPr/>
        </p:nvCxnSpPr>
        <p:spPr>
          <a:xfrm flipH="1" flipV="1">
            <a:off x="4547168" y="2496525"/>
            <a:ext cx="538014" cy="88055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B52F32-EE49-4314-BDBB-5BB0B2B92CB4}"/>
              </a:ext>
            </a:extLst>
          </p:cNvPr>
          <p:cNvCxnSpPr>
            <a:cxnSpLocks/>
          </p:cNvCxnSpPr>
          <p:nvPr/>
        </p:nvCxnSpPr>
        <p:spPr>
          <a:xfrm flipH="1" flipV="1">
            <a:off x="4637314" y="2496525"/>
            <a:ext cx="457201" cy="88055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6FD2011-B203-4785-9BA4-B82C607ED79F}"/>
              </a:ext>
            </a:extLst>
          </p:cNvPr>
          <p:cNvCxnSpPr>
            <a:cxnSpLocks/>
          </p:cNvCxnSpPr>
          <p:nvPr/>
        </p:nvCxnSpPr>
        <p:spPr>
          <a:xfrm flipH="1" flipV="1">
            <a:off x="2238751" y="1909503"/>
            <a:ext cx="418930" cy="114852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29B698F-455D-4CAC-BE25-DE80F4ED34EE}"/>
              </a:ext>
            </a:extLst>
          </p:cNvPr>
          <p:cNvSpPr txBox="1"/>
          <p:nvPr/>
        </p:nvSpPr>
        <p:spPr>
          <a:xfrm>
            <a:off x="1697128" y="3750282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x</a:t>
            </a:r>
            <a:r>
              <a:rPr lang="en-AU" sz="1000" dirty="0"/>
              <a:t>4</a:t>
            </a:r>
            <a:endParaRPr lang="en-AU" sz="14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254D41-FBBD-444E-B2F1-93BA776692C4}"/>
              </a:ext>
            </a:extLst>
          </p:cNvPr>
          <p:cNvCxnSpPr>
            <a:cxnSpLocks/>
          </p:cNvCxnSpPr>
          <p:nvPr/>
        </p:nvCxnSpPr>
        <p:spPr>
          <a:xfrm>
            <a:off x="2547257" y="3597618"/>
            <a:ext cx="0" cy="4803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A3EBD31-B1E3-4067-BCB8-0D7B1C5782A6}"/>
              </a:ext>
            </a:extLst>
          </p:cNvPr>
          <p:cNvSpPr txBox="1"/>
          <p:nvPr/>
        </p:nvSpPr>
        <p:spPr>
          <a:xfrm>
            <a:off x="2530645" y="4603059"/>
            <a:ext cx="37954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5</a:t>
            </a:r>
            <a:endParaRPr lang="en-AU" sz="1400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2E07978-0047-4F94-857C-D45D42DAACCB}"/>
              </a:ext>
            </a:extLst>
          </p:cNvPr>
          <p:cNvCxnSpPr>
            <a:cxnSpLocks/>
          </p:cNvCxnSpPr>
          <p:nvPr/>
        </p:nvCxnSpPr>
        <p:spPr>
          <a:xfrm flipH="1" flipV="1">
            <a:off x="2269877" y="4262488"/>
            <a:ext cx="331727" cy="93663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84FC51B-AA34-4BFD-828C-3004E9AD4809}"/>
              </a:ext>
            </a:extLst>
          </p:cNvPr>
          <p:cNvSpPr txBox="1"/>
          <p:nvPr/>
        </p:nvSpPr>
        <p:spPr>
          <a:xfrm>
            <a:off x="1581547" y="4503394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6</a:t>
            </a:r>
            <a:endParaRPr lang="en-AU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4D3FD0-B5DD-4921-9D84-154DAA00EA88}"/>
              </a:ext>
            </a:extLst>
          </p:cNvPr>
          <p:cNvCxnSpPr>
            <a:cxnSpLocks/>
          </p:cNvCxnSpPr>
          <p:nvPr/>
        </p:nvCxnSpPr>
        <p:spPr>
          <a:xfrm flipH="1">
            <a:off x="2536344" y="4073502"/>
            <a:ext cx="18013" cy="40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15B150-3ACE-4F70-9DE3-E48301F5476A}"/>
              </a:ext>
            </a:extLst>
          </p:cNvPr>
          <p:cNvCxnSpPr>
            <a:cxnSpLocks/>
          </p:cNvCxnSpPr>
          <p:nvPr/>
        </p:nvCxnSpPr>
        <p:spPr>
          <a:xfrm>
            <a:off x="2576129" y="4054840"/>
            <a:ext cx="50951" cy="2831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43ACBCC-D2A0-4667-BEE0-20578438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6275">
            <a:off x="6033744" y="1349882"/>
            <a:ext cx="5249803" cy="4668031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793BCC-8D97-4624-96B9-AF013F7D5990}"/>
              </a:ext>
            </a:extLst>
          </p:cNvPr>
          <p:cNvCxnSpPr>
            <a:cxnSpLocks/>
          </p:cNvCxnSpPr>
          <p:nvPr/>
        </p:nvCxnSpPr>
        <p:spPr>
          <a:xfrm flipV="1">
            <a:off x="10503978" y="2115349"/>
            <a:ext cx="0" cy="839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7AB0FC-A75C-46E3-8903-9B2635C430FE}"/>
              </a:ext>
            </a:extLst>
          </p:cNvPr>
          <p:cNvCxnSpPr>
            <a:cxnSpLocks/>
          </p:cNvCxnSpPr>
          <p:nvPr/>
        </p:nvCxnSpPr>
        <p:spPr>
          <a:xfrm flipH="1">
            <a:off x="10046778" y="2979598"/>
            <a:ext cx="457200" cy="422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2446D76-4A74-4A2F-AE8A-F95FFEA7B1F7}"/>
              </a:ext>
            </a:extLst>
          </p:cNvPr>
          <p:cNvCxnSpPr>
            <a:cxnSpLocks/>
          </p:cNvCxnSpPr>
          <p:nvPr/>
        </p:nvCxnSpPr>
        <p:spPr>
          <a:xfrm flipH="1">
            <a:off x="7345820" y="2186863"/>
            <a:ext cx="457200" cy="422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C1972E-3B59-4043-B08D-213B90A5CC1E}"/>
              </a:ext>
            </a:extLst>
          </p:cNvPr>
          <p:cNvSpPr txBox="1"/>
          <p:nvPr/>
        </p:nvSpPr>
        <p:spPr>
          <a:xfrm>
            <a:off x="10322855" y="1807572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1</a:t>
            </a:r>
            <a:endParaRPr lang="en-AU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CA4EB9-76A5-4D52-A0DC-3965F62DA786}"/>
              </a:ext>
            </a:extLst>
          </p:cNvPr>
          <p:cNvSpPr txBox="1"/>
          <p:nvPr/>
        </p:nvSpPr>
        <p:spPr>
          <a:xfrm>
            <a:off x="9766859" y="3286928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2</a:t>
            </a:r>
            <a:endParaRPr lang="en-AU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D33167-ABFB-45B4-B500-47E4734E031E}"/>
              </a:ext>
            </a:extLst>
          </p:cNvPr>
          <p:cNvSpPr txBox="1"/>
          <p:nvPr/>
        </p:nvSpPr>
        <p:spPr>
          <a:xfrm>
            <a:off x="7047620" y="2397968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3</a:t>
            </a:r>
            <a:endParaRPr lang="en-AU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BE0FA-5F15-460A-A52D-C8356A51C972}"/>
              </a:ext>
            </a:extLst>
          </p:cNvPr>
          <p:cNvCxnSpPr>
            <a:cxnSpLocks/>
          </p:cNvCxnSpPr>
          <p:nvPr/>
        </p:nvCxnSpPr>
        <p:spPr>
          <a:xfrm flipH="1" flipV="1">
            <a:off x="9956632" y="2867050"/>
            <a:ext cx="538014" cy="88055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B77DC5-59B9-49DB-8A8C-98B639E78111}"/>
              </a:ext>
            </a:extLst>
          </p:cNvPr>
          <p:cNvCxnSpPr>
            <a:cxnSpLocks/>
          </p:cNvCxnSpPr>
          <p:nvPr/>
        </p:nvCxnSpPr>
        <p:spPr>
          <a:xfrm flipH="1" flipV="1">
            <a:off x="10046778" y="2867050"/>
            <a:ext cx="457201" cy="88055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29FC44-F28C-4C1E-A998-DDC3826DDBC5}"/>
              </a:ext>
            </a:extLst>
          </p:cNvPr>
          <p:cNvCxnSpPr>
            <a:cxnSpLocks/>
          </p:cNvCxnSpPr>
          <p:nvPr/>
        </p:nvCxnSpPr>
        <p:spPr>
          <a:xfrm flipH="1" flipV="1">
            <a:off x="7374880" y="2088108"/>
            <a:ext cx="418930" cy="114852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81C43A-A4C6-499E-85DC-E63F4C4449ED}"/>
              </a:ext>
            </a:extLst>
          </p:cNvPr>
          <p:cNvCxnSpPr>
            <a:cxnSpLocks/>
          </p:cNvCxnSpPr>
          <p:nvPr/>
        </p:nvCxnSpPr>
        <p:spPr>
          <a:xfrm flipH="1">
            <a:off x="7487108" y="4108233"/>
            <a:ext cx="178864" cy="1707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BF16E6-3519-4448-8510-A2BA470C35C9}"/>
              </a:ext>
            </a:extLst>
          </p:cNvPr>
          <p:cNvCxnSpPr>
            <a:cxnSpLocks/>
          </p:cNvCxnSpPr>
          <p:nvPr/>
        </p:nvCxnSpPr>
        <p:spPr>
          <a:xfrm flipH="1" flipV="1">
            <a:off x="7194536" y="3686106"/>
            <a:ext cx="599274" cy="114852"/>
          </a:xfrm>
          <a:prstGeom prst="straightConnector1">
            <a:avLst/>
          </a:prstGeom>
          <a:ln w="19050">
            <a:solidFill>
              <a:schemeClr val="accent4"/>
            </a:solidFill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E7E44BC-3289-46EC-8BB9-E699DAB56EC7}"/>
              </a:ext>
            </a:extLst>
          </p:cNvPr>
          <p:cNvSpPr txBox="1"/>
          <p:nvPr/>
        </p:nvSpPr>
        <p:spPr>
          <a:xfrm>
            <a:off x="7640656" y="4421646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5</a:t>
            </a:r>
            <a:endParaRPr lang="en-AU" sz="14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976A27-56E3-4879-9002-C2A854EF3A88}"/>
              </a:ext>
            </a:extLst>
          </p:cNvPr>
          <p:cNvCxnSpPr>
            <a:cxnSpLocks/>
          </p:cNvCxnSpPr>
          <p:nvPr/>
        </p:nvCxnSpPr>
        <p:spPr>
          <a:xfrm flipH="1" flipV="1">
            <a:off x="7334245" y="4026670"/>
            <a:ext cx="331727" cy="93663"/>
          </a:xfrm>
          <a:prstGeom prst="straightConnector1">
            <a:avLst/>
          </a:prstGeom>
          <a:ln w="19050"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0D88C1-9303-4DA4-BCB2-EB8ED21D0E28}"/>
              </a:ext>
            </a:extLst>
          </p:cNvPr>
          <p:cNvCxnSpPr>
            <a:cxnSpLocks/>
          </p:cNvCxnSpPr>
          <p:nvPr/>
        </p:nvCxnSpPr>
        <p:spPr>
          <a:xfrm flipH="1">
            <a:off x="7801334" y="3784317"/>
            <a:ext cx="18013" cy="409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5FC80A4-7699-4788-8755-EE9C2C470381}"/>
              </a:ext>
            </a:extLst>
          </p:cNvPr>
          <p:cNvSpPr txBox="1"/>
          <p:nvPr/>
        </p:nvSpPr>
        <p:spPr>
          <a:xfrm>
            <a:off x="6927632" y="3479404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x</a:t>
            </a:r>
            <a:r>
              <a:rPr lang="en-AU" sz="1000" dirty="0"/>
              <a:t>4</a:t>
            </a:r>
            <a:endParaRPr lang="en-AU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1C9AF4-3EA2-4045-B9F9-AF7144BF6BC1}"/>
              </a:ext>
            </a:extLst>
          </p:cNvPr>
          <p:cNvCxnSpPr>
            <a:cxnSpLocks/>
          </p:cNvCxnSpPr>
          <p:nvPr/>
        </p:nvCxnSpPr>
        <p:spPr>
          <a:xfrm flipH="1">
            <a:off x="6696092" y="4338039"/>
            <a:ext cx="264335" cy="248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B0A1CE-F7B2-457F-B532-23BD9F12FAD9}"/>
              </a:ext>
            </a:extLst>
          </p:cNvPr>
          <p:cNvCxnSpPr>
            <a:cxnSpLocks/>
          </p:cNvCxnSpPr>
          <p:nvPr/>
        </p:nvCxnSpPr>
        <p:spPr>
          <a:xfrm flipH="1" flipV="1">
            <a:off x="6761184" y="4227680"/>
            <a:ext cx="191611" cy="110359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2BE39BD-FF75-45F8-8B17-4E26A9D58552}"/>
              </a:ext>
            </a:extLst>
          </p:cNvPr>
          <p:cNvSpPr txBox="1"/>
          <p:nvPr/>
        </p:nvSpPr>
        <p:spPr>
          <a:xfrm>
            <a:off x="6378231" y="4223022"/>
            <a:ext cx="3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Z</a:t>
            </a:r>
            <a:r>
              <a:rPr lang="en-AU" sz="1000" dirty="0"/>
              <a:t>6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93683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1E4B825-08AD-412D-B93D-9EBC1D71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5" y="1501422"/>
            <a:ext cx="4570899" cy="3866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71784D-C1F9-4DDD-8383-9936B241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57" y="1501422"/>
            <a:ext cx="4056320" cy="39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94AEC6-91E6-4CB3-955B-6CB0FBF73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939871"/>
            <a:ext cx="4745102" cy="446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22C8C3-C02D-48D9-887B-82C75AE20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8536" y="2094627"/>
            <a:ext cx="5429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Rohweder</dc:creator>
  <cp:lastModifiedBy>Callum Rohweder</cp:lastModifiedBy>
  <cp:revision>12</cp:revision>
  <dcterms:created xsi:type="dcterms:W3CDTF">2017-10-11T05:38:55Z</dcterms:created>
  <dcterms:modified xsi:type="dcterms:W3CDTF">2017-10-12T03:19:50Z</dcterms:modified>
</cp:coreProperties>
</file>