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78" r:id="rId6"/>
    <p:sldId id="279" r:id="rId7"/>
    <p:sldId id="276" r:id="rId8"/>
    <p:sldId id="263" r:id="rId9"/>
    <p:sldId id="27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</a:rPr>
              <a:t>‹nº›</a:t>
            </a:fld>
            <a:endParaRPr lang="pt-BR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@neuroapp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50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84618" y="4127837"/>
            <a:ext cx="3913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/>
              <a:t>Anaconda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dirty="0"/>
              <a:t>Quem sou eu?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0" y="1465806"/>
            <a:ext cx="4315200" cy="351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Publicitário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 err="1"/>
              <a:t>Dev</a:t>
            </a:r>
            <a:r>
              <a:rPr lang="pt-BR" dirty="0"/>
              <a:t> Python Junior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CEO </a:t>
            </a:r>
            <a:r>
              <a:rPr lang="pt-BR" dirty="0" err="1"/>
              <a:t>NeuroApp</a:t>
            </a:r>
            <a:r>
              <a:rPr lang="pt-BR" dirty="0"/>
              <a:t> Brasil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Especialista em </a:t>
            </a:r>
            <a:r>
              <a:rPr lang="pt-BR" dirty="0" err="1"/>
              <a:t>Gamificação</a:t>
            </a:r>
            <a:endParaRPr lang="pt-BR" dirty="0"/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Jogador de Dota 2 e </a:t>
            </a:r>
            <a:r>
              <a:rPr lang="pt-BR" dirty="0" err="1"/>
              <a:t>Overwatch</a:t>
            </a:r>
            <a:endParaRPr lang="pt-BR" dirty="0"/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Futuro Engenheiro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9014"/>
            <a:ext cx="3844485" cy="3844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Quem eu quero ser?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 descr="636030757259556361-1129479309_elon-mus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64975" y="1220693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000" dirty="0" err="1"/>
              <a:t>Machine</a:t>
            </a:r>
            <a:r>
              <a:rPr lang="pt-BR" sz="4000" dirty="0"/>
              <a:t> Learning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488" y="2933217"/>
            <a:ext cx="3709574" cy="1051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Utilizações de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69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preditiva através de aprendizagem supervisionada;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Resultados de Pesquisa na Web;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Sentimento baseada em Texto;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falhas em equipamentos;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Reconhecimento de padrões e imagem;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Carros Autônomos;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Anúncios em tempo real em páginas da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3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 Fundamentais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7694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Aprendizagem supervisionada;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Aprendizagem não supervisionada;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Classificação;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Arvore de Decisão;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Modelos Condicionais;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Aprendizagem.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34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00411" y="2285114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400" b="1" dirty="0"/>
              <a:t>Vamos ao que Interessa?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45067" y="514298"/>
            <a:ext cx="7473244" cy="6841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Distribuição Anaconda - Bibliotecas Utilizadas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830990" y="1198418"/>
            <a:ext cx="7387321" cy="36170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/>
              <a:t>Python 2.7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 err="1"/>
              <a:t>NumPy</a:t>
            </a:r>
            <a:endParaRPr lang="pt-BR" sz="2400" b="1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/>
              <a:t>pandas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 err="1"/>
              <a:t>scikit-learn</a:t>
            </a:r>
            <a:endParaRPr lang="pt-BR" sz="2400" b="1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 err="1"/>
              <a:t>matplotlib</a:t>
            </a:r>
            <a:endParaRPr lang="pt-BR" sz="2400" b="1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400" b="1" dirty="0" err="1"/>
              <a:t>Jupyter</a:t>
            </a:r>
            <a:r>
              <a:rPr lang="pt-BR" sz="2400" b="1" dirty="0"/>
              <a:t> Notebook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1818300"/>
            <a:ext cx="8520600" cy="92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4800"/>
              <a:t>Obrigado!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3239650"/>
            <a:ext cx="8520600" cy="1313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marcus@neuroapp.io</a:t>
            </a:r>
          </a:p>
          <a:p>
            <a:pPr lvl="0" algn="ctr" rtl="0">
              <a:spcBef>
                <a:spcPts val="0"/>
              </a:spcBef>
              <a:buNone/>
            </a:pPr>
            <a:endParaRPr sz="2400"/>
          </a:p>
          <a:p>
            <a:pPr lvl="0" algn="ctr" rtl="0">
              <a:spcBef>
                <a:spcPts val="0"/>
              </a:spcBef>
              <a:buNone/>
            </a:pPr>
            <a:r>
              <a:rPr lang="pt-BR" sz="2400"/>
              <a:t>+55 31 98898-9943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57125"/>
            <a:ext cx="8520600" cy="55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BR" sz="2400"/>
              <a:t>“Mares fracos não fazem bons marinheiros”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138</Words>
  <Application>Microsoft Office PowerPoint</Application>
  <PresentationFormat>Apresentação na tela (16:9)</PresentationFormat>
  <Paragraphs>39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simple-dark-2</vt:lpstr>
      <vt:lpstr>Apresentação do PowerPoint</vt:lpstr>
      <vt:lpstr>Quem sou eu?</vt:lpstr>
      <vt:lpstr>Quem eu quero ser?</vt:lpstr>
      <vt:lpstr>Machine Learning</vt:lpstr>
      <vt:lpstr>Utilizações de Machine Learning</vt:lpstr>
      <vt:lpstr>Conceitos Fundamentais Machine Learning</vt:lpstr>
      <vt:lpstr>Vamos ao que Interessa?</vt:lpstr>
      <vt:lpstr>Distribuição Anaconda - Bibliotecas Utilizadas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 de Mercado</dc:title>
  <dc:creator>marcu_000</dc:creator>
  <cp:lastModifiedBy>Marcus ...</cp:lastModifiedBy>
  <cp:revision>18</cp:revision>
  <dcterms:modified xsi:type="dcterms:W3CDTF">2016-11-22T16:18:06Z</dcterms:modified>
</cp:coreProperties>
</file>