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32cd1ee7f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32cd1ee7f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32cd1ee7f9_1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32cd1ee7f9_1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132cd1ee7f9_1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132cd1ee7f9_1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32cd1ee7f9_1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32cd1ee7f9_1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32cd1ee7f9_1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132cd1ee7f9_1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32cd1ee7f9_1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32cd1ee7f9_1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700" u="sng"/>
              <a:t>Inventory Management System</a:t>
            </a:r>
            <a:endParaRPr b="1" sz="4600" u="sng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BY Cameron Black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Who Am I and My Approach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307850"/>
            <a:ext cx="7038900" cy="317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My Name is Cameron Black, been using some technologies such as JS and Git for previous 2 years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MoSCow Document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Create User Stories and Tasks in Jira using MoSCoW to help prioritise work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Creating documentation such as Risk Assessments and ERDs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Analyse the codebase and observe </a:t>
            </a:r>
            <a:r>
              <a:rPr lang="en-GB"/>
              <a:t>similarities between tables to see what code can be re-used and changed.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Build the project then tackle testing to work towards at least 80% Coverage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Technologies Learned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013900"/>
            <a:ext cx="70389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MySQL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Eclipse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Java 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JDBC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JUnit and Mockito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Git and GitHub</a:t>
            </a:r>
            <a:br>
              <a:rPr lang="en-GB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6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Version Control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043500"/>
            <a:ext cx="7038900" cy="343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Utilised Git and GitHub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Utilised the main/dev/feature branch model.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Committing regularly using the Single Responsibilty principle as much as possible.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Creating Pull Requests on GitHub to merge feature branches into dev.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1297500" y="371550"/>
            <a:ext cx="7038900" cy="66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Testing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297500" y="1102700"/>
            <a:ext cx="7038900" cy="33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Still in progress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will now demo the current coverage of the </a:t>
            </a:r>
            <a:r>
              <a:rPr lang="en-GB"/>
              <a:t>programme</a:t>
            </a:r>
            <a:br>
              <a:rPr lang="en-GB"/>
            </a:b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Agile Board In Review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Let’s take a look at my Agile SCRUM Board.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Conclusion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1013900"/>
            <a:ext cx="7038900" cy="3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I have a fully functioning app as per the spec, but testing became a struggle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Have a greater understanding of technologies used to link Java to MySQL Databases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Spend less time caught up on current issues, moving onto other features that can be developed now, and return to issues at a later time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Able to deliver an MVP by the deadline</a:t>
            </a:r>
            <a:br>
              <a:rPr lang="en-GB"/>
            </a:b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/>
              <a:t>Learnt well how to utilise different JOINS in MySQL depending on the situation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