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7" autoAdjust="0"/>
    <p:restoredTop sz="94660"/>
  </p:normalViewPr>
  <p:slideViewPr>
    <p:cSldViewPr>
      <p:cViewPr>
        <p:scale>
          <a:sx n="150" d="100"/>
          <a:sy n="150" d="100"/>
        </p:scale>
        <p:origin x="552" y="17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B7016-1286-4EED-9820-C9F4FEA294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31C779C-DBE5-4DBF-86C4-CAAA5BCD66BC}" type="asst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Photo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Quốc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Trung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0FBC608-CC51-4BEC-99B6-28B390336784}" type="parTrans" cxnId="{D6D8C5F3-D5E3-4CC2-A8A2-1A969B2056C7}">
      <dgm:prSet/>
      <dgm:spPr/>
      <dgm:t>
        <a:bodyPr/>
        <a:lstStyle/>
        <a:p>
          <a:endParaRPr lang="vi-VN"/>
        </a:p>
      </dgm:t>
    </dgm:pt>
    <dgm:pt modelId="{0DE1C4D5-642E-4346-B13A-1CD369539729}" type="sibTrans" cxnId="{D6D8C5F3-D5E3-4CC2-A8A2-1A969B2056C7}">
      <dgm:prSet/>
      <dgm:spPr/>
      <dgm:t>
        <a:bodyPr/>
        <a:lstStyle/>
        <a:p>
          <a:endParaRPr lang="vi-VN"/>
        </a:p>
      </dgm:t>
    </dgm:pt>
    <dgm:pt modelId="{A1C13458-5A56-4917-84A0-D125D7930F78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Trang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chủ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871123B5-066D-4C29-957C-994400330F63}" type="parTrans" cxnId="{9F5A1A51-4FD8-40FA-8DA3-F884E781F8AA}">
      <dgm:prSet/>
      <dgm:spPr/>
      <dgm:t>
        <a:bodyPr/>
        <a:lstStyle/>
        <a:p>
          <a:endParaRPr lang="vi-VN"/>
        </a:p>
      </dgm:t>
    </dgm:pt>
    <dgm:pt modelId="{AD39CF89-F38F-4FBA-889A-89566A14A110}" type="sibTrans" cxnId="{9F5A1A51-4FD8-40FA-8DA3-F884E781F8AA}">
      <dgm:prSet/>
      <dgm:spPr/>
      <dgm:t>
        <a:bodyPr/>
        <a:lstStyle/>
        <a:p>
          <a:endParaRPr lang="vi-VN"/>
        </a:p>
      </dgm:t>
    </dgm:pt>
    <dgm:pt modelId="{A4733C49-2054-4FE9-8776-D0B38109F545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 Header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137C340F-80F5-467A-9161-B5F0606A74DC}" type="parTrans" cxnId="{B2F37B01-5AE5-489D-913A-C3CB43255CFC}">
      <dgm:prSet/>
      <dgm:spPr/>
      <dgm:t>
        <a:bodyPr/>
        <a:lstStyle/>
        <a:p>
          <a:endParaRPr lang="vi-VN"/>
        </a:p>
      </dgm:t>
    </dgm:pt>
    <dgm:pt modelId="{280020FF-12DE-4A26-BFBF-84EF27C42A77}" type="sibTrans" cxnId="{B2F37B01-5AE5-489D-913A-C3CB43255CFC}">
      <dgm:prSet/>
      <dgm:spPr/>
      <dgm:t>
        <a:bodyPr/>
        <a:lstStyle/>
        <a:p>
          <a:endParaRPr lang="vi-VN"/>
        </a:p>
      </dgm:t>
    </dgm:pt>
    <dgm:pt modelId="{DEAE419C-65F3-4580-B5E6-7CBFA261C9F3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 2 Footer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78D59F19-5271-4D2C-9B0D-547DFD618075}" type="parTrans" cxnId="{B8D5C25C-F74A-46DF-8B56-A73C0CE80038}">
      <dgm:prSet/>
      <dgm:spPr/>
      <dgm:t>
        <a:bodyPr/>
        <a:lstStyle/>
        <a:p>
          <a:endParaRPr lang="vi-VN"/>
        </a:p>
      </dgm:t>
    </dgm:pt>
    <dgm:pt modelId="{70D3D11A-A40C-456E-93AC-DE91521EC20A}" type="sibTrans" cxnId="{B8D5C25C-F74A-46DF-8B56-A73C0CE80038}">
      <dgm:prSet/>
      <dgm:spPr/>
      <dgm:t>
        <a:bodyPr/>
        <a:lstStyle/>
        <a:p>
          <a:endParaRPr lang="vi-VN"/>
        </a:p>
      </dgm:t>
    </dgm:pt>
    <dgm:pt modelId="{95F265F8-6F24-4020-8410-2EE780332A11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2.0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Tài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khoản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175F8DE-1558-46A4-8571-5BFB51DD43FC}" type="parTrans" cxnId="{8388CFC1-22CF-4525-A54D-B7816D624052}">
      <dgm:prSet/>
      <dgm:spPr/>
      <dgm:t>
        <a:bodyPr/>
        <a:lstStyle/>
        <a:p>
          <a:endParaRPr lang="vi-VN"/>
        </a:p>
      </dgm:t>
    </dgm:pt>
    <dgm:pt modelId="{E4E70FB2-5D8B-4FE6-AE90-E194A1B6E485}" type="sibTrans" cxnId="{8388CFC1-22CF-4525-A54D-B7816D624052}">
      <dgm:prSet/>
      <dgm:spPr/>
      <dgm:t>
        <a:bodyPr/>
        <a:lstStyle/>
        <a:p>
          <a:endParaRPr lang="vi-VN"/>
        </a:p>
      </dgm:t>
    </dgm:pt>
    <dgm:pt modelId="{468A090C-554C-4998-B11C-020563F1B1BE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3.0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Giỏ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hàng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71CB5F34-F239-42B1-96A4-DBD9CC23E4E2}" type="parTrans" cxnId="{6AD990FF-8CEA-4E7A-B4DF-847CEB299FE2}">
      <dgm:prSet/>
      <dgm:spPr/>
      <dgm:t>
        <a:bodyPr/>
        <a:lstStyle/>
        <a:p>
          <a:endParaRPr lang="vi-VN"/>
        </a:p>
      </dgm:t>
    </dgm:pt>
    <dgm:pt modelId="{CB428562-B738-4FC6-BD03-188573BA759C}" type="sibTrans" cxnId="{6AD990FF-8CEA-4E7A-B4DF-847CEB299FE2}">
      <dgm:prSet/>
      <dgm:spPr/>
      <dgm:t>
        <a:bodyPr/>
        <a:lstStyle/>
        <a:p>
          <a:endParaRPr lang="vi-VN"/>
        </a:p>
      </dgm:t>
    </dgm:pt>
    <dgm:pt modelId="{99732A6E-F64F-4673-A501-AE47BB1A6AFE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4.0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phẩm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463D63A7-398C-4802-9E35-3B5E7F00632C}" type="parTrans" cxnId="{6F8667EE-5683-4C3C-8436-DCA7EC576015}">
      <dgm:prSet/>
      <dgm:spPr/>
      <dgm:t>
        <a:bodyPr/>
        <a:lstStyle/>
        <a:p>
          <a:endParaRPr lang="vi-VN"/>
        </a:p>
      </dgm:t>
    </dgm:pt>
    <dgm:pt modelId="{C5266D87-9EF6-4D7B-97C5-E2B54ADFF859}" type="sibTrans" cxnId="{6F8667EE-5683-4C3C-8436-DCA7EC576015}">
      <dgm:prSet/>
      <dgm:spPr/>
      <dgm:t>
        <a:bodyPr/>
        <a:lstStyle/>
        <a:p>
          <a:endParaRPr lang="vi-VN"/>
        </a:p>
      </dgm:t>
    </dgm:pt>
    <dgm:pt modelId="{E5FF311F-6EFA-440A-A510-85116FB71DB2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5.0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đàn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A4212083-9055-4D04-A815-DD1A3C0C69DC}" type="parTrans" cxnId="{5650D951-8316-4579-97F0-D0EBB0616FC6}">
      <dgm:prSet/>
      <dgm:spPr/>
      <dgm:t>
        <a:bodyPr/>
        <a:lstStyle/>
        <a:p>
          <a:endParaRPr lang="vi-VN"/>
        </a:p>
      </dgm:t>
    </dgm:pt>
    <dgm:pt modelId="{6BEF1DC3-EC7F-432B-BA73-9EAC54F0DBB3}" type="sibTrans" cxnId="{5650D951-8316-4579-97F0-D0EBB0616FC6}">
      <dgm:prSet/>
      <dgm:spPr/>
      <dgm:t>
        <a:bodyPr/>
        <a:lstStyle/>
        <a:p>
          <a:endParaRPr lang="vi-VN"/>
        </a:p>
      </dgm:t>
    </dgm:pt>
    <dgm:pt modelId="{CCE6EEFA-78E4-400A-BC05-EB37AD6F7277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Hỗ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Trợ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A9559AC5-8391-4F84-B911-D333DF1ACE1A}" type="parTrans" cxnId="{1D72D2A6-0877-400A-81DB-36987E63AFA4}">
      <dgm:prSet/>
      <dgm:spPr/>
      <dgm:t>
        <a:bodyPr/>
        <a:lstStyle/>
        <a:p>
          <a:endParaRPr lang="vi-VN"/>
        </a:p>
      </dgm:t>
    </dgm:pt>
    <dgm:pt modelId="{95636808-FAA6-46AB-8EE8-F12A7B9AFC6E}" type="sibTrans" cxnId="{1D72D2A6-0877-400A-81DB-36987E63AFA4}">
      <dgm:prSet/>
      <dgm:spPr/>
      <dgm:t>
        <a:bodyPr/>
        <a:lstStyle/>
        <a:p>
          <a:endParaRPr lang="vi-VN"/>
        </a:p>
      </dgm:t>
    </dgm:pt>
    <dgm:pt modelId="{2187A91B-87D7-47F1-A368-560F027279B6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1.1.2 Logo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4A5D27CF-6C21-4204-83EA-4B1916C68611}" type="parTrans" cxnId="{4BFDD48A-FCCC-44FF-A5AD-0CBB48378EBD}">
      <dgm:prSet/>
      <dgm:spPr/>
      <dgm:t>
        <a:bodyPr/>
        <a:lstStyle/>
        <a:p>
          <a:endParaRPr lang="vi-VN"/>
        </a:p>
      </dgm:t>
    </dgm:pt>
    <dgm:pt modelId="{9939FEF7-BCF2-4554-93D7-4AB953273DBB}" type="sibTrans" cxnId="{4BFDD48A-FCCC-44FF-A5AD-0CBB48378EBD}">
      <dgm:prSet/>
      <dgm:spPr/>
      <dgm:t>
        <a:bodyPr/>
        <a:lstStyle/>
        <a:p>
          <a:endParaRPr lang="vi-VN"/>
        </a:p>
      </dgm:t>
    </dgm:pt>
    <dgm:pt modelId="{D78417BC-A791-483A-B14C-3104D4C0C36C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1.1.3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kiếm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9DCF98E2-2F7D-4161-8E56-9C7C6693DB08}" type="parTrans" cxnId="{BC788E66-01A0-4FEC-B272-8E9FCBA48B8A}">
      <dgm:prSet/>
      <dgm:spPr/>
      <dgm:t>
        <a:bodyPr/>
        <a:lstStyle/>
        <a:p>
          <a:endParaRPr lang="vi-VN"/>
        </a:p>
      </dgm:t>
    </dgm:pt>
    <dgm:pt modelId="{868154F7-A7F3-49FD-B89F-B4104FF68575}" type="sibTrans" cxnId="{BC788E66-01A0-4FEC-B272-8E9FCBA48B8A}">
      <dgm:prSet/>
      <dgm:spPr/>
      <dgm:t>
        <a:bodyPr/>
        <a:lstStyle/>
        <a:p>
          <a:endParaRPr lang="vi-VN"/>
        </a:p>
      </dgm:t>
    </dgm:pt>
    <dgm:pt modelId="{ED2A214D-51B8-459B-97CE-1F129B2F53DB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báo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81B5E66-0D2F-4EBD-B6A1-B7B730153463}" type="parTrans" cxnId="{A05A9A82-8857-4B07-8506-8E5195EA04D5}">
      <dgm:prSet/>
      <dgm:spPr/>
      <dgm:t>
        <a:bodyPr/>
        <a:lstStyle/>
        <a:p>
          <a:endParaRPr lang="vi-VN"/>
        </a:p>
      </dgm:t>
    </dgm:pt>
    <dgm:pt modelId="{EBB413D8-7833-4FF3-A99E-ECD628305609}" type="sibTrans" cxnId="{A05A9A82-8857-4B07-8506-8E5195EA04D5}">
      <dgm:prSet/>
      <dgm:spPr/>
      <dgm:t>
        <a:bodyPr/>
        <a:lstStyle/>
        <a:p>
          <a:endParaRPr lang="vi-VN"/>
        </a:p>
      </dgm:t>
    </dgm:pt>
    <dgm:pt modelId="{61609C4E-8E4E-4ACC-B5AE-19EBDCE0004C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giá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4BFFF537-A8D7-4451-AC30-3EA68141E5B0}" type="parTrans" cxnId="{768DD269-1185-41D5-8CA7-C777DC7D0032}">
      <dgm:prSet/>
      <dgm:spPr/>
      <dgm:t>
        <a:bodyPr/>
        <a:lstStyle/>
        <a:p>
          <a:endParaRPr lang="vi-VN"/>
        </a:p>
      </dgm:t>
    </dgm:pt>
    <dgm:pt modelId="{0C234CE5-0070-4316-B08B-F8664F3FED3D}" type="sibTrans" cxnId="{768DD269-1185-41D5-8CA7-C777DC7D0032}">
      <dgm:prSet/>
      <dgm:spPr/>
      <dgm:t>
        <a:bodyPr/>
        <a:lstStyle/>
        <a:p>
          <a:endParaRPr lang="vi-VN"/>
        </a:p>
      </dgm:t>
    </dgm:pt>
    <dgm:pt modelId="{B214C4DA-E091-48A6-A04D-8DD9BAEB580A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2.1 Login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A7327D06-673E-4C00-B580-520D24ECF645}" type="parTrans" cxnId="{FCE3FF9C-CCAB-47AC-A204-68CBFE64C81E}">
      <dgm:prSet/>
      <dgm:spPr/>
      <dgm:t>
        <a:bodyPr/>
        <a:lstStyle/>
        <a:p>
          <a:endParaRPr lang="vi-VN"/>
        </a:p>
      </dgm:t>
    </dgm:pt>
    <dgm:pt modelId="{F3041C6F-39D8-4322-B50E-A6650485A7DD}" type="sibTrans" cxnId="{FCE3FF9C-CCAB-47AC-A204-68CBFE64C81E}">
      <dgm:prSet/>
      <dgm:spPr/>
      <dgm:t>
        <a:bodyPr/>
        <a:lstStyle/>
        <a:p>
          <a:endParaRPr lang="vi-VN"/>
        </a:p>
      </dgm:t>
    </dgm:pt>
    <dgm:pt modelId="{03EA6E61-7935-4C6C-BDAB-03A288C6BB37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6.2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thiệu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3F53BD9A-F803-4863-9F7C-03913CB47811}" type="parTrans" cxnId="{93A6A561-C3D1-42B5-90EF-53A142913FE8}">
      <dgm:prSet/>
      <dgm:spPr/>
      <dgm:t>
        <a:bodyPr/>
        <a:lstStyle/>
        <a:p>
          <a:endParaRPr lang="vi-VN"/>
        </a:p>
      </dgm:t>
    </dgm:pt>
    <dgm:pt modelId="{EAA98C0E-8B03-4116-B3EE-0E9299B5AB27}" type="sibTrans" cxnId="{93A6A561-C3D1-42B5-90EF-53A142913FE8}">
      <dgm:prSet/>
      <dgm:spPr/>
      <dgm:t>
        <a:bodyPr/>
        <a:lstStyle/>
        <a:p>
          <a:endParaRPr lang="vi-VN"/>
        </a:p>
      </dgm:t>
    </dgm:pt>
    <dgm:pt modelId="{14A78140-898C-43C5-8AB7-3B0D5BE84668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1.1.1.1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9872E89-3CD4-4DD9-82B6-C231C720189D}" type="parTrans" cxnId="{FE8A43AD-0237-4C50-9846-CEE98AFE6F94}">
      <dgm:prSet/>
      <dgm:spPr/>
      <dgm:t>
        <a:bodyPr/>
        <a:lstStyle/>
        <a:p>
          <a:endParaRPr lang="vi-VN"/>
        </a:p>
      </dgm:t>
    </dgm:pt>
    <dgm:pt modelId="{29A151DF-781D-47A0-8576-08D031A1A639}" type="sibTrans" cxnId="{FE8A43AD-0237-4C50-9846-CEE98AFE6F94}">
      <dgm:prSet/>
      <dgm:spPr/>
      <dgm:t>
        <a:bodyPr/>
        <a:lstStyle/>
        <a:p>
          <a:endParaRPr lang="vi-VN"/>
        </a:p>
      </dgm:t>
    </dgm:pt>
    <dgm:pt modelId="{8E8DBCA3-CCC2-45AC-894A-AB233C853E7A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1.1.2.1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logo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D33A6D2B-D1D5-42A9-8E67-0A9463DB7315}" type="parTrans" cxnId="{992E9FD2-C07B-4926-A4EA-AF8EDA55EB84}">
      <dgm:prSet/>
      <dgm:spPr/>
      <dgm:t>
        <a:bodyPr/>
        <a:lstStyle/>
        <a:p>
          <a:endParaRPr lang="vi-VN"/>
        </a:p>
      </dgm:t>
    </dgm:pt>
    <dgm:pt modelId="{26946C49-673F-4756-842B-F67D27457C9C}" type="sibTrans" cxnId="{992E9FD2-C07B-4926-A4EA-AF8EDA55EB84}">
      <dgm:prSet/>
      <dgm:spPr/>
      <dgm:t>
        <a:bodyPr/>
        <a:lstStyle/>
        <a:p>
          <a:endParaRPr lang="vi-VN"/>
        </a:p>
      </dgm:t>
    </dgm:pt>
    <dgm:pt modelId="{36103565-A04E-4175-B033-1F63343FEDD3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1.1.3.1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kiếm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32491765-C35B-4023-9972-A11DE5432406}" type="parTrans" cxnId="{AF82E2A1-FB52-456F-9DE8-2923061DC723}">
      <dgm:prSet/>
      <dgm:spPr/>
      <dgm:t>
        <a:bodyPr/>
        <a:lstStyle/>
        <a:p>
          <a:endParaRPr lang="vi-VN"/>
        </a:p>
      </dgm:t>
    </dgm:pt>
    <dgm:pt modelId="{4B54668C-EE73-48E4-B2BF-69BB3D1A06ED}" type="sibTrans" cxnId="{AF82E2A1-FB52-456F-9DE8-2923061DC723}">
      <dgm:prSet/>
      <dgm:spPr/>
      <dgm:t>
        <a:bodyPr/>
        <a:lstStyle/>
        <a:p>
          <a:endParaRPr lang="vi-VN"/>
        </a:p>
      </dgm:t>
    </dgm:pt>
    <dgm:pt modelId="{C9DB538F-792F-4F53-BC91-E6012000FFF5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1.2.1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footer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0D8DE28-B05B-4304-9F9D-F890DF082086}" type="parTrans" cxnId="{340C82CB-B8C2-4473-991B-C3613CC8AEB2}">
      <dgm:prSet/>
      <dgm:spPr/>
      <dgm:t>
        <a:bodyPr/>
        <a:lstStyle/>
        <a:p>
          <a:endParaRPr lang="vi-VN"/>
        </a:p>
      </dgm:t>
    </dgm:pt>
    <dgm:pt modelId="{527DB77B-1491-4056-8EDF-68E692704442}" type="sibTrans" cxnId="{340C82CB-B8C2-4473-991B-C3613CC8AEB2}">
      <dgm:prSet/>
      <dgm:spPr/>
      <dgm:t>
        <a:bodyPr/>
        <a:lstStyle/>
        <a:p>
          <a:endParaRPr lang="vi-VN"/>
        </a:p>
      </dgm:t>
    </dgm:pt>
    <dgm:pt modelId="{44EBA53E-C2B3-4B11-9BFF-5D3AF42DF0CD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2.1.1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login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394109E6-F877-4A13-9E8A-1F93E2498313}" type="parTrans" cxnId="{32DFA7FD-2CA9-4BF6-A0D1-C7ECCF5CF37D}">
      <dgm:prSet/>
      <dgm:spPr/>
      <dgm:t>
        <a:bodyPr/>
        <a:lstStyle/>
        <a:p>
          <a:endParaRPr lang="vi-VN"/>
        </a:p>
      </dgm:t>
    </dgm:pt>
    <dgm:pt modelId="{A0CD27A6-4632-441F-9C63-083EFD8177FF}" type="sibTrans" cxnId="{32DFA7FD-2CA9-4BF6-A0D1-C7ECCF5CF37D}">
      <dgm:prSet/>
      <dgm:spPr/>
      <dgm:t>
        <a:bodyPr/>
        <a:lstStyle/>
        <a:p>
          <a:endParaRPr lang="vi-VN"/>
        </a:p>
      </dgm:t>
    </dgm:pt>
    <dgm:pt modelId="{9AAD61C6-669D-40F7-AD3C-4E5DF8CA3F9F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3.1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giỏ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3E87D10D-D2B4-48A5-BF48-D16EF0C1EE61}" type="parTrans" cxnId="{EA9B3E02-1985-4454-B48A-CDE17ECF3A61}">
      <dgm:prSet/>
      <dgm:spPr/>
      <dgm:t>
        <a:bodyPr/>
        <a:lstStyle/>
        <a:p>
          <a:endParaRPr lang="vi-VN"/>
        </a:p>
      </dgm:t>
    </dgm:pt>
    <dgm:pt modelId="{BC3E24F9-A9E3-43FD-9DF6-6B39D32E4CF9}" type="sibTrans" cxnId="{EA9B3E02-1985-4454-B48A-CDE17ECF3A61}">
      <dgm:prSet/>
      <dgm:spPr/>
      <dgm:t>
        <a:bodyPr/>
        <a:lstStyle/>
        <a:p>
          <a:endParaRPr lang="vi-VN"/>
        </a:p>
      </dgm:t>
    </dgm:pt>
    <dgm:pt modelId="{D05AFECF-2FC3-4186-9649-ED1D70BD3200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4.1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phẩm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D8240E36-F6B7-4F36-95AC-CB58C515CEFD}" type="parTrans" cxnId="{CDB1D0E2-0AB3-438D-9153-6DBADA6B26BE}">
      <dgm:prSet/>
      <dgm:spPr/>
      <dgm:t>
        <a:bodyPr/>
        <a:lstStyle/>
        <a:p>
          <a:endParaRPr lang="vi-VN"/>
        </a:p>
      </dgm:t>
    </dgm:pt>
    <dgm:pt modelId="{AA12705F-60D3-4847-AF4F-88AD81352D07}" type="sibTrans" cxnId="{CDB1D0E2-0AB3-438D-9153-6DBADA6B26BE}">
      <dgm:prSet/>
      <dgm:spPr/>
      <dgm:t>
        <a:bodyPr/>
        <a:lstStyle/>
        <a:p>
          <a:endParaRPr lang="vi-VN"/>
        </a:p>
      </dgm:t>
    </dgm:pt>
    <dgm:pt modelId="{854A47D1-ED87-4DCC-B2D9-93DA58D3E72C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5.1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đàn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BFF7E477-AFB4-4033-A40D-183F07061E4E}" type="parTrans" cxnId="{1BD4CF83-8D60-4E7B-9AB3-F773A5BC796E}">
      <dgm:prSet/>
      <dgm:spPr/>
      <dgm:t>
        <a:bodyPr/>
        <a:lstStyle/>
        <a:p>
          <a:endParaRPr lang="vi-VN"/>
        </a:p>
      </dgm:t>
    </dgm:pt>
    <dgm:pt modelId="{D9818218-5A6E-4AEC-866D-3AF5B5E4595F}" type="sibTrans" cxnId="{1BD4CF83-8D60-4E7B-9AB3-F773A5BC796E}">
      <dgm:prSet/>
      <dgm:spPr/>
      <dgm:t>
        <a:bodyPr/>
        <a:lstStyle/>
        <a:p>
          <a:endParaRPr lang="vi-VN"/>
        </a:p>
      </dgm:t>
    </dgm:pt>
    <dgm:pt modelId="{E504E9E0-BC0F-499D-91B6-298CD28EE9C7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6.1.1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FB5C836-80E0-40A8-9F84-3A00D2F0CD7C}" type="parTrans" cxnId="{7A2808BF-FD92-4E60-95D3-D2B9492F3FE2}">
      <dgm:prSet/>
      <dgm:spPr/>
      <dgm:t>
        <a:bodyPr/>
        <a:lstStyle/>
        <a:p>
          <a:endParaRPr lang="vi-VN"/>
        </a:p>
      </dgm:t>
    </dgm:pt>
    <dgm:pt modelId="{F807D791-3BD9-43D6-8922-C5A7A6645C5A}" type="sibTrans" cxnId="{7A2808BF-FD92-4E60-95D3-D2B9492F3FE2}">
      <dgm:prSet/>
      <dgm:spPr/>
      <dgm:t>
        <a:bodyPr/>
        <a:lstStyle/>
        <a:p>
          <a:endParaRPr lang="vi-VN"/>
        </a:p>
      </dgm:t>
    </dgm:pt>
    <dgm:pt modelId="{7EC0B117-B464-4170-A552-87F1C8611DB6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6.2.1 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thiệu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BFD3C252-96E3-4D34-917E-14AAA3B8C5E2}" type="parTrans" cxnId="{CE088795-7DFD-40CA-AD3D-B9D44E3CC923}">
      <dgm:prSet/>
      <dgm:spPr/>
      <dgm:t>
        <a:bodyPr/>
        <a:lstStyle/>
        <a:p>
          <a:endParaRPr lang="vi-VN"/>
        </a:p>
      </dgm:t>
    </dgm:pt>
    <dgm:pt modelId="{58E8055D-B971-459A-B1BE-5261341AF77F}" type="sibTrans" cxnId="{CE088795-7DFD-40CA-AD3D-B9D44E3CC923}">
      <dgm:prSet/>
      <dgm:spPr/>
      <dgm:t>
        <a:bodyPr/>
        <a:lstStyle/>
        <a:p>
          <a:endParaRPr lang="vi-VN"/>
        </a:p>
      </dgm:t>
    </dgm:pt>
    <dgm:pt modelId="{462D97A0-7EB1-4B2B-AD7B-092F19C44004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7.0 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Testing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mỗi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smtClean="0">
              <a:latin typeface="Times New Roman" pitchFamily="18" charset="0"/>
              <a:cs typeface="Times New Roman" pitchFamily="18" charset="0"/>
            </a:rPr>
            <a:t>năng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6F38245C-6DB2-4654-9538-6B200ABB2880}" type="parTrans" cxnId="{BDEF258F-D154-4C7F-B62B-31FC00CD6EA2}">
      <dgm:prSet/>
      <dgm:spPr/>
      <dgm:t>
        <a:bodyPr/>
        <a:lstStyle/>
        <a:p>
          <a:endParaRPr lang="vi-VN"/>
        </a:p>
      </dgm:t>
    </dgm:pt>
    <dgm:pt modelId="{2C24148F-DE99-4CC0-8F98-ECC1267A70AE}" type="sibTrans" cxnId="{BDEF258F-D154-4C7F-B62B-31FC00CD6EA2}">
      <dgm:prSet/>
      <dgm:spPr/>
      <dgm:t>
        <a:bodyPr/>
        <a:lstStyle/>
        <a:p>
          <a:endParaRPr lang="vi-VN"/>
        </a:p>
      </dgm:t>
    </dgm:pt>
    <dgm:pt modelId="{B9BD9F79-6262-415D-8314-C9F37066754E}" type="pres">
      <dgm:prSet presAssocID="{5B9B7016-1286-4EED-9820-C9F4FEA294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FDD4DA5F-C021-4647-ADA4-5EBED4950E3A}" type="pres">
      <dgm:prSet presAssocID="{231C779C-DBE5-4DBF-86C4-CAAA5BCD66BC}" presName="hierRoot1" presStyleCnt="0">
        <dgm:presLayoutVars>
          <dgm:hierBranch val="init"/>
        </dgm:presLayoutVars>
      </dgm:prSet>
      <dgm:spPr/>
    </dgm:pt>
    <dgm:pt modelId="{A7363FF8-2029-4CC9-B67D-3DB09703091F}" type="pres">
      <dgm:prSet presAssocID="{231C779C-DBE5-4DBF-86C4-CAAA5BCD66BC}" presName="rootComposite1" presStyleCnt="0"/>
      <dgm:spPr/>
    </dgm:pt>
    <dgm:pt modelId="{A153135B-6170-405B-8139-85FA997105A5}" type="pres">
      <dgm:prSet presAssocID="{231C779C-DBE5-4DBF-86C4-CAAA5BCD66B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CFFCE6A-E83D-4590-91B5-83675FB6B152}" type="pres">
      <dgm:prSet presAssocID="{231C779C-DBE5-4DBF-86C4-CAAA5BCD66BC}" presName="rootConnector1" presStyleLbl="asst0" presStyleIdx="0" presStyleCnt="0"/>
      <dgm:spPr/>
      <dgm:t>
        <a:bodyPr/>
        <a:lstStyle/>
        <a:p>
          <a:endParaRPr lang="vi-VN"/>
        </a:p>
      </dgm:t>
    </dgm:pt>
    <dgm:pt modelId="{DAFE9625-6610-4C31-A924-9E1DD4C3FC1C}" type="pres">
      <dgm:prSet presAssocID="{231C779C-DBE5-4DBF-86C4-CAAA5BCD66BC}" presName="hierChild2" presStyleCnt="0"/>
      <dgm:spPr/>
    </dgm:pt>
    <dgm:pt modelId="{59583F49-2804-4047-B37E-723DF952E3DD}" type="pres">
      <dgm:prSet presAssocID="{871123B5-066D-4C29-957C-994400330F63}" presName="Name37" presStyleLbl="parChTrans1D2" presStyleIdx="0" presStyleCnt="7"/>
      <dgm:spPr/>
      <dgm:t>
        <a:bodyPr/>
        <a:lstStyle/>
        <a:p>
          <a:endParaRPr lang="vi-VN"/>
        </a:p>
      </dgm:t>
    </dgm:pt>
    <dgm:pt modelId="{266B284B-3A8C-4F69-A203-82C7693CBE66}" type="pres">
      <dgm:prSet presAssocID="{A1C13458-5A56-4917-84A0-D125D7930F78}" presName="hierRoot2" presStyleCnt="0">
        <dgm:presLayoutVars>
          <dgm:hierBranch val="init"/>
        </dgm:presLayoutVars>
      </dgm:prSet>
      <dgm:spPr/>
    </dgm:pt>
    <dgm:pt modelId="{D14A359D-85B2-4A98-93E2-A7379208FC45}" type="pres">
      <dgm:prSet presAssocID="{A1C13458-5A56-4917-84A0-D125D7930F78}" presName="rootComposite" presStyleCnt="0"/>
      <dgm:spPr/>
    </dgm:pt>
    <dgm:pt modelId="{0B639BB5-9E50-4113-A6F2-A0C6F8CF681E}" type="pres">
      <dgm:prSet presAssocID="{A1C13458-5A56-4917-84A0-D125D7930F78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19D5A82-6BBB-439E-BE81-429E646D5261}" type="pres">
      <dgm:prSet presAssocID="{A1C13458-5A56-4917-84A0-D125D7930F78}" presName="rootConnector" presStyleLbl="node2" presStyleIdx="0" presStyleCnt="7"/>
      <dgm:spPr/>
      <dgm:t>
        <a:bodyPr/>
        <a:lstStyle/>
        <a:p>
          <a:endParaRPr lang="vi-VN"/>
        </a:p>
      </dgm:t>
    </dgm:pt>
    <dgm:pt modelId="{3F75C556-CBEA-4DDC-A8FD-2B42509620E1}" type="pres">
      <dgm:prSet presAssocID="{A1C13458-5A56-4917-84A0-D125D7930F78}" presName="hierChild4" presStyleCnt="0"/>
      <dgm:spPr/>
    </dgm:pt>
    <dgm:pt modelId="{8D5F3452-F609-416B-A063-D1DFB6E88544}" type="pres">
      <dgm:prSet presAssocID="{137C340F-80F5-467A-9161-B5F0606A74DC}" presName="Name37" presStyleLbl="parChTrans1D3" presStyleIdx="0" presStyleCnt="8"/>
      <dgm:spPr/>
      <dgm:t>
        <a:bodyPr/>
        <a:lstStyle/>
        <a:p>
          <a:endParaRPr lang="vi-VN"/>
        </a:p>
      </dgm:t>
    </dgm:pt>
    <dgm:pt modelId="{5579D2DF-D12F-4BF9-9819-EFDCE15C967E}" type="pres">
      <dgm:prSet presAssocID="{A4733C49-2054-4FE9-8776-D0B38109F545}" presName="hierRoot2" presStyleCnt="0">
        <dgm:presLayoutVars>
          <dgm:hierBranch val="init"/>
        </dgm:presLayoutVars>
      </dgm:prSet>
      <dgm:spPr/>
    </dgm:pt>
    <dgm:pt modelId="{791B4529-9D36-4CCC-A58E-546A0AE4C29E}" type="pres">
      <dgm:prSet presAssocID="{A4733C49-2054-4FE9-8776-D0B38109F545}" presName="rootComposite" presStyleCnt="0"/>
      <dgm:spPr/>
    </dgm:pt>
    <dgm:pt modelId="{9EFEF224-7E5F-4C6E-9E2F-EA0CB4083FA1}" type="pres">
      <dgm:prSet presAssocID="{A4733C49-2054-4FE9-8776-D0B38109F545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A416EEA-CE86-4FD9-A9FD-69FA9286DF1C}" type="pres">
      <dgm:prSet presAssocID="{A4733C49-2054-4FE9-8776-D0B38109F545}" presName="rootConnector" presStyleLbl="node3" presStyleIdx="0" presStyleCnt="8"/>
      <dgm:spPr/>
      <dgm:t>
        <a:bodyPr/>
        <a:lstStyle/>
        <a:p>
          <a:endParaRPr lang="vi-VN"/>
        </a:p>
      </dgm:t>
    </dgm:pt>
    <dgm:pt modelId="{AD6A77B3-8BA9-42F4-9897-374CD0EFFBD7}" type="pres">
      <dgm:prSet presAssocID="{A4733C49-2054-4FE9-8776-D0B38109F545}" presName="hierChild4" presStyleCnt="0"/>
      <dgm:spPr/>
    </dgm:pt>
    <dgm:pt modelId="{CD5E2F24-5775-4E17-90D6-704376900300}" type="pres">
      <dgm:prSet presAssocID="{F81B5E66-0D2F-4EBD-B6A1-B7B730153463}" presName="Name37" presStyleLbl="parChTrans1D4" presStyleIdx="0" presStyleCnt="10"/>
      <dgm:spPr/>
      <dgm:t>
        <a:bodyPr/>
        <a:lstStyle/>
        <a:p>
          <a:endParaRPr lang="vi-VN"/>
        </a:p>
      </dgm:t>
    </dgm:pt>
    <dgm:pt modelId="{23195360-F110-416F-90BC-BB5D24FB2F01}" type="pres">
      <dgm:prSet presAssocID="{ED2A214D-51B8-459B-97CE-1F129B2F53DB}" presName="hierRoot2" presStyleCnt="0">
        <dgm:presLayoutVars>
          <dgm:hierBranch val="init"/>
        </dgm:presLayoutVars>
      </dgm:prSet>
      <dgm:spPr/>
    </dgm:pt>
    <dgm:pt modelId="{49D6C1C0-EE27-474E-93E4-B9F7F94FBC04}" type="pres">
      <dgm:prSet presAssocID="{ED2A214D-51B8-459B-97CE-1F129B2F53DB}" presName="rootComposite" presStyleCnt="0"/>
      <dgm:spPr/>
    </dgm:pt>
    <dgm:pt modelId="{9F6429E0-14B2-4CD4-9508-7823EDFC9A4C}" type="pres">
      <dgm:prSet presAssocID="{ED2A214D-51B8-459B-97CE-1F129B2F53DB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F7B1FCF6-E01D-4F44-96C6-5214A93BA18F}" type="pres">
      <dgm:prSet presAssocID="{ED2A214D-51B8-459B-97CE-1F129B2F53DB}" presName="rootConnector" presStyleLbl="node4" presStyleIdx="0" presStyleCnt="10"/>
      <dgm:spPr/>
      <dgm:t>
        <a:bodyPr/>
        <a:lstStyle/>
        <a:p>
          <a:endParaRPr lang="vi-VN"/>
        </a:p>
      </dgm:t>
    </dgm:pt>
    <dgm:pt modelId="{EF970AE0-4E77-42CE-9392-F149D69F86AD}" type="pres">
      <dgm:prSet presAssocID="{ED2A214D-51B8-459B-97CE-1F129B2F53DB}" presName="hierChild4" presStyleCnt="0"/>
      <dgm:spPr/>
    </dgm:pt>
    <dgm:pt modelId="{DE89294D-5B94-4944-B05B-932BA6B2C746}" type="pres">
      <dgm:prSet presAssocID="{F9872E89-3CD4-4DD9-82B6-C231C720189D}" presName="Name37" presStyleLbl="parChTrans1D4" presStyleIdx="1" presStyleCnt="10"/>
      <dgm:spPr/>
      <dgm:t>
        <a:bodyPr/>
        <a:lstStyle/>
        <a:p>
          <a:endParaRPr lang="vi-VN"/>
        </a:p>
      </dgm:t>
    </dgm:pt>
    <dgm:pt modelId="{5D7BD544-6085-4893-966C-476B3C81AB2C}" type="pres">
      <dgm:prSet presAssocID="{14A78140-898C-43C5-8AB7-3B0D5BE84668}" presName="hierRoot2" presStyleCnt="0">
        <dgm:presLayoutVars>
          <dgm:hierBranch val="init"/>
        </dgm:presLayoutVars>
      </dgm:prSet>
      <dgm:spPr/>
    </dgm:pt>
    <dgm:pt modelId="{4934A453-FB04-4717-8631-1A6F1369E25F}" type="pres">
      <dgm:prSet presAssocID="{14A78140-898C-43C5-8AB7-3B0D5BE84668}" presName="rootComposite" presStyleCnt="0"/>
      <dgm:spPr/>
    </dgm:pt>
    <dgm:pt modelId="{6252AC74-085A-41BA-A737-30A3A7C46183}" type="pres">
      <dgm:prSet presAssocID="{14A78140-898C-43C5-8AB7-3B0D5BE84668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D080C7D-FA0A-4BF7-9FC3-EA1A01F860C8}" type="pres">
      <dgm:prSet presAssocID="{14A78140-898C-43C5-8AB7-3B0D5BE84668}" presName="rootConnector" presStyleLbl="node4" presStyleIdx="1" presStyleCnt="10"/>
      <dgm:spPr/>
      <dgm:t>
        <a:bodyPr/>
        <a:lstStyle/>
        <a:p>
          <a:endParaRPr lang="vi-VN"/>
        </a:p>
      </dgm:t>
    </dgm:pt>
    <dgm:pt modelId="{F95BD4EB-606E-435C-A7A0-4A77F1647A42}" type="pres">
      <dgm:prSet presAssocID="{14A78140-898C-43C5-8AB7-3B0D5BE84668}" presName="hierChild4" presStyleCnt="0"/>
      <dgm:spPr/>
    </dgm:pt>
    <dgm:pt modelId="{3955E6F8-8048-4AEF-8B75-B52666CA8D20}" type="pres">
      <dgm:prSet presAssocID="{14A78140-898C-43C5-8AB7-3B0D5BE84668}" presName="hierChild5" presStyleCnt="0"/>
      <dgm:spPr/>
    </dgm:pt>
    <dgm:pt modelId="{DDC44A51-8FBC-4F6E-8918-A6933C179ED7}" type="pres">
      <dgm:prSet presAssocID="{ED2A214D-51B8-459B-97CE-1F129B2F53DB}" presName="hierChild5" presStyleCnt="0"/>
      <dgm:spPr/>
    </dgm:pt>
    <dgm:pt modelId="{AF186B2A-BDA1-4312-B139-948B092ABE3F}" type="pres">
      <dgm:prSet presAssocID="{4A5D27CF-6C21-4204-83EA-4B1916C68611}" presName="Name37" presStyleLbl="parChTrans1D4" presStyleIdx="2" presStyleCnt="10"/>
      <dgm:spPr/>
      <dgm:t>
        <a:bodyPr/>
        <a:lstStyle/>
        <a:p>
          <a:endParaRPr lang="vi-VN"/>
        </a:p>
      </dgm:t>
    </dgm:pt>
    <dgm:pt modelId="{1ED68E02-012D-4592-96B8-855EFDA14D18}" type="pres">
      <dgm:prSet presAssocID="{2187A91B-87D7-47F1-A368-560F027279B6}" presName="hierRoot2" presStyleCnt="0">
        <dgm:presLayoutVars>
          <dgm:hierBranch val="init"/>
        </dgm:presLayoutVars>
      </dgm:prSet>
      <dgm:spPr/>
    </dgm:pt>
    <dgm:pt modelId="{952FC7BD-F6A1-4C0C-BF2D-F76FD170E357}" type="pres">
      <dgm:prSet presAssocID="{2187A91B-87D7-47F1-A368-560F027279B6}" presName="rootComposite" presStyleCnt="0"/>
      <dgm:spPr/>
    </dgm:pt>
    <dgm:pt modelId="{CBA5A420-90E9-4B83-8D18-844F93981615}" type="pres">
      <dgm:prSet presAssocID="{2187A91B-87D7-47F1-A368-560F027279B6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02401E8-9AB0-457F-BC3D-3760D18F54DB}" type="pres">
      <dgm:prSet presAssocID="{2187A91B-87D7-47F1-A368-560F027279B6}" presName="rootConnector" presStyleLbl="node4" presStyleIdx="2" presStyleCnt="10"/>
      <dgm:spPr/>
      <dgm:t>
        <a:bodyPr/>
        <a:lstStyle/>
        <a:p>
          <a:endParaRPr lang="vi-VN"/>
        </a:p>
      </dgm:t>
    </dgm:pt>
    <dgm:pt modelId="{3C1B75A9-E663-49C4-96F6-ABC98D51525B}" type="pres">
      <dgm:prSet presAssocID="{2187A91B-87D7-47F1-A368-560F027279B6}" presName="hierChild4" presStyleCnt="0"/>
      <dgm:spPr/>
    </dgm:pt>
    <dgm:pt modelId="{631438E1-8C10-4784-ACB5-7EC62C7024BF}" type="pres">
      <dgm:prSet presAssocID="{D33A6D2B-D1D5-42A9-8E67-0A9463DB7315}" presName="Name37" presStyleLbl="parChTrans1D4" presStyleIdx="3" presStyleCnt="10"/>
      <dgm:spPr/>
      <dgm:t>
        <a:bodyPr/>
        <a:lstStyle/>
        <a:p>
          <a:endParaRPr lang="vi-VN"/>
        </a:p>
      </dgm:t>
    </dgm:pt>
    <dgm:pt modelId="{345C2C20-AB1B-4544-8731-4A796D5C9C5E}" type="pres">
      <dgm:prSet presAssocID="{8E8DBCA3-CCC2-45AC-894A-AB233C853E7A}" presName="hierRoot2" presStyleCnt="0">
        <dgm:presLayoutVars>
          <dgm:hierBranch val="init"/>
        </dgm:presLayoutVars>
      </dgm:prSet>
      <dgm:spPr/>
    </dgm:pt>
    <dgm:pt modelId="{8E450187-CDCD-4D16-B549-64F0D4CCDD98}" type="pres">
      <dgm:prSet presAssocID="{8E8DBCA3-CCC2-45AC-894A-AB233C853E7A}" presName="rootComposite" presStyleCnt="0"/>
      <dgm:spPr/>
    </dgm:pt>
    <dgm:pt modelId="{CE66077C-5E99-4976-8D4B-139930936565}" type="pres">
      <dgm:prSet presAssocID="{8E8DBCA3-CCC2-45AC-894A-AB233C853E7A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784ABBF-1691-4F68-A8C0-065B86F68709}" type="pres">
      <dgm:prSet presAssocID="{8E8DBCA3-CCC2-45AC-894A-AB233C853E7A}" presName="rootConnector" presStyleLbl="node4" presStyleIdx="3" presStyleCnt="10"/>
      <dgm:spPr/>
      <dgm:t>
        <a:bodyPr/>
        <a:lstStyle/>
        <a:p>
          <a:endParaRPr lang="vi-VN"/>
        </a:p>
      </dgm:t>
    </dgm:pt>
    <dgm:pt modelId="{6330A8A0-1689-4A86-886A-96727B1CF9CB}" type="pres">
      <dgm:prSet presAssocID="{8E8DBCA3-CCC2-45AC-894A-AB233C853E7A}" presName="hierChild4" presStyleCnt="0"/>
      <dgm:spPr/>
    </dgm:pt>
    <dgm:pt modelId="{CDAF2441-B362-4721-BA71-46E2E136129C}" type="pres">
      <dgm:prSet presAssocID="{8E8DBCA3-CCC2-45AC-894A-AB233C853E7A}" presName="hierChild5" presStyleCnt="0"/>
      <dgm:spPr/>
    </dgm:pt>
    <dgm:pt modelId="{55D03644-FB98-482D-BC32-8845576BB298}" type="pres">
      <dgm:prSet presAssocID="{2187A91B-87D7-47F1-A368-560F027279B6}" presName="hierChild5" presStyleCnt="0"/>
      <dgm:spPr/>
    </dgm:pt>
    <dgm:pt modelId="{56B0CDBA-BB0F-438A-914C-9F6DB9779B7E}" type="pres">
      <dgm:prSet presAssocID="{9DCF98E2-2F7D-4161-8E56-9C7C6693DB08}" presName="Name37" presStyleLbl="parChTrans1D4" presStyleIdx="4" presStyleCnt="10"/>
      <dgm:spPr/>
      <dgm:t>
        <a:bodyPr/>
        <a:lstStyle/>
        <a:p>
          <a:endParaRPr lang="vi-VN"/>
        </a:p>
      </dgm:t>
    </dgm:pt>
    <dgm:pt modelId="{382D61BA-AE2D-4DD0-9504-A0F03DFEBFCC}" type="pres">
      <dgm:prSet presAssocID="{D78417BC-A791-483A-B14C-3104D4C0C36C}" presName="hierRoot2" presStyleCnt="0">
        <dgm:presLayoutVars>
          <dgm:hierBranch val="init"/>
        </dgm:presLayoutVars>
      </dgm:prSet>
      <dgm:spPr/>
    </dgm:pt>
    <dgm:pt modelId="{B1F0A17A-DBB5-41BB-A4FF-85F71508CF83}" type="pres">
      <dgm:prSet presAssocID="{D78417BC-A791-483A-B14C-3104D4C0C36C}" presName="rootComposite" presStyleCnt="0"/>
      <dgm:spPr/>
    </dgm:pt>
    <dgm:pt modelId="{CD92CC58-31B4-4D1C-A8E5-3B64E33BEF93}" type="pres">
      <dgm:prSet presAssocID="{D78417BC-A791-483A-B14C-3104D4C0C36C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DEF8628-DC5B-44D7-BC62-6AA4523C276A}" type="pres">
      <dgm:prSet presAssocID="{D78417BC-A791-483A-B14C-3104D4C0C36C}" presName="rootConnector" presStyleLbl="node4" presStyleIdx="4" presStyleCnt="10"/>
      <dgm:spPr/>
      <dgm:t>
        <a:bodyPr/>
        <a:lstStyle/>
        <a:p>
          <a:endParaRPr lang="vi-VN"/>
        </a:p>
      </dgm:t>
    </dgm:pt>
    <dgm:pt modelId="{89138853-1D2D-49AF-B498-6979ECA6639E}" type="pres">
      <dgm:prSet presAssocID="{D78417BC-A791-483A-B14C-3104D4C0C36C}" presName="hierChild4" presStyleCnt="0"/>
      <dgm:spPr/>
    </dgm:pt>
    <dgm:pt modelId="{50943577-35CC-41CC-A8E4-DF849B29A7BA}" type="pres">
      <dgm:prSet presAssocID="{32491765-C35B-4023-9972-A11DE5432406}" presName="Name37" presStyleLbl="parChTrans1D4" presStyleIdx="5" presStyleCnt="10"/>
      <dgm:spPr/>
      <dgm:t>
        <a:bodyPr/>
        <a:lstStyle/>
        <a:p>
          <a:endParaRPr lang="vi-VN"/>
        </a:p>
      </dgm:t>
    </dgm:pt>
    <dgm:pt modelId="{70F0B960-4A07-4FFA-9DCC-531B1E3BBE9C}" type="pres">
      <dgm:prSet presAssocID="{36103565-A04E-4175-B033-1F63343FEDD3}" presName="hierRoot2" presStyleCnt="0">
        <dgm:presLayoutVars>
          <dgm:hierBranch val="init"/>
        </dgm:presLayoutVars>
      </dgm:prSet>
      <dgm:spPr/>
    </dgm:pt>
    <dgm:pt modelId="{28971ABD-65EE-4B18-8A0C-C4C0F051B1EC}" type="pres">
      <dgm:prSet presAssocID="{36103565-A04E-4175-B033-1F63343FEDD3}" presName="rootComposite" presStyleCnt="0"/>
      <dgm:spPr/>
    </dgm:pt>
    <dgm:pt modelId="{9F8C0ED2-6342-4AE0-933B-0EBD48E07DAD}" type="pres">
      <dgm:prSet presAssocID="{36103565-A04E-4175-B033-1F63343FEDD3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032828F-C025-426B-B985-B1161551D40D}" type="pres">
      <dgm:prSet presAssocID="{36103565-A04E-4175-B033-1F63343FEDD3}" presName="rootConnector" presStyleLbl="node4" presStyleIdx="5" presStyleCnt="10"/>
      <dgm:spPr/>
      <dgm:t>
        <a:bodyPr/>
        <a:lstStyle/>
        <a:p>
          <a:endParaRPr lang="vi-VN"/>
        </a:p>
      </dgm:t>
    </dgm:pt>
    <dgm:pt modelId="{369F6A8E-D34F-4862-A7F2-93F90F923329}" type="pres">
      <dgm:prSet presAssocID="{36103565-A04E-4175-B033-1F63343FEDD3}" presName="hierChild4" presStyleCnt="0"/>
      <dgm:spPr/>
    </dgm:pt>
    <dgm:pt modelId="{90B00700-3797-451F-B1D7-2B82508939BF}" type="pres">
      <dgm:prSet presAssocID="{36103565-A04E-4175-B033-1F63343FEDD3}" presName="hierChild5" presStyleCnt="0"/>
      <dgm:spPr/>
    </dgm:pt>
    <dgm:pt modelId="{53492BA6-81F6-4D28-A894-DBA2333D0870}" type="pres">
      <dgm:prSet presAssocID="{D78417BC-A791-483A-B14C-3104D4C0C36C}" presName="hierChild5" presStyleCnt="0"/>
      <dgm:spPr/>
    </dgm:pt>
    <dgm:pt modelId="{1863BE3B-89E6-4E8E-93B2-D925B881E348}" type="pres">
      <dgm:prSet presAssocID="{A4733C49-2054-4FE9-8776-D0B38109F545}" presName="hierChild5" presStyleCnt="0"/>
      <dgm:spPr/>
    </dgm:pt>
    <dgm:pt modelId="{7F19C0C3-A064-4D3F-B499-27DB2F4F8935}" type="pres">
      <dgm:prSet presAssocID="{78D59F19-5271-4D2C-9B0D-547DFD618075}" presName="Name37" presStyleLbl="parChTrans1D3" presStyleIdx="1" presStyleCnt="8"/>
      <dgm:spPr/>
      <dgm:t>
        <a:bodyPr/>
        <a:lstStyle/>
        <a:p>
          <a:endParaRPr lang="vi-VN"/>
        </a:p>
      </dgm:t>
    </dgm:pt>
    <dgm:pt modelId="{A5C1B9A2-91F6-4E6C-9BFD-5CA218AEB4A8}" type="pres">
      <dgm:prSet presAssocID="{DEAE419C-65F3-4580-B5E6-7CBFA261C9F3}" presName="hierRoot2" presStyleCnt="0">
        <dgm:presLayoutVars>
          <dgm:hierBranch val="init"/>
        </dgm:presLayoutVars>
      </dgm:prSet>
      <dgm:spPr/>
    </dgm:pt>
    <dgm:pt modelId="{BF0A08FE-5486-480E-936F-C9FFF3285448}" type="pres">
      <dgm:prSet presAssocID="{DEAE419C-65F3-4580-B5E6-7CBFA261C9F3}" presName="rootComposite" presStyleCnt="0"/>
      <dgm:spPr/>
    </dgm:pt>
    <dgm:pt modelId="{232286F5-16F5-4242-A2B5-551CC25EF033}" type="pres">
      <dgm:prSet presAssocID="{DEAE419C-65F3-4580-B5E6-7CBFA261C9F3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D44E8BE-5304-4F94-A032-F63C5F87C6D8}" type="pres">
      <dgm:prSet presAssocID="{DEAE419C-65F3-4580-B5E6-7CBFA261C9F3}" presName="rootConnector" presStyleLbl="node3" presStyleIdx="1" presStyleCnt="8"/>
      <dgm:spPr/>
      <dgm:t>
        <a:bodyPr/>
        <a:lstStyle/>
        <a:p>
          <a:endParaRPr lang="vi-VN"/>
        </a:p>
      </dgm:t>
    </dgm:pt>
    <dgm:pt modelId="{C1045BB8-48C1-40F7-BF7C-61FCD111E819}" type="pres">
      <dgm:prSet presAssocID="{DEAE419C-65F3-4580-B5E6-7CBFA261C9F3}" presName="hierChild4" presStyleCnt="0"/>
      <dgm:spPr/>
    </dgm:pt>
    <dgm:pt modelId="{97A20475-8FA0-44B3-A79C-23DE362FB95D}" type="pres">
      <dgm:prSet presAssocID="{00D8DE28-B05B-4304-9F9D-F890DF082086}" presName="Name37" presStyleLbl="parChTrans1D4" presStyleIdx="6" presStyleCnt="10"/>
      <dgm:spPr/>
      <dgm:t>
        <a:bodyPr/>
        <a:lstStyle/>
        <a:p>
          <a:endParaRPr lang="vi-VN"/>
        </a:p>
      </dgm:t>
    </dgm:pt>
    <dgm:pt modelId="{741155DD-B56E-4C5E-82E9-E3D17E12DC98}" type="pres">
      <dgm:prSet presAssocID="{C9DB538F-792F-4F53-BC91-E6012000FFF5}" presName="hierRoot2" presStyleCnt="0">
        <dgm:presLayoutVars>
          <dgm:hierBranch val="init"/>
        </dgm:presLayoutVars>
      </dgm:prSet>
      <dgm:spPr/>
    </dgm:pt>
    <dgm:pt modelId="{AC91D9EB-DF64-4C18-91AA-8B6D236D2C2C}" type="pres">
      <dgm:prSet presAssocID="{C9DB538F-792F-4F53-BC91-E6012000FFF5}" presName="rootComposite" presStyleCnt="0"/>
      <dgm:spPr/>
    </dgm:pt>
    <dgm:pt modelId="{9510215C-CAF8-478C-81E3-5D5161B3F722}" type="pres">
      <dgm:prSet presAssocID="{C9DB538F-792F-4F53-BC91-E6012000FFF5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EFA22EE-BAB2-4317-96A6-981E280C24E8}" type="pres">
      <dgm:prSet presAssocID="{C9DB538F-792F-4F53-BC91-E6012000FFF5}" presName="rootConnector" presStyleLbl="node4" presStyleIdx="6" presStyleCnt="10"/>
      <dgm:spPr/>
      <dgm:t>
        <a:bodyPr/>
        <a:lstStyle/>
        <a:p>
          <a:endParaRPr lang="vi-VN"/>
        </a:p>
      </dgm:t>
    </dgm:pt>
    <dgm:pt modelId="{5B74BB4D-8289-4A1E-9203-65CEABE61C21}" type="pres">
      <dgm:prSet presAssocID="{C9DB538F-792F-4F53-BC91-E6012000FFF5}" presName="hierChild4" presStyleCnt="0"/>
      <dgm:spPr/>
    </dgm:pt>
    <dgm:pt modelId="{6739533B-883C-44BE-BE9A-6CCD3AD200D6}" type="pres">
      <dgm:prSet presAssocID="{C9DB538F-792F-4F53-BC91-E6012000FFF5}" presName="hierChild5" presStyleCnt="0"/>
      <dgm:spPr/>
    </dgm:pt>
    <dgm:pt modelId="{C23102DD-B3EA-495F-B9BE-8B5FB8FC033C}" type="pres">
      <dgm:prSet presAssocID="{DEAE419C-65F3-4580-B5E6-7CBFA261C9F3}" presName="hierChild5" presStyleCnt="0"/>
      <dgm:spPr/>
    </dgm:pt>
    <dgm:pt modelId="{DC1DEB70-6D08-4C9A-8ACD-1A764C1E07E9}" type="pres">
      <dgm:prSet presAssocID="{A1C13458-5A56-4917-84A0-D125D7930F78}" presName="hierChild5" presStyleCnt="0"/>
      <dgm:spPr/>
    </dgm:pt>
    <dgm:pt modelId="{B890EF15-5EDE-46B5-9716-E3A65F16DAA4}" type="pres">
      <dgm:prSet presAssocID="{0175F8DE-1558-46A4-8571-5BFB51DD43FC}" presName="Name37" presStyleLbl="parChTrans1D2" presStyleIdx="1" presStyleCnt="7"/>
      <dgm:spPr/>
      <dgm:t>
        <a:bodyPr/>
        <a:lstStyle/>
        <a:p>
          <a:endParaRPr lang="vi-VN"/>
        </a:p>
      </dgm:t>
    </dgm:pt>
    <dgm:pt modelId="{3D743BAB-AFC3-4CD9-9621-713F33859BB5}" type="pres">
      <dgm:prSet presAssocID="{95F265F8-6F24-4020-8410-2EE780332A11}" presName="hierRoot2" presStyleCnt="0">
        <dgm:presLayoutVars>
          <dgm:hierBranch val="init"/>
        </dgm:presLayoutVars>
      </dgm:prSet>
      <dgm:spPr/>
    </dgm:pt>
    <dgm:pt modelId="{3FE915FC-26C3-4DC1-A074-5A85E6A5B248}" type="pres">
      <dgm:prSet presAssocID="{95F265F8-6F24-4020-8410-2EE780332A11}" presName="rootComposite" presStyleCnt="0"/>
      <dgm:spPr/>
    </dgm:pt>
    <dgm:pt modelId="{5165B597-31BB-404D-A643-D74E578A3C8A}" type="pres">
      <dgm:prSet presAssocID="{95F265F8-6F24-4020-8410-2EE780332A11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69C0C09-1645-4ABC-A73A-B3FABEA689E2}" type="pres">
      <dgm:prSet presAssocID="{95F265F8-6F24-4020-8410-2EE780332A11}" presName="rootConnector" presStyleLbl="node2" presStyleIdx="1" presStyleCnt="7"/>
      <dgm:spPr/>
      <dgm:t>
        <a:bodyPr/>
        <a:lstStyle/>
        <a:p>
          <a:endParaRPr lang="vi-VN"/>
        </a:p>
      </dgm:t>
    </dgm:pt>
    <dgm:pt modelId="{F2D01CFA-42A2-4DFF-A765-E6A5ADBC0017}" type="pres">
      <dgm:prSet presAssocID="{95F265F8-6F24-4020-8410-2EE780332A11}" presName="hierChild4" presStyleCnt="0"/>
      <dgm:spPr/>
    </dgm:pt>
    <dgm:pt modelId="{EE7AE7E3-B15E-4402-BD4B-210E0545ECB9}" type="pres">
      <dgm:prSet presAssocID="{A7327D06-673E-4C00-B580-520D24ECF645}" presName="Name37" presStyleLbl="parChTrans1D3" presStyleIdx="2" presStyleCnt="8"/>
      <dgm:spPr/>
      <dgm:t>
        <a:bodyPr/>
        <a:lstStyle/>
        <a:p>
          <a:endParaRPr lang="vi-VN"/>
        </a:p>
      </dgm:t>
    </dgm:pt>
    <dgm:pt modelId="{D4407270-51BD-4FB6-A374-A38A2EFEE027}" type="pres">
      <dgm:prSet presAssocID="{B214C4DA-E091-48A6-A04D-8DD9BAEB580A}" presName="hierRoot2" presStyleCnt="0">
        <dgm:presLayoutVars>
          <dgm:hierBranch val="init"/>
        </dgm:presLayoutVars>
      </dgm:prSet>
      <dgm:spPr/>
    </dgm:pt>
    <dgm:pt modelId="{45A120A2-DACD-4F99-BEA3-563E44E6E612}" type="pres">
      <dgm:prSet presAssocID="{B214C4DA-E091-48A6-A04D-8DD9BAEB580A}" presName="rootComposite" presStyleCnt="0"/>
      <dgm:spPr/>
    </dgm:pt>
    <dgm:pt modelId="{B545310E-C3EB-45F9-8001-28157D0F3959}" type="pres">
      <dgm:prSet presAssocID="{B214C4DA-E091-48A6-A04D-8DD9BAEB580A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3EB8D00-7666-4AC4-87EA-CA996A1C40AD}" type="pres">
      <dgm:prSet presAssocID="{B214C4DA-E091-48A6-A04D-8DD9BAEB580A}" presName="rootConnector" presStyleLbl="node3" presStyleIdx="2" presStyleCnt="8"/>
      <dgm:spPr/>
      <dgm:t>
        <a:bodyPr/>
        <a:lstStyle/>
        <a:p>
          <a:endParaRPr lang="vi-VN"/>
        </a:p>
      </dgm:t>
    </dgm:pt>
    <dgm:pt modelId="{82E580C4-966D-4714-851C-895DAF99E945}" type="pres">
      <dgm:prSet presAssocID="{B214C4DA-E091-48A6-A04D-8DD9BAEB580A}" presName="hierChild4" presStyleCnt="0"/>
      <dgm:spPr/>
    </dgm:pt>
    <dgm:pt modelId="{E9DADA6C-221F-4B94-B5CF-7843A8A0118E}" type="pres">
      <dgm:prSet presAssocID="{394109E6-F877-4A13-9E8A-1F93E2498313}" presName="Name37" presStyleLbl="parChTrans1D4" presStyleIdx="7" presStyleCnt="10"/>
      <dgm:spPr/>
      <dgm:t>
        <a:bodyPr/>
        <a:lstStyle/>
        <a:p>
          <a:endParaRPr lang="vi-VN"/>
        </a:p>
      </dgm:t>
    </dgm:pt>
    <dgm:pt modelId="{E4136E26-6E16-4299-A508-B6D6DF48899F}" type="pres">
      <dgm:prSet presAssocID="{44EBA53E-C2B3-4B11-9BFF-5D3AF42DF0CD}" presName="hierRoot2" presStyleCnt="0">
        <dgm:presLayoutVars>
          <dgm:hierBranch val="init"/>
        </dgm:presLayoutVars>
      </dgm:prSet>
      <dgm:spPr/>
    </dgm:pt>
    <dgm:pt modelId="{22558E38-A094-4310-AC6A-5096BBC92BFB}" type="pres">
      <dgm:prSet presAssocID="{44EBA53E-C2B3-4B11-9BFF-5D3AF42DF0CD}" presName="rootComposite" presStyleCnt="0"/>
      <dgm:spPr/>
    </dgm:pt>
    <dgm:pt modelId="{8B5084F0-AD22-493A-94A6-BFF54A406C80}" type="pres">
      <dgm:prSet presAssocID="{44EBA53E-C2B3-4B11-9BFF-5D3AF42DF0CD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93F8F43-88E5-46B6-A025-78B874B08E52}" type="pres">
      <dgm:prSet presAssocID="{44EBA53E-C2B3-4B11-9BFF-5D3AF42DF0CD}" presName="rootConnector" presStyleLbl="node4" presStyleIdx="7" presStyleCnt="10"/>
      <dgm:spPr/>
      <dgm:t>
        <a:bodyPr/>
        <a:lstStyle/>
        <a:p>
          <a:endParaRPr lang="vi-VN"/>
        </a:p>
      </dgm:t>
    </dgm:pt>
    <dgm:pt modelId="{13236094-9803-49DB-BE0F-C266C9C5CE6B}" type="pres">
      <dgm:prSet presAssocID="{44EBA53E-C2B3-4B11-9BFF-5D3AF42DF0CD}" presName="hierChild4" presStyleCnt="0"/>
      <dgm:spPr/>
    </dgm:pt>
    <dgm:pt modelId="{0F29632C-8BC4-4A19-A7B6-305DB16227AF}" type="pres">
      <dgm:prSet presAssocID="{44EBA53E-C2B3-4B11-9BFF-5D3AF42DF0CD}" presName="hierChild5" presStyleCnt="0"/>
      <dgm:spPr/>
    </dgm:pt>
    <dgm:pt modelId="{7736EB16-6C27-46D1-8C1B-22FB6A1C189F}" type="pres">
      <dgm:prSet presAssocID="{B214C4DA-E091-48A6-A04D-8DD9BAEB580A}" presName="hierChild5" presStyleCnt="0"/>
      <dgm:spPr/>
    </dgm:pt>
    <dgm:pt modelId="{847FA1BC-7B37-41A9-B47A-CBDDD9F06848}" type="pres">
      <dgm:prSet presAssocID="{95F265F8-6F24-4020-8410-2EE780332A11}" presName="hierChild5" presStyleCnt="0"/>
      <dgm:spPr/>
    </dgm:pt>
    <dgm:pt modelId="{69CDE6E0-D155-430B-A6E1-2CC8ABCDB2DD}" type="pres">
      <dgm:prSet presAssocID="{71CB5F34-F239-42B1-96A4-DBD9CC23E4E2}" presName="Name37" presStyleLbl="parChTrans1D2" presStyleIdx="2" presStyleCnt="7"/>
      <dgm:spPr/>
      <dgm:t>
        <a:bodyPr/>
        <a:lstStyle/>
        <a:p>
          <a:endParaRPr lang="vi-VN"/>
        </a:p>
      </dgm:t>
    </dgm:pt>
    <dgm:pt modelId="{A2AFBDFD-526F-425D-8D5B-D221CD1F39AB}" type="pres">
      <dgm:prSet presAssocID="{468A090C-554C-4998-B11C-020563F1B1BE}" presName="hierRoot2" presStyleCnt="0">
        <dgm:presLayoutVars>
          <dgm:hierBranch val="init"/>
        </dgm:presLayoutVars>
      </dgm:prSet>
      <dgm:spPr/>
    </dgm:pt>
    <dgm:pt modelId="{03D2EFF3-1226-43F0-8011-F7EDC10B05AC}" type="pres">
      <dgm:prSet presAssocID="{468A090C-554C-4998-B11C-020563F1B1BE}" presName="rootComposite" presStyleCnt="0"/>
      <dgm:spPr/>
    </dgm:pt>
    <dgm:pt modelId="{7CD828B7-D264-48E7-A1ED-78EC7082420F}" type="pres">
      <dgm:prSet presAssocID="{468A090C-554C-4998-B11C-020563F1B1BE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A8589AA-DDEB-4E63-B351-8FF1893A0BFB}" type="pres">
      <dgm:prSet presAssocID="{468A090C-554C-4998-B11C-020563F1B1BE}" presName="rootConnector" presStyleLbl="node2" presStyleIdx="2" presStyleCnt="7"/>
      <dgm:spPr/>
      <dgm:t>
        <a:bodyPr/>
        <a:lstStyle/>
        <a:p>
          <a:endParaRPr lang="vi-VN"/>
        </a:p>
      </dgm:t>
    </dgm:pt>
    <dgm:pt modelId="{3714587A-B909-4AE9-9FE3-7A6AE8E59AB8}" type="pres">
      <dgm:prSet presAssocID="{468A090C-554C-4998-B11C-020563F1B1BE}" presName="hierChild4" presStyleCnt="0"/>
      <dgm:spPr/>
    </dgm:pt>
    <dgm:pt modelId="{8D5026BB-EEB2-40CC-8C80-C914052BB8C7}" type="pres">
      <dgm:prSet presAssocID="{3E87D10D-D2B4-48A5-BF48-D16EF0C1EE61}" presName="Name37" presStyleLbl="parChTrans1D3" presStyleIdx="3" presStyleCnt="8"/>
      <dgm:spPr/>
      <dgm:t>
        <a:bodyPr/>
        <a:lstStyle/>
        <a:p>
          <a:endParaRPr lang="vi-VN"/>
        </a:p>
      </dgm:t>
    </dgm:pt>
    <dgm:pt modelId="{1F7F39AB-392D-4F48-AE54-A97CE630B4AE}" type="pres">
      <dgm:prSet presAssocID="{9AAD61C6-669D-40F7-AD3C-4E5DF8CA3F9F}" presName="hierRoot2" presStyleCnt="0">
        <dgm:presLayoutVars>
          <dgm:hierBranch val="init"/>
        </dgm:presLayoutVars>
      </dgm:prSet>
      <dgm:spPr/>
    </dgm:pt>
    <dgm:pt modelId="{26288A6E-673B-4CF6-9063-8AACF12F3180}" type="pres">
      <dgm:prSet presAssocID="{9AAD61C6-669D-40F7-AD3C-4E5DF8CA3F9F}" presName="rootComposite" presStyleCnt="0"/>
      <dgm:spPr/>
    </dgm:pt>
    <dgm:pt modelId="{49F2CA12-80AF-4714-86FE-7C496FAB6514}" type="pres">
      <dgm:prSet presAssocID="{9AAD61C6-669D-40F7-AD3C-4E5DF8CA3F9F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F3FFC61-E374-4E47-98AA-04BEE522271A}" type="pres">
      <dgm:prSet presAssocID="{9AAD61C6-669D-40F7-AD3C-4E5DF8CA3F9F}" presName="rootConnector" presStyleLbl="node3" presStyleIdx="3" presStyleCnt="8"/>
      <dgm:spPr/>
      <dgm:t>
        <a:bodyPr/>
        <a:lstStyle/>
        <a:p>
          <a:endParaRPr lang="vi-VN"/>
        </a:p>
      </dgm:t>
    </dgm:pt>
    <dgm:pt modelId="{100044E5-683F-445B-965C-415A916BBD38}" type="pres">
      <dgm:prSet presAssocID="{9AAD61C6-669D-40F7-AD3C-4E5DF8CA3F9F}" presName="hierChild4" presStyleCnt="0"/>
      <dgm:spPr/>
    </dgm:pt>
    <dgm:pt modelId="{2C66EDBB-A6DC-4AA0-AC09-BCD8626C9400}" type="pres">
      <dgm:prSet presAssocID="{9AAD61C6-669D-40F7-AD3C-4E5DF8CA3F9F}" presName="hierChild5" presStyleCnt="0"/>
      <dgm:spPr/>
    </dgm:pt>
    <dgm:pt modelId="{53910519-3651-46B8-B5A7-4C18678532A0}" type="pres">
      <dgm:prSet presAssocID="{468A090C-554C-4998-B11C-020563F1B1BE}" presName="hierChild5" presStyleCnt="0"/>
      <dgm:spPr/>
    </dgm:pt>
    <dgm:pt modelId="{2063DD17-9815-4927-A5A3-EA9659F7CE48}" type="pres">
      <dgm:prSet presAssocID="{463D63A7-398C-4802-9E35-3B5E7F00632C}" presName="Name37" presStyleLbl="parChTrans1D2" presStyleIdx="3" presStyleCnt="7"/>
      <dgm:spPr/>
      <dgm:t>
        <a:bodyPr/>
        <a:lstStyle/>
        <a:p>
          <a:endParaRPr lang="vi-VN"/>
        </a:p>
      </dgm:t>
    </dgm:pt>
    <dgm:pt modelId="{CD224B24-74C9-43C2-9C75-9A7090905C46}" type="pres">
      <dgm:prSet presAssocID="{99732A6E-F64F-4673-A501-AE47BB1A6AFE}" presName="hierRoot2" presStyleCnt="0">
        <dgm:presLayoutVars>
          <dgm:hierBranch val="init"/>
        </dgm:presLayoutVars>
      </dgm:prSet>
      <dgm:spPr/>
    </dgm:pt>
    <dgm:pt modelId="{E23703FE-3E38-488F-8C14-507D1C1D2729}" type="pres">
      <dgm:prSet presAssocID="{99732A6E-F64F-4673-A501-AE47BB1A6AFE}" presName="rootComposite" presStyleCnt="0"/>
      <dgm:spPr/>
    </dgm:pt>
    <dgm:pt modelId="{6EAEB335-69FA-4F43-B64D-5D37DAE52E60}" type="pres">
      <dgm:prSet presAssocID="{99732A6E-F64F-4673-A501-AE47BB1A6AFE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F556E12-B44D-42B0-A5BB-3D927C7387C0}" type="pres">
      <dgm:prSet presAssocID="{99732A6E-F64F-4673-A501-AE47BB1A6AFE}" presName="rootConnector" presStyleLbl="node2" presStyleIdx="3" presStyleCnt="7"/>
      <dgm:spPr/>
      <dgm:t>
        <a:bodyPr/>
        <a:lstStyle/>
        <a:p>
          <a:endParaRPr lang="vi-VN"/>
        </a:p>
      </dgm:t>
    </dgm:pt>
    <dgm:pt modelId="{7E1D4B98-CBDE-4D80-B1CC-402A58EA5DB5}" type="pres">
      <dgm:prSet presAssocID="{99732A6E-F64F-4673-A501-AE47BB1A6AFE}" presName="hierChild4" presStyleCnt="0"/>
      <dgm:spPr/>
    </dgm:pt>
    <dgm:pt modelId="{8F75E103-E90C-4951-BF9C-C03D1E7B8EEB}" type="pres">
      <dgm:prSet presAssocID="{D8240E36-F6B7-4F36-95AC-CB58C515CEFD}" presName="Name37" presStyleLbl="parChTrans1D3" presStyleIdx="4" presStyleCnt="8"/>
      <dgm:spPr/>
      <dgm:t>
        <a:bodyPr/>
        <a:lstStyle/>
        <a:p>
          <a:endParaRPr lang="vi-VN"/>
        </a:p>
      </dgm:t>
    </dgm:pt>
    <dgm:pt modelId="{C18DC40C-CAA6-43F5-BE8F-F54A54605D50}" type="pres">
      <dgm:prSet presAssocID="{D05AFECF-2FC3-4186-9649-ED1D70BD3200}" presName="hierRoot2" presStyleCnt="0">
        <dgm:presLayoutVars>
          <dgm:hierBranch val="init"/>
        </dgm:presLayoutVars>
      </dgm:prSet>
      <dgm:spPr/>
    </dgm:pt>
    <dgm:pt modelId="{472F3A3E-7300-4BE8-A8CD-B3A55892C420}" type="pres">
      <dgm:prSet presAssocID="{D05AFECF-2FC3-4186-9649-ED1D70BD3200}" presName="rootComposite" presStyleCnt="0"/>
      <dgm:spPr/>
    </dgm:pt>
    <dgm:pt modelId="{B0289A9E-AF2B-422A-ABD3-18389B811E66}" type="pres">
      <dgm:prSet presAssocID="{D05AFECF-2FC3-4186-9649-ED1D70BD3200}" presName="rootText" presStyleLbl="node3" presStyleIdx="4" presStyleCnt="8" custScaleY="12979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611312A-644D-43F0-9AF6-5CBE801616D2}" type="pres">
      <dgm:prSet presAssocID="{D05AFECF-2FC3-4186-9649-ED1D70BD3200}" presName="rootConnector" presStyleLbl="node3" presStyleIdx="4" presStyleCnt="8"/>
      <dgm:spPr/>
      <dgm:t>
        <a:bodyPr/>
        <a:lstStyle/>
        <a:p>
          <a:endParaRPr lang="vi-VN"/>
        </a:p>
      </dgm:t>
    </dgm:pt>
    <dgm:pt modelId="{30F541FD-815B-47FD-9054-9A64C1490D8B}" type="pres">
      <dgm:prSet presAssocID="{D05AFECF-2FC3-4186-9649-ED1D70BD3200}" presName="hierChild4" presStyleCnt="0"/>
      <dgm:spPr/>
    </dgm:pt>
    <dgm:pt modelId="{34964EDB-3AFE-4CBB-B547-03908D66B332}" type="pres">
      <dgm:prSet presAssocID="{D05AFECF-2FC3-4186-9649-ED1D70BD3200}" presName="hierChild5" presStyleCnt="0"/>
      <dgm:spPr/>
    </dgm:pt>
    <dgm:pt modelId="{CC0B7A96-89F7-4278-9DD1-BAB6FF2FEAAF}" type="pres">
      <dgm:prSet presAssocID="{99732A6E-F64F-4673-A501-AE47BB1A6AFE}" presName="hierChild5" presStyleCnt="0"/>
      <dgm:spPr/>
    </dgm:pt>
    <dgm:pt modelId="{6B50B215-E121-458E-9773-A2DB5C6A68B3}" type="pres">
      <dgm:prSet presAssocID="{A4212083-9055-4D04-A815-DD1A3C0C69DC}" presName="Name37" presStyleLbl="parChTrans1D2" presStyleIdx="4" presStyleCnt="7"/>
      <dgm:spPr/>
      <dgm:t>
        <a:bodyPr/>
        <a:lstStyle/>
        <a:p>
          <a:endParaRPr lang="vi-VN"/>
        </a:p>
      </dgm:t>
    </dgm:pt>
    <dgm:pt modelId="{8FAA2B00-B809-4069-B046-76B2EDBBDCE3}" type="pres">
      <dgm:prSet presAssocID="{E5FF311F-6EFA-440A-A510-85116FB71DB2}" presName="hierRoot2" presStyleCnt="0">
        <dgm:presLayoutVars>
          <dgm:hierBranch val="init"/>
        </dgm:presLayoutVars>
      </dgm:prSet>
      <dgm:spPr/>
    </dgm:pt>
    <dgm:pt modelId="{24715A9C-F5A4-4BBE-868D-82D1D7021C00}" type="pres">
      <dgm:prSet presAssocID="{E5FF311F-6EFA-440A-A510-85116FB71DB2}" presName="rootComposite" presStyleCnt="0"/>
      <dgm:spPr/>
    </dgm:pt>
    <dgm:pt modelId="{5A968D7B-4AF7-40D1-9798-34A2B72DC77C}" type="pres">
      <dgm:prSet presAssocID="{E5FF311F-6EFA-440A-A510-85116FB71DB2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747F2D6-C7FC-4F50-8497-318CC342257D}" type="pres">
      <dgm:prSet presAssocID="{E5FF311F-6EFA-440A-A510-85116FB71DB2}" presName="rootConnector" presStyleLbl="node2" presStyleIdx="4" presStyleCnt="7"/>
      <dgm:spPr/>
      <dgm:t>
        <a:bodyPr/>
        <a:lstStyle/>
        <a:p>
          <a:endParaRPr lang="vi-VN"/>
        </a:p>
      </dgm:t>
    </dgm:pt>
    <dgm:pt modelId="{F7DAE133-EE82-4673-9802-A29F0EAC2CDA}" type="pres">
      <dgm:prSet presAssocID="{E5FF311F-6EFA-440A-A510-85116FB71DB2}" presName="hierChild4" presStyleCnt="0"/>
      <dgm:spPr/>
    </dgm:pt>
    <dgm:pt modelId="{8C71B1F4-B85D-4095-A17C-53EDE19F8692}" type="pres">
      <dgm:prSet presAssocID="{BFF7E477-AFB4-4033-A40D-183F07061E4E}" presName="Name37" presStyleLbl="parChTrans1D3" presStyleIdx="5" presStyleCnt="8"/>
      <dgm:spPr/>
      <dgm:t>
        <a:bodyPr/>
        <a:lstStyle/>
        <a:p>
          <a:endParaRPr lang="vi-VN"/>
        </a:p>
      </dgm:t>
    </dgm:pt>
    <dgm:pt modelId="{4BE3CF07-B8D4-449B-985D-C109DA927150}" type="pres">
      <dgm:prSet presAssocID="{854A47D1-ED87-4DCC-B2D9-93DA58D3E72C}" presName="hierRoot2" presStyleCnt="0">
        <dgm:presLayoutVars>
          <dgm:hierBranch val="init"/>
        </dgm:presLayoutVars>
      </dgm:prSet>
      <dgm:spPr/>
    </dgm:pt>
    <dgm:pt modelId="{D970FBC3-7E95-43B6-963E-F2F835548B91}" type="pres">
      <dgm:prSet presAssocID="{854A47D1-ED87-4DCC-B2D9-93DA58D3E72C}" presName="rootComposite" presStyleCnt="0"/>
      <dgm:spPr/>
    </dgm:pt>
    <dgm:pt modelId="{F2D9DEB5-FBBE-47FA-A67E-BD6A65A9325D}" type="pres">
      <dgm:prSet presAssocID="{854A47D1-ED87-4DCC-B2D9-93DA58D3E72C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6F55EDA-73B8-43DF-80CE-C7EC89D0ABD0}" type="pres">
      <dgm:prSet presAssocID="{854A47D1-ED87-4DCC-B2D9-93DA58D3E72C}" presName="rootConnector" presStyleLbl="node3" presStyleIdx="5" presStyleCnt="8"/>
      <dgm:spPr/>
      <dgm:t>
        <a:bodyPr/>
        <a:lstStyle/>
        <a:p>
          <a:endParaRPr lang="vi-VN"/>
        </a:p>
      </dgm:t>
    </dgm:pt>
    <dgm:pt modelId="{FECBD9E6-3A5D-44F6-929B-DEB87814A623}" type="pres">
      <dgm:prSet presAssocID="{854A47D1-ED87-4DCC-B2D9-93DA58D3E72C}" presName="hierChild4" presStyleCnt="0"/>
      <dgm:spPr/>
    </dgm:pt>
    <dgm:pt modelId="{D8294EBC-A7C4-4DDF-9D43-08A69027040E}" type="pres">
      <dgm:prSet presAssocID="{854A47D1-ED87-4DCC-B2D9-93DA58D3E72C}" presName="hierChild5" presStyleCnt="0"/>
      <dgm:spPr/>
    </dgm:pt>
    <dgm:pt modelId="{F86562A6-F573-41CD-8B83-09A71ECA5FAB}" type="pres">
      <dgm:prSet presAssocID="{E5FF311F-6EFA-440A-A510-85116FB71DB2}" presName="hierChild5" presStyleCnt="0"/>
      <dgm:spPr/>
    </dgm:pt>
    <dgm:pt modelId="{75B4AFBB-5B8F-4FEE-95AF-0E48EF055B9E}" type="pres">
      <dgm:prSet presAssocID="{A9559AC5-8391-4F84-B911-D333DF1ACE1A}" presName="Name37" presStyleLbl="parChTrans1D2" presStyleIdx="5" presStyleCnt="7"/>
      <dgm:spPr/>
      <dgm:t>
        <a:bodyPr/>
        <a:lstStyle/>
        <a:p>
          <a:endParaRPr lang="vi-VN"/>
        </a:p>
      </dgm:t>
    </dgm:pt>
    <dgm:pt modelId="{9BD50364-373B-4FBB-A30C-8D180133E2CF}" type="pres">
      <dgm:prSet presAssocID="{CCE6EEFA-78E4-400A-BC05-EB37AD6F7277}" presName="hierRoot2" presStyleCnt="0">
        <dgm:presLayoutVars>
          <dgm:hierBranch val="init"/>
        </dgm:presLayoutVars>
      </dgm:prSet>
      <dgm:spPr/>
    </dgm:pt>
    <dgm:pt modelId="{45E30089-6D2F-476B-8984-AA1D9CCA7166}" type="pres">
      <dgm:prSet presAssocID="{CCE6EEFA-78E4-400A-BC05-EB37AD6F7277}" presName="rootComposite" presStyleCnt="0"/>
      <dgm:spPr/>
    </dgm:pt>
    <dgm:pt modelId="{34244ED6-AA3F-4362-BCDD-AC41EE769DC3}" type="pres">
      <dgm:prSet presAssocID="{CCE6EEFA-78E4-400A-BC05-EB37AD6F7277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9393AAF-DF5F-4D6D-869D-18ECEAA9223F}" type="pres">
      <dgm:prSet presAssocID="{CCE6EEFA-78E4-400A-BC05-EB37AD6F7277}" presName="rootConnector" presStyleLbl="node2" presStyleIdx="5" presStyleCnt="7"/>
      <dgm:spPr/>
      <dgm:t>
        <a:bodyPr/>
        <a:lstStyle/>
        <a:p>
          <a:endParaRPr lang="vi-VN"/>
        </a:p>
      </dgm:t>
    </dgm:pt>
    <dgm:pt modelId="{9222331C-1506-4FAB-9D00-398177B721D4}" type="pres">
      <dgm:prSet presAssocID="{CCE6EEFA-78E4-400A-BC05-EB37AD6F7277}" presName="hierChild4" presStyleCnt="0"/>
      <dgm:spPr/>
    </dgm:pt>
    <dgm:pt modelId="{EA81AF21-E2B0-4181-8E0A-8CBC3F64D7B6}" type="pres">
      <dgm:prSet presAssocID="{4BFFF537-A8D7-4451-AC30-3EA68141E5B0}" presName="Name37" presStyleLbl="parChTrans1D3" presStyleIdx="6" presStyleCnt="8"/>
      <dgm:spPr/>
      <dgm:t>
        <a:bodyPr/>
        <a:lstStyle/>
        <a:p>
          <a:endParaRPr lang="vi-VN"/>
        </a:p>
      </dgm:t>
    </dgm:pt>
    <dgm:pt modelId="{145B141E-03A5-4017-A379-AD310E7F0142}" type="pres">
      <dgm:prSet presAssocID="{61609C4E-8E4E-4ACC-B5AE-19EBDCE0004C}" presName="hierRoot2" presStyleCnt="0">
        <dgm:presLayoutVars>
          <dgm:hierBranch val="init"/>
        </dgm:presLayoutVars>
      </dgm:prSet>
      <dgm:spPr/>
    </dgm:pt>
    <dgm:pt modelId="{3D5E633D-34D5-40DF-B8B8-12188D8FCB04}" type="pres">
      <dgm:prSet presAssocID="{61609C4E-8E4E-4ACC-B5AE-19EBDCE0004C}" presName="rootComposite" presStyleCnt="0"/>
      <dgm:spPr/>
    </dgm:pt>
    <dgm:pt modelId="{837C3CBD-B1F4-4192-B163-1BF4D2CEC85E}" type="pres">
      <dgm:prSet presAssocID="{61609C4E-8E4E-4ACC-B5AE-19EBDCE0004C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8F727A2-364A-452C-9983-3B5938556FAE}" type="pres">
      <dgm:prSet presAssocID="{61609C4E-8E4E-4ACC-B5AE-19EBDCE0004C}" presName="rootConnector" presStyleLbl="node3" presStyleIdx="6" presStyleCnt="8"/>
      <dgm:spPr/>
      <dgm:t>
        <a:bodyPr/>
        <a:lstStyle/>
        <a:p>
          <a:endParaRPr lang="vi-VN"/>
        </a:p>
      </dgm:t>
    </dgm:pt>
    <dgm:pt modelId="{10BD50E3-271F-4981-BC7C-6B044E028D50}" type="pres">
      <dgm:prSet presAssocID="{61609C4E-8E4E-4ACC-B5AE-19EBDCE0004C}" presName="hierChild4" presStyleCnt="0"/>
      <dgm:spPr/>
    </dgm:pt>
    <dgm:pt modelId="{BDB34607-FCF5-4EA9-8DB0-1DEB4C69E070}" type="pres">
      <dgm:prSet presAssocID="{0FB5C836-80E0-40A8-9F84-3A00D2F0CD7C}" presName="Name37" presStyleLbl="parChTrans1D4" presStyleIdx="8" presStyleCnt="10"/>
      <dgm:spPr/>
      <dgm:t>
        <a:bodyPr/>
        <a:lstStyle/>
        <a:p>
          <a:endParaRPr lang="vi-VN"/>
        </a:p>
      </dgm:t>
    </dgm:pt>
    <dgm:pt modelId="{A130D494-156B-4C88-AB3C-7FAAF652CA76}" type="pres">
      <dgm:prSet presAssocID="{E504E9E0-BC0F-499D-91B6-298CD28EE9C7}" presName="hierRoot2" presStyleCnt="0">
        <dgm:presLayoutVars>
          <dgm:hierBranch val="init"/>
        </dgm:presLayoutVars>
      </dgm:prSet>
      <dgm:spPr/>
    </dgm:pt>
    <dgm:pt modelId="{D2A7B014-6330-41E0-893A-E52579E7E6C1}" type="pres">
      <dgm:prSet presAssocID="{E504E9E0-BC0F-499D-91B6-298CD28EE9C7}" presName="rootComposite" presStyleCnt="0"/>
      <dgm:spPr/>
    </dgm:pt>
    <dgm:pt modelId="{1A302794-DD07-4AA3-8471-A477ECAF638D}" type="pres">
      <dgm:prSet presAssocID="{E504E9E0-BC0F-499D-91B6-298CD28EE9C7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C94D083-7274-420D-83D9-ED5E718D1FAD}" type="pres">
      <dgm:prSet presAssocID="{E504E9E0-BC0F-499D-91B6-298CD28EE9C7}" presName="rootConnector" presStyleLbl="node4" presStyleIdx="8" presStyleCnt="10"/>
      <dgm:spPr/>
      <dgm:t>
        <a:bodyPr/>
        <a:lstStyle/>
        <a:p>
          <a:endParaRPr lang="vi-VN"/>
        </a:p>
      </dgm:t>
    </dgm:pt>
    <dgm:pt modelId="{0EFBC2AA-0102-49C9-A2FC-A18C3162FDB6}" type="pres">
      <dgm:prSet presAssocID="{E504E9E0-BC0F-499D-91B6-298CD28EE9C7}" presName="hierChild4" presStyleCnt="0"/>
      <dgm:spPr/>
    </dgm:pt>
    <dgm:pt modelId="{89546B7C-F9FD-414A-9AF9-E1187D229A84}" type="pres">
      <dgm:prSet presAssocID="{E504E9E0-BC0F-499D-91B6-298CD28EE9C7}" presName="hierChild5" presStyleCnt="0"/>
      <dgm:spPr/>
    </dgm:pt>
    <dgm:pt modelId="{5DA228B3-DACD-41CE-8891-0F34B0A21D73}" type="pres">
      <dgm:prSet presAssocID="{61609C4E-8E4E-4ACC-B5AE-19EBDCE0004C}" presName="hierChild5" presStyleCnt="0"/>
      <dgm:spPr/>
    </dgm:pt>
    <dgm:pt modelId="{7E6D677E-F876-419B-AA04-5F6B73C8D43C}" type="pres">
      <dgm:prSet presAssocID="{3F53BD9A-F803-4863-9F7C-03913CB47811}" presName="Name37" presStyleLbl="parChTrans1D3" presStyleIdx="7" presStyleCnt="8"/>
      <dgm:spPr/>
      <dgm:t>
        <a:bodyPr/>
        <a:lstStyle/>
        <a:p>
          <a:endParaRPr lang="vi-VN"/>
        </a:p>
      </dgm:t>
    </dgm:pt>
    <dgm:pt modelId="{0D3A017E-1387-4161-B6C2-B89E74642BF0}" type="pres">
      <dgm:prSet presAssocID="{03EA6E61-7935-4C6C-BDAB-03A288C6BB37}" presName="hierRoot2" presStyleCnt="0">
        <dgm:presLayoutVars>
          <dgm:hierBranch val="init"/>
        </dgm:presLayoutVars>
      </dgm:prSet>
      <dgm:spPr/>
    </dgm:pt>
    <dgm:pt modelId="{42A89DE7-8D1C-4572-B3A3-DF028850EE74}" type="pres">
      <dgm:prSet presAssocID="{03EA6E61-7935-4C6C-BDAB-03A288C6BB37}" presName="rootComposite" presStyleCnt="0"/>
      <dgm:spPr/>
    </dgm:pt>
    <dgm:pt modelId="{AA884B27-313C-4CBA-A2FC-63F97B66B403}" type="pres">
      <dgm:prSet presAssocID="{03EA6E61-7935-4C6C-BDAB-03A288C6BB37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3EE2D97-6DDF-40D8-9A08-99E138968360}" type="pres">
      <dgm:prSet presAssocID="{03EA6E61-7935-4C6C-BDAB-03A288C6BB37}" presName="rootConnector" presStyleLbl="node3" presStyleIdx="7" presStyleCnt="8"/>
      <dgm:spPr/>
      <dgm:t>
        <a:bodyPr/>
        <a:lstStyle/>
        <a:p>
          <a:endParaRPr lang="vi-VN"/>
        </a:p>
      </dgm:t>
    </dgm:pt>
    <dgm:pt modelId="{258ACB47-5638-49D7-9B9B-7D0012030AE1}" type="pres">
      <dgm:prSet presAssocID="{03EA6E61-7935-4C6C-BDAB-03A288C6BB37}" presName="hierChild4" presStyleCnt="0"/>
      <dgm:spPr/>
    </dgm:pt>
    <dgm:pt modelId="{B08194AB-07C1-42EA-BCA6-CE8A6D6822F5}" type="pres">
      <dgm:prSet presAssocID="{BFD3C252-96E3-4D34-917E-14AAA3B8C5E2}" presName="Name37" presStyleLbl="parChTrans1D4" presStyleIdx="9" presStyleCnt="10"/>
      <dgm:spPr/>
      <dgm:t>
        <a:bodyPr/>
        <a:lstStyle/>
        <a:p>
          <a:endParaRPr lang="vi-VN"/>
        </a:p>
      </dgm:t>
    </dgm:pt>
    <dgm:pt modelId="{56398EDD-F1FE-42E9-B851-36B426F5B866}" type="pres">
      <dgm:prSet presAssocID="{7EC0B117-B464-4170-A552-87F1C8611DB6}" presName="hierRoot2" presStyleCnt="0">
        <dgm:presLayoutVars>
          <dgm:hierBranch val="init"/>
        </dgm:presLayoutVars>
      </dgm:prSet>
      <dgm:spPr/>
    </dgm:pt>
    <dgm:pt modelId="{E1D9AA3D-59DB-4771-9866-C52D92EF846C}" type="pres">
      <dgm:prSet presAssocID="{7EC0B117-B464-4170-A552-87F1C8611DB6}" presName="rootComposite" presStyleCnt="0"/>
      <dgm:spPr/>
    </dgm:pt>
    <dgm:pt modelId="{5D75080D-7E8E-4DFD-9743-376282C5B40D}" type="pres">
      <dgm:prSet presAssocID="{7EC0B117-B464-4170-A552-87F1C8611DB6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4780B5A-2C36-4F40-A354-AB3877A97DDE}" type="pres">
      <dgm:prSet presAssocID="{7EC0B117-B464-4170-A552-87F1C8611DB6}" presName="rootConnector" presStyleLbl="node4" presStyleIdx="9" presStyleCnt="10"/>
      <dgm:spPr/>
      <dgm:t>
        <a:bodyPr/>
        <a:lstStyle/>
        <a:p>
          <a:endParaRPr lang="vi-VN"/>
        </a:p>
      </dgm:t>
    </dgm:pt>
    <dgm:pt modelId="{D5F08A23-C701-4AFA-96D7-CA67598F5C14}" type="pres">
      <dgm:prSet presAssocID="{7EC0B117-B464-4170-A552-87F1C8611DB6}" presName="hierChild4" presStyleCnt="0"/>
      <dgm:spPr/>
    </dgm:pt>
    <dgm:pt modelId="{372B0049-576E-499D-B58C-961561076CEC}" type="pres">
      <dgm:prSet presAssocID="{7EC0B117-B464-4170-A552-87F1C8611DB6}" presName="hierChild5" presStyleCnt="0"/>
      <dgm:spPr/>
    </dgm:pt>
    <dgm:pt modelId="{901E2DD6-AE6F-4523-8F38-87C3F84E55C4}" type="pres">
      <dgm:prSet presAssocID="{03EA6E61-7935-4C6C-BDAB-03A288C6BB37}" presName="hierChild5" presStyleCnt="0"/>
      <dgm:spPr/>
    </dgm:pt>
    <dgm:pt modelId="{8F2CD94F-AE9A-4830-AE53-12E83BADAADC}" type="pres">
      <dgm:prSet presAssocID="{CCE6EEFA-78E4-400A-BC05-EB37AD6F7277}" presName="hierChild5" presStyleCnt="0"/>
      <dgm:spPr/>
    </dgm:pt>
    <dgm:pt modelId="{601F4E39-7D03-4E2F-984F-79C0FC1D2B84}" type="pres">
      <dgm:prSet presAssocID="{6F38245C-6DB2-4654-9538-6B200ABB2880}" presName="Name37" presStyleLbl="parChTrans1D2" presStyleIdx="6" presStyleCnt="7"/>
      <dgm:spPr/>
      <dgm:t>
        <a:bodyPr/>
        <a:lstStyle/>
        <a:p>
          <a:endParaRPr lang="vi-VN"/>
        </a:p>
      </dgm:t>
    </dgm:pt>
    <dgm:pt modelId="{2F1C1671-8952-4D78-9DCE-9AD675A59A15}" type="pres">
      <dgm:prSet presAssocID="{462D97A0-7EB1-4B2B-AD7B-092F19C44004}" presName="hierRoot2" presStyleCnt="0">
        <dgm:presLayoutVars>
          <dgm:hierBranch val="init"/>
        </dgm:presLayoutVars>
      </dgm:prSet>
      <dgm:spPr/>
    </dgm:pt>
    <dgm:pt modelId="{78EE4D28-B280-4E0F-951A-AD349D2CC1C0}" type="pres">
      <dgm:prSet presAssocID="{462D97A0-7EB1-4B2B-AD7B-092F19C44004}" presName="rootComposite" presStyleCnt="0"/>
      <dgm:spPr/>
    </dgm:pt>
    <dgm:pt modelId="{35C9E635-39EB-4057-8080-57FE6ADC30AE}" type="pres">
      <dgm:prSet presAssocID="{462D97A0-7EB1-4B2B-AD7B-092F19C44004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00AB595F-9F08-42D8-B040-9186A903F1FA}" type="pres">
      <dgm:prSet presAssocID="{462D97A0-7EB1-4B2B-AD7B-092F19C44004}" presName="rootConnector" presStyleLbl="node2" presStyleIdx="6" presStyleCnt="7"/>
      <dgm:spPr/>
      <dgm:t>
        <a:bodyPr/>
        <a:lstStyle/>
        <a:p>
          <a:endParaRPr lang="vi-VN"/>
        </a:p>
      </dgm:t>
    </dgm:pt>
    <dgm:pt modelId="{05EA3941-BCD1-4C1D-A51C-3215B2FE9113}" type="pres">
      <dgm:prSet presAssocID="{462D97A0-7EB1-4B2B-AD7B-092F19C44004}" presName="hierChild4" presStyleCnt="0"/>
      <dgm:spPr/>
    </dgm:pt>
    <dgm:pt modelId="{2E25397E-AC06-405A-8F26-822357E2B5B0}" type="pres">
      <dgm:prSet presAssocID="{462D97A0-7EB1-4B2B-AD7B-092F19C44004}" presName="hierChild5" presStyleCnt="0"/>
      <dgm:spPr/>
    </dgm:pt>
    <dgm:pt modelId="{F39958C3-2363-49A1-90D0-36CBF83A04F2}" type="pres">
      <dgm:prSet presAssocID="{231C779C-DBE5-4DBF-86C4-CAAA5BCD66BC}" presName="hierChild3" presStyleCnt="0"/>
      <dgm:spPr/>
    </dgm:pt>
  </dgm:ptLst>
  <dgm:cxnLst>
    <dgm:cxn modelId="{6E58FF19-9E4A-45E3-8D9C-7DE5B11921BD}" type="presOf" srcId="{462D97A0-7EB1-4B2B-AD7B-092F19C44004}" destId="{35C9E635-39EB-4057-8080-57FE6ADC30AE}" srcOrd="0" destOrd="0" presId="urn:microsoft.com/office/officeart/2005/8/layout/orgChart1"/>
    <dgm:cxn modelId="{51F5839B-AD49-4DD7-A934-8B3735A950CA}" type="presOf" srcId="{ED2A214D-51B8-459B-97CE-1F129B2F53DB}" destId="{9F6429E0-14B2-4CD4-9508-7823EDFC9A4C}" srcOrd="0" destOrd="0" presId="urn:microsoft.com/office/officeart/2005/8/layout/orgChart1"/>
    <dgm:cxn modelId="{4BFDD48A-FCCC-44FF-A5AD-0CBB48378EBD}" srcId="{A4733C49-2054-4FE9-8776-D0B38109F545}" destId="{2187A91B-87D7-47F1-A368-560F027279B6}" srcOrd="1" destOrd="0" parTransId="{4A5D27CF-6C21-4204-83EA-4B1916C68611}" sibTransId="{9939FEF7-BCF2-4554-93D7-4AB953273DBB}"/>
    <dgm:cxn modelId="{6AD990FF-8CEA-4E7A-B4DF-847CEB299FE2}" srcId="{231C779C-DBE5-4DBF-86C4-CAAA5BCD66BC}" destId="{468A090C-554C-4998-B11C-020563F1B1BE}" srcOrd="2" destOrd="0" parTransId="{71CB5F34-F239-42B1-96A4-DBD9CC23E4E2}" sibTransId="{CB428562-B738-4FC6-BD03-188573BA759C}"/>
    <dgm:cxn modelId="{1BD4CF83-8D60-4E7B-9AB3-F773A5BC796E}" srcId="{E5FF311F-6EFA-440A-A510-85116FB71DB2}" destId="{854A47D1-ED87-4DCC-B2D9-93DA58D3E72C}" srcOrd="0" destOrd="0" parTransId="{BFF7E477-AFB4-4033-A40D-183F07061E4E}" sibTransId="{D9818218-5A6E-4AEC-866D-3AF5B5E4595F}"/>
    <dgm:cxn modelId="{82DB1377-FAEC-4847-9A9D-AB90824CA517}" type="presOf" srcId="{462D97A0-7EB1-4B2B-AD7B-092F19C44004}" destId="{00AB595F-9F08-42D8-B040-9186A903F1FA}" srcOrd="1" destOrd="0" presId="urn:microsoft.com/office/officeart/2005/8/layout/orgChart1"/>
    <dgm:cxn modelId="{A7173637-BC37-4806-950A-CEB801EFB611}" type="presOf" srcId="{7EC0B117-B464-4170-A552-87F1C8611DB6}" destId="{5D75080D-7E8E-4DFD-9743-376282C5B40D}" srcOrd="0" destOrd="0" presId="urn:microsoft.com/office/officeart/2005/8/layout/orgChart1"/>
    <dgm:cxn modelId="{1C31B7DA-3C17-46C4-A8A2-1412964ACFD4}" type="presOf" srcId="{D05AFECF-2FC3-4186-9649-ED1D70BD3200}" destId="{9611312A-644D-43F0-9AF6-5CBE801616D2}" srcOrd="1" destOrd="0" presId="urn:microsoft.com/office/officeart/2005/8/layout/orgChart1"/>
    <dgm:cxn modelId="{ED1AD30A-EE22-4865-AC91-118AC17CE887}" type="presOf" srcId="{2187A91B-87D7-47F1-A368-560F027279B6}" destId="{CBA5A420-90E9-4B83-8D18-844F93981615}" srcOrd="0" destOrd="0" presId="urn:microsoft.com/office/officeart/2005/8/layout/orgChart1"/>
    <dgm:cxn modelId="{B0651C8E-DB49-479B-8E3B-EF8F87EA3ECB}" type="presOf" srcId="{D33A6D2B-D1D5-42A9-8E67-0A9463DB7315}" destId="{631438E1-8C10-4784-ACB5-7EC62C7024BF}" srcOrd="0" destOrd="0" presId="urn:microsoft.com/office/officeart/2005/8/layout/orgChart1"/>
    <dgm:cxn modelId="{AE281BC0-86B5-4F89-9F1F-62C7C76FAA94}" type="presOf" srcId="{6F38245C-6DB2-4654-9538-6B200ABB2880}" destId="{601F4E39-7D03-4E2F-984F-79C0FC1D2B84}" srcOrd="0" destOrd="0" presId="urn:microsoft.com/office/officeart/2005/8/layout/orgChart1"/>
    <dgm:cxn modelId="{727E63CC-4304-4F54-ABB0-4C0B65E7BD6B}" type="presOf" srcId="{7EC0B117-B464-4170-A552-87F1C8611DB6}" destId="{74780B5A-2C36-4F40-A354-AB3877A97DDE}" srcOrd="1" destOrd="0" presId="urn:microsoft.com/office/officeart/2005/8/layout/orgChart1"/>
    <dgm:cxn modelId="{852E5BFD-94CA-4613-A6B0-120971F1AF6B}" type="presOf" srcId="{36103565-A04E-4175-B033-1F63343FEDD3}" destId="{A032828F-C025-426B-B985-B1161551D40D}" srcOrd="1" destOrd="0" presId="urn:microsoft.com/office/officeart/2005/8/layout/orgChart1"/>
    <dgm:cxn modelId="{2264BD87-71C0-4E89-860E-722B465FE3DA}" type="presOf" srcId="{2187A91B-87D7-47F1-A368-560F027279B6}" destId="{B02401E8-9AB0-457F-BC3D-3760D18F54DB}" srcOrd="1" destOrd="0" presId="urn:microsoft.com/office/officeart/2005/8/layout/orgChart1"/>
    <dgm:cxn modelId="{B1A64731-7CFB-4B8C-95A6-BA9142C88848}" type="presOf" srcId="{3F53BD9A-F803-4863-9F7C-03913CB47811}" destId="{7E6D677E-F876-419B-AA04-5F6B73C8D43C}" srcOrd="0" destOrd="0" presId="urn:microsoft.com/office/officeart/2005/8/layout/orgChart1"/>
    <dgm:cxn modelId="{FE8A43AD-0237-4C50-9846-CEE98AFE6F94}" srcId="{ED2A214D-51B8-459B-97CE-1F129B2F53DB}" destId="{14A78140-898C-43C5-8AB7-3B0D5BE84668}" srcOrd="0" destOrd="0" parTransId="{F9872E89-3CD4-4DD9-82B6-C231C720189D}" sibTransId="{29A151DF-781D-47A0-8576-08D031A1A639}"/>
    <dgm:cxn modelId="{6F72AD84-19BD-478A-8E77-7D9BC32B1E04}" type="presOf" srcId="{8E8DBCA3-CCC2-45AC-894A-AB233C853E7A}" destId="{CE66077C-5E99-4976-8D4B-139930936565}" srcOrd="0" destOrd="0" presId="urn:microsoft.com/office/officeart/2005/8/layout/orgChart1"/>
    <dgm:cxn modelId="{C7719FEC-7526-4D33-A949-DB0D6765C4D6}" type="presOf" srcId="{D78417BC-A791-483A-B14C-3104D4C0C36C}" destId="{1DEF8628-DC5B-44D7-BC62-6AA4523C276A}" srcOrd="1" destOrd="0" presId="urn:microsoft.com/office/officeart/2005/8/layout/orgChart1"/>
    <dgm:cxn modelId="{7F9909B2-FE1B-4669-9494-1E4B9077756F}" type="presOf" srcId="{03EA6E61-7935-4C6C-BDAB-03A288C6BB37}" destId="{AA884B27-313C-4CBA-A2FC-63F97B66B403}" srcOrd="0" destOrd="0" presId="urn:microsoft.com/office/officeart/2005/8/layout/orgChart1"/>
    <dgm:cxn modelId="{1D72D2A6-0877-400A-81DB-36987E63AFA4}" srcId="{231C779C-DBE5-4DBF-86C4-CAAA5BCD66BC}" destId="{CCE6EEFA-78E4-400A-BC05-EB37AD6F7277}" srcOrd="5" destOrd="0" parTransId="{A9559AC5-8391-4F84-B911-D333DF1ACE1A}" sibTransId="{95636808-FAA6-46AB-8EE8-F12A7B9AFC6E}"/>
    <dgm:cxn modelId="{EE797F89-BF41-43CC-9CBC-B6E4B51B1217}" type="presOf" srcId="{D78417BC-A791-483A-B14C-3104D4C0C36C}" destId="{CD92CC58-31B4-4D1C-A8E5-3B64E33BEF93}" srcOrd="0" destOrd="0" presId="urn:microsoft.com/office/officeart/2005/8/layout/orgChart1"/>
    <dgm:cxn modelId="{7C6108C7-D187-47A3-A44B-9348825B678E}" type="presOf" srcId="{231C779C-DBE5-4DBF-86C4-CAAA5BCD66BC}" destId="{DCFFCE6A-E83D-4590-91B5-83675FB6B152}" srcOrd="1" destOrd="0" presId="urn:microsoft.com/office/officeart/2005/8/layout/orgChart1"/>
    <dgm:cxn modelId="{768DD269-1185-41D5-8CA7-C777DC7D0032}" srcId="{CCE6EEFA-78E4-400A-BC05-EB37AD6F7277}" destId="{61609C4E-8E4E-4ACC-B5AE-19EBDCE0004C}" srcOrd="0" destOrd="0" parTransId="{4BFFF537-A8D7-4451-AC30-3EA68141E5B0}" sibTransId="{0C234CE5-0070-4316-B08B-F8664F3FED3D}"/>
    <dgm:cxn modelId="{FEFE1D1C-94D3-497E-831D-758119BB354F}" type="presOf" srcId="{61609C4E-8E4E-4ACC-B5AE-19EBDCE0004C}" destId="{837C3CBD-B1F4-4192-B163-1BF4D2CEC85E}" srcOrd="0" destOrd="0" presId="urn:microsoft.com/office/officeart/2005/8/layout/orgChart1"/>
    <dgm:cxn modelId="{B40624AC-88F9-4F1A-832B-12D8C27A4ABB}" type="presOf" srcId="{CCE6EEFA-78E4-400A-BC05-EB37AD6F7277}" destId="{C9393AAF-DF5F-4D6D-869D-18ECEAA9223F}" srcOrd="1" destOrd="0" presId="urn:microsoft.com/office/officeart/2005/8/layout/orgChart1"/>
    <dgm:cxn modelId="{93CE42FA-7A23-49BA-A5DA-5FA0DA0C7E72}" type="presOf" srcId="{E504E9E0-BC0F-499D-91B6-298CD28EE9C7}" destId="{1A302794-DD07-4AA3-8471-A477ECAF638D}" srcOrd="0" destOrd="0" presId="urn:microsoft.com/office/officeart/2005/8/layout/orgChart1"/>
    <dgm:cxn modelId="{A8613F5E-CBCD-4122-A4B5-088DCC28590F}" type="presOf" srcId="{F81B5E66-0D2F-4EBD-B6A1-B7B730153463}" destId="{CD5E2F24-5775-4E17-90D6-704376900300}" srcOrd="0" destOrd="0" presId="urn:microsoft.com/office/officeart/2005/8/layout/orgChart1"/>
    <dgm:cxn modelId="{FF793555-6AF8-4190-8445-49273689276E}" type="presOf" srcId="{A1C13458-5A56-4917-84A0-D125D7930F78}" destId="{0B639BB5-9E50-4113-A6F2-A0C6F8CF681E}" srcOrd="0" destOrd="0" presId="urn:microsoft.com/office/officeart/2005/8/layout/orgChart1"/>
    <dgm:cxn modelId="{66343E63-33D2-469D-85AB-D172950D233C}" type="presOf" srcId="{A4733C49-2054-4FE9-8776-D0B38109F545}" destId="{9EFEF224-7E5F-4C6E-9E2F-EA0CB4083FA1}" srcOrd="0" destOrd="0" presId="urn:microsoft.com/office/officeart/2005/8/layout/orgChart1"/>
    <dgm:cxn modelId="{2792FEE4-C710-453F-BBD6-95D60BAEF412}" type="presOf" srcId="{36103565-A04E-4175-B033-1F63343FEDD3}" destId="{9F8C0ED2-6342-4AE0-933B-0EBD48E07DAD}" srcOrd="0" destOrd="0" presId="urn:microsoft.com/office/officeart/2005/8/layout/orgChart1"/>
    <dgm:cxn modelId="{BDEF258F-D154-4C7F-B62B-31FC00CD6EA2}" srcId="{231C779C-DBE5-4DBF-86C4-CAAA5BCD66BC}" destId="{462D97A0-7EB1-4B2B-AD7B-092F19C44004}" srcOrd="6" destOrd="0" parTransId="{6F38245C-6DB2-4654-9538-6B200ABB2880}" sibTransId="{2C24148F-DE99-4CC0-8F98-ECC1267A70AE}"/>
    <dgm:cxn modelId="{4BFC6BD8-88A8-4042-9671-D03118732216}" type="presOf" srcId="{A4212083-9055-4D04-A815-DD1A3C0C69DC}" destId="{6B50B215-E121-458E-9773-A2DB5C6A68B3}" srcOrd="0" destOrd="0" presId="urn:microsoft.com/office/officeart/2005/8/layout/orgChart1"/>
    <dgm:cxn modelId="{340C82CB-B8C2-4473-991B-C3613CC8AEB2}" srcId="{DEAE419C-65F3-4580-B5E6-7CBFA261C9F3}" destId="{C9DB538F-792F-4F53-BC91-E6012000FFF5}" srcOrd="0" destOrd="0" parTransId="{00D8DE28-B05B-4304-9F9D-F890DF082086}" sibTransId="{527DB77B-1491-4056-8EDF-68E692704442}"/>
    <dgm:cxn modelId="{6F8667EE-5683-4C3C-8436-DCA7EC576015}" srcId="{231C779C-DBE5-4DBF-86C4-CAAA5BCD66BC}" destId="{99732A6E-F64F-4673-A501-AE47BB1A6AFE}" srcOrd="3" destOrd="0" parTransId="{463D63A7-398C-4802-9E35-3B5E7F00632C}" sibTransId="{C5266D87-9EF6-4D7B-97C5-E2B54ADFF859}"/>
    <dgm:cxn modelId="{73246A91-40DE-447F-8608-BEA8E717F9FA}" type="presOf" srcId="{14A78140-898C-43C5-8AB7-3B0D5BE84668}" destId="{2D080C7D-FA0A-4BF7-9FC3-EA1A01F860C8}" srcOrd="1" destOrd="0" presId="urn:microsoft.com/office/officeart/2005/8/layout/orgChart1"/>
    <dgm:cxn modelId="{EFDEC7EA-CCAB-4C55-AD62-208B94E720C7}" type="presOf" srcId="{32491765-C35B-4023-9972-A11DE5432406}" destId="{50943577-35CC-41CC-A8E4-DF849B29A7BA}" srcOrd="0" destOrd="0" presId="urn:microsoft.com/office/officeart/2005/8/layout/orgChart1"/>
    <dgm:cxn modelId="{1A84B959-6739-4E59-BF06-85293527F9E5}" type="presOf" srcId="{4BFFF537-A8D7-4451-AC30-3EA68141E5B0}" destId="{EA81AF21-E2B0-4181-8E0A-8CBC3F64D7B6}" srcOrd="0" destOrd="0" presId="urn:microsoft.com/office/officeart/2005/8/layout/orgChart1"/>
    <dgm:cxn modelId="{A309EDC6-3A6E-4890-B8F9-2CA5DE6FAD5A}" type="presOf" srcId="{B214C4DA-E091-48A6-A04D-8DD9BAEB580A}" destId="{73EB8D00-7666-4AC4-87EA-CA996A1C40AD}" srcOrd="1" destOrd="0" presId="urn:microsoft.com/office/officeart/2005/8/layout/orgChart1"/>
    <dgm:cxn modelId="{7BE0CAB9-8C9E-4919-9E4F-341554F8E07E}" type="presOf" srcId="{DEAE419C-65F3-4580-B5E6-7CBFA261C9F3}" destId="{ED44E8BE-5304-4F94-A032-F63C5F87C6D8}" srcOrd="1" destOrd="0" presId="urn:microsoft.com/office/officeart/2005/8/layout/orgChart1"/>
    <dgm:cxn modelId="{35669C12-21FE-4A07-A912-F5274AE60339}" type="presOf" srcId="{C9DB538F-792F-4F53-BC91-E6012000FFF5}" destId="{9510215C-CAF8-478C-81E3-5D5161B3F722}" srcOrd="0" destOrd="0" presId="urn:microsoft.com/office/officeart/2005/8/layout/orgChart1"/>
    <dgm:cxn modelId="{992E9FD2-C07B-4926-A4EA-AF8EDA55EB84}" srcId="{2187A91B-87D7-47F1-A368-560F027279B6}" destId="{8E8DBCA3-CCC2-45AC-894A-AB233C853E7A}" srcOrd="0" destOrd="0" parTransId="{D33A6D2B-D1D5-42A9-8E67-0A9463DB7315}" sibTransId="{26946C49-673F-4756-842B-F67D27457C9C}"/>
    <dgm:cxn modelId="{F0A11A2E-DE92-4E0E-B2B7-69A2461D88C8}" type="presOf" srcId="{00D8DE28-B05B-4304-9F9D-F890DF082086}" destId="{97A20475-8FA0-44B3-A79C-23DE362FB95D}" srcOrd="0" destOrd="0" presId="urn:microsoft.com/office/officeart/2005/8/layout/orgChart1"/>
    <dgm:cxn modelId="{CDB1D0E2-0AB3-438D-9153-6DBADA6B26BE}" srcId="{99732A6E-F64F-4673-A501-AE47BB1A6AFE}" destId="{D05AFECF-2FC3-4186-9649-ED1D70BD3200}" srcOrd="0" destOrd="0" parTransId="{D8240E36-F6B7-4F36-95AC-CB58C515CEFD}" sibTransId="{AA12705F-60D3-4847-AF4F-88AD81352D07}"/>
    <dgm:cxn modelId="{5650D951-8316-4579-97F0-D0EBB0616FC6}" srcId="{231C779C-DBE5-4DBF-86C4-CAAA5BCD66BC}" destId="{E5FF311F-6EFA-440A-A510-85116FB71DB2}" srcOrd="4" destOrd="0" parTransId="{A4212083-9055-4D04-A815-DD1A3C0C69DC}" sibTransId="{6BEF1DC3-EC7F-432B-BA73-9EAC54F0DBB3}"/>
    <dgm:cxn modelId="{B3C04D91-490A-4CD9-9182-D3D3989E1721}" type="presOf" srcId="{A4733C49-2054-4FE9-8776-D0B38109F545}" destId="{CA416EEA-CE86-4FD9-A9FD-69FA9286DF1C}" srcOrd="1" destOrd="0" presId="urn:microsoft.com/office/officeart/2005/8/layout/orgChart1"/>
    <dgm:cxn modelId="{CE5858D0-203E-4DA0-B3D2-BB12F2099862}" type="presOf" srcId="{E5FF311F-6EFA-440A-A510-85116FB71DB2}" destId="{1747F2D6-C7FC-4F50-8497-318CC342257D}" srcOrd="1" destOrd="0" presId="urn:microsoft.com/office/officeart/2005/8/layout/orgChart1"/>
    <dgm:cxn modelId="{42797CE4-4EF1-4EF9-A4A3-3E5C9A06B392}" type="presOf" srcId="{0175F8DE-1558-46A4-8571-5BFB51DD43FC}" destId="{B890EF15-5EDE-46B5-9716-E3A65F16DAA4}" srcOrd="0" destOrd="0" presId="urn:microsoft.com/office/officeart/2005/8/layout/orgChart1"/>
    <dgm:cxn modelId="{36905E00-8250-4792-8FED-63ECEC95C94E}" type="presOf" srcId="{D8240E36-F6B7-4F36-95AC-CB58C515CEFD}" destId="{8F75E103-E90C-4951-BF9C-C03D1E7B8EEB}" srcOrd="0" destOrd="0" presId="urn:microsoft.com/office/officeart/2005/8/layout/orgChart1"/>
    <dgm:cxn modelId="{7ED956DD-002F-4250-B149-4339F37D1E12}" type="presOf" srcId="{99732A6E-F64F-4673-A501-AE47BB1A6AFE}" destId="{6F556E12-B44D-42B0-A5BB-3D927C7387C0}" srcOrd="1" destOrd="0" presId="urn:microsoft.com/office/officeart/2005/8/layout/orgChart1"/>
    <dgm:cxn modelId="{54016913-6AEF-4904-8CCD-17AB12255AF4}" type="presOf" srcId="{463D63A7-398C-4802-9E35-3B5E7F00632C}" destId="{2063DD17-9815-4927-A5A3-EA9659F7CE48}" srcOrd="0" destOrd="0" presId="urn:microsoft.com/office/officeart/2005/8/layout/orgChart1"/>
    <dgm:cxn modelId="{0EA7E604-AD0D-441E-9A33-526F8B6B6E99}" type="presOf" srcId="{B214C4DA-E091-48A6-A04D-8DD9BAEB580A}" destId="{B545310E-C3EB-45F9-8001-28157D0F3959}" srcOrd="0" destOrd="0" presId="urn:microsoft.com/office/officeart/2005/8/layout/orgChart1"/>
    <dgm:cxn modelId="{875764D4-9B0E-4232-BF05-30D512204FA1}" type="presOf" srcId="{78D59F19-5271-4D2C-9B0D-547DFD618075}" destId="{7F19C0C3-A064-4D3F-B499-27DB2F4F8935}" srcOrd="0" destOrd="0" presId="urn:microsoft.com/office/officeart/2005/8/layout/orgChart1"/>
    <dgm:cxn modelId="{93A6A561-C3D1-42B5-90EF-53A142913FE8}" srcId="{CCE6EEFA-78E4-400A-BC05-EB37AD6F7277}" destId="{03EA6E61-7935-4C6C-BDAB-03A288C6BB37}" srcOrd="1" destOrd="0" parTransId="{3F53BD9A-F803-4863-9F7C-03913CB47811}" sibTransId="{EAA98C0E-8B03-4116-B3EE-0E9299B5AB27}"/>
    <dgm:cxn modelId="{D6D8C5F3-D5E3-4CC2-A8A2-1A969B2056C7}" srcId="{5B9B7016-1286-4EED-9820-C9F4FEA294DB}" destId="{231C779C-DBE5-4DBF-86C4-CAAA5BCD66BC}" srcOrd="0" destOrd="0" parTransId="{00FBC608-CC51-4BEC-99B6-28B390336784}" sibTransId="{0DE1C4D5-642E-4346-B13A-1CD369539729}"/>
    <dgm:cxn modelId="{FCE3FF9C-CCAB-47AC-A204-68CBFE64C81E}" srcId="{95F265F8-6F24-4020-8410-2EE780332A11}" destId="{B214C4DA-E091-48A6-A04D-8DD9BAEB580A}" srcOrd="0" destOrd="0" parTransId="{A7327D06-673E-4C00-B580-520D24ECF645}" sibTransId="{F3041C6F-39D8-4322-B50E-A6650485A7DD}"/>
    <dgm:cxn modelId="{DA6EABAD-74F8-4336-A581-3EF33494556C}" type="presOf" srcId="{95F265F8-6F24-4020-8410-2EE780332A11}" destId="{269C0C09-1645-4ABC-A73A-B3FABEA689E2}" srcOrd="1" destOrd="0" presId="urn:microsoft.com/office/officeart/2005/8/layout/orgChart1"/>
    <dgm:cxn modelId="{8388CFC1-22CF-4525-A54D-B7816D624052}" srcId="{231C779C-DBE5-4DBF-86C4-CAAA5BCD66BC}" destId="{95F265F8-6F24-4020-8410-2EE780332A11}" srcOrd="1" destOrd="0" parTransId="{0175F8DE-1558-46A4-8571-5BFB51DD43FC}" sibTransId="{E4E70FB2-5D8B-4FE6-AE90-E194A1B6E485}"/>
    <dgm:cxn modelId="{E27765BD-D6F3-4DFB-9D9F-1A2B849531E6}" type="presOf" srcId="{F9872E89-3CD4-4DD9-82B6-C231C720189D}" destId="{DE89294D-5B94-4944-B05B-932BA6B2C746}" srcOrd="0" destOrd="0" presId="urn:microsoft.com/office/officeart/2005/8/layout/orgChart1"/>
    <dgm:cxn modelId="{514B8DD6-389F-4AFC-961D-4AF06A7E90A8}" type="presOf" srcId="{14A78140-898C-43C5-8AB7-3B0D5BE84668}" destId="{6252AC74-085A-41BA-A737-30A3A7C46183}" srcOrd="0" destOrd="0" presId="urn:microsoft.com/office/officeart/2005/8/layout/orgChart1"/>
    <dgm:cxn modelId="{879A7BCF-5C29-42A5-9076-1AF16138EC13}" type="presOf" srcId="{854A47D1-ED87-4DCC-B2D9-93DA58D3E72C}" destId="{F2D9DEB5-FBBE-47FA-A67E-BD6A65A9325D}" srcOrd="0" destOrd="0" presId="urn:microsoft.com/office/officeart/2005/8/layout/orgChart1"/>
    <dgm:cxn modelId="{B01DD819-F7A6-4958-8996-6D849CA42E25}" type="presOf" srcId="{8E8DBCA3-CCC2-45AC-894A-AB233C853E7A}" destId="{9784ABBF-1691-4F68-A8C0-065B86F68709}" srcOrd="1" destOrd="0" presId="urn:microsoft.com/office/officeart/2005/8/layout/orgChart1"/>
    <dgm:cxn modelId="{6F994C86-1D1C-4319-8082-236910FDC067}" type="presOf" srcId="{ED2A214D-51B8-459B-97CE-1F129B2F53DB}" destId="{F7B1FCF6-E01D-4F44-96C6-5214A93BA18F}" srcOrd="1" destOrd="0" presId="urn:microsoft.com/office/officeart/2005/8/layout/orgChart1"/>
    <dgm:cxn modelId="{9F5A1A51-4FD8-40FA-8DA3-F884E781F8AA}" srcId="{231C779C-DBE5-4DBF-86C4-CAAA5BCD66BC}" destId="{A1C13458-5A56-4917-84A0-D125D7930F78}" srcOrd="0" destOrd="0" parTransId="{871123B5-066D-4C29-957C-994400330F63}" sibTransId="{AD39CF89-F38F-4FBA-889A-89566A14A110}"/>
    <dgm:cxn modelId="{7A2808BF-FD92-4E60-95D3-D2B9492F3FE2}" srcId="{61609C4E-8E4E-4ACC-B5AE-19EBDCE0004C}" destId="{E504E9E0-BC0F-499D-91B6-298CD28EE9C7}" srcOrd="0" destOrd="0" parTransId="{0FB5C836-80E0-40A8-9F84-3A00D2F0CD7C}" sibTransId="{F807D791-3BD9-43D6-8922-C5A7A6645C5A}"/>
    <dgm:cxn modelId="{3FE742D8-BF0C-4A54-BF0B-F074853EB114}" type="presOf" srcId="{95F265F8-6F24-4020-8410-2EE780332A11}" destId="{5165B597-31BB-404D-A643-D74E578A3C8A}" srcOrd="0" destOrd="0" presId="urn:microsoft.com/office/officeart/2005/8/layout/orgChart1"/>
    <dgm:cxn modelId="{FAD0FA85-FF41-4074-B9EE-B7E287380F5E}" type="presOf" srcId="{A1C13458-5A56-4917-84A0-D125D7930F78}" destId="{219D5A82-6BBB-439E-BE81-429E646D5261}" srcOrd="1" destOrd="0" presId="urn:microsoft.com/office/officeart/2005/8/layout/orgChart1"/>
    <dgm:cxn modelId="{04329A41-4DF4-4A2C-A26E-D42A2D107253}" type="presOf" srcId="{5B9B7016-1286-4EED-9820-C9F4FEA294DB}" destId="{B9BD9F79-6262-415D-8314-C9F37066754E}" srcOrd="0" destOrd="0" presId="urn:microsoft.com/office/officeart/2005/8/layout/orgChart1"/>
    <dgm:cxn modelId="{B8ACA7EA-8746-4D95-BB1F-558928154F89}" type="presOf" srcId="{44EBA53E-C2B3-4B11-9BFF-5D3AF42DF0CD}" destId="{8B5084F0-AD22-493A-94A6-BFF54A406C80}" srcOrd="0" destOrd="0" presId="urn:microsoft.com/office/officeart/2005/8/layout/orgChart1"/>
    <dgm:cxn modelId="{5DC2031F-E966-4ED5-946A-419CD703EAAB}" type="presOf" srcId="{871123B5-066D-4C29-957C-994400330F63}" destId="{59583F49-2804-4047-B37E-723DF952E3DD}" srcOrd="0" destOrd="0" presId="urn:microsoft.com/office/officeart/2005/8/layout/orgChart1"/>
    <dgm:cxn modelId="{2E83F110-15D4-42C5-82F2-BD9DDB4C89E4}" type="presOf" srcId="{E5FF311F-6EFA-440A-A510-85116FB71DB2}" destId="{5A968D7B-4AF7-40D1-9798-34A2B72DC77C}" srcOrd="0" destOrd="0" presId="urn:microsoft.com/office/officeart/2005/8/layout/orgChart1"/>
    <dgm:cxn modelId="{1EB98D9A-1655-43D9-AB0B-A1BE64461218}" type="presOf" srcId="{44EBA53E-C2B3-4B11-9BFF-5D3AF42DF0CD}" destId="{B93F8F43-88E5-46B6-A025-78B874B08E52}" srcOrd="1" destOrd="0" presId="urn:microsoft.com/office/officeart/2005/8/layout/orgChart1"/>
    <dgm:cxn modelId="{B2F37B01-5AE5-489D-913A-C3CB43255CFC}" srcId="{A1C13458-5A56-4917-84A0-D125D7930F78}" destId="{A4733C49-2054-4FE9-8776-D0B38109F545}" srcOrd="0" destOrd="0" parTransId="{137C340F-80F5-467A-9161-B5F0606A74DC}" sibTransId="{280020FF-12DE-4A26-BFBF-84EF27C42A77}"/>
    <dgm:cxn modelId="{697708D2-00D8-4341-8F09-8E702F837DF9}" type="presOf" srcId="{137C340F-80F5-467A-9161-B5F0606A74DC}" destId="{8D5F3452-F609-416B-A063-D1DFB6E88544}" srcOrd="0" destOrd="0" presId="urn:microsoft.com/office/officeart/2005/8/layout/orgChart1"/>
    <dgm:cxn modelId="{DA85505A-5E58-4B73-898B-B7543A23F37F}" type="presOf" srcId="{9AAD61C6-669D-40F7-AD3C-4E5DF8CA3F9F}" destId="{7F3FFC61-E374-4E47-98AA-04BEE522271A}" srcOrd="1" destOrd="0" presId="urn:microsoft.com/office/officeart/2005/8/layout/orgChart1"/>
    <dgm:cxn modelId="{413E00B2-60C7-4734-9B26-FEEC58C11B49}" type="presOf" srcId="{CCE6EEFA-78E4-400A-BC05-EB37AD6F7277}" destId="{34244ED6-AA3F-4362-BCDD-AC41EE769DC3}" srcOrd="0" destOrd="0" presId="urn:microsoft.com/office/officeart/2005/8/layout/orgChart1"/>
    <dgm:cxn modelId="{8BE08AD7-FEB6-4291-84BB-D117032EA092}" type="presOf" srcId="{C9DB538F-792F-4F53-BC91-E6012000FFF5}" destId="{5EFA22EE-BAB2-4317-96A6-981E280C24E8}" srcOrd="1" destOrd="0" presId="urn:microsoft.com/office/officeart/2005/8/layout/orgChart1"/>
    <dgm:cxn modelId="{3B5EFB9A-6EB0-447E-8D7F-3FB08959AB9F}" type="presOf" srcId="{3E87D10D-D2B4-48A5-BF48-D16EF0C1EE61}" destId="{8D5026BB-EEB2-40CC-8C80-C914052BB8C7}" srcOrd="0" destOrd="0" presId="urn:microsoft.com/office/officeart/2005/8/layout/orgChart1"/>
    <dgm:cxn modelId="{97EEA24D-E1E2-4312-8069-8FE8107B26C8}" type="presOf" srcId="{99732A6E-F64F-4673-A501-AE47BB1A6AFE}" destId="{6EAEB335-69FA-4F43-B64D-5D37DAE52E60}" srcOrd="0" destOrd="0" presId="urn:microsoft.com/office/officeart/2005/8/layout/orgChart1"/>
    <dgm:cxn modelId="{3224DF85-E5F4-4DAC-BABE-C2DAD3DF67DD}" type="presOf" srcId="{4A5D27CF-6C21-4204-83EA-4B1916C68611}" destId="{AF186B2A-BDA1-4312-B139-948B092ABE3F}" srcOrd="0" destOrd="0" presId="urn:microsoft.com/office/officeart/2005/8/layout/orgChart1"/>
    <dgm:cxn modelId="{46338A66-C721-4DF9-A7C4-C576FA937DFC}" type="presOf" srcId="{394109E6-F877-4A13-9E8A-1F93E2498313}" destId="{E9DADA6C-221F-4B94-B5CF-7843A8A0118E}" srcOrd="0" destOrd="0" presId="urn:microsoft.com/office/officeart/2005/8/layout/orgChart1"/>
    <dgm:cxn modelId="{AF82E2A1-FB52-456F-9DE8-2923061DC723}" srcId="{D78417BC-A791-483A-B14C-3104D4C0C36C}" destId="{36103565-A04E-4175-B033-1F63343FEDD3}" srcOrd="0" destOrd="0" parTransId="{32491765-C35B-4023-9972-A11DE5432406}" sibTransId="{4B54668C-EE73-48E4-B2BF-69BB3D1A06ED}"/>
    <dgm:cxn modelId="{292EC386-EEA4-4C14-82F7-A681DCA7FFFC}" type="presOf" srcId="{468A090C-554C-4998-B11C-020563F1B1BE}" destId="{5A8589AA-DDEB-4E63-B351-8FF1893A0BFB}" srcOrd="1" destOrd="0" presId="urn:microsoft.com/office/officeart/2005/8/layout/orgChart1"/>
    <dgm:cxn modelId="{EA9B3E02-1985-4454-B48A-CDE17ECF3A61}" srcId="{468A090C-554C-4998-B11C-020563F1B1BE}" destId="{9AAD61C6-669D-40F7-AD3C-4E5DF8CA3F9F}" srcOrd="0" destOrd="0" parTransId="{3E87D10D-D2B4-48A5-BF48-D16EF0C1EE61}" sibTransId="{BC3E24F9-A9E3-43FD-9DF6-6B39D32E4CF9}"/>
    <dgm:cxn modelId="{ABFAE95A-464D-45F1-B456-EF0E458BEDDC}" type="presOf" srcId="{DEAE419C-65F3-4580-B5E6-7CBFA261C9F3}" destId="{232286F5-16F5-4242-A2B5-551CC25EF033}" srcOrd="0" destOrd="0" presId="urn:microsoft.com/office/officeart/2005/8/layout/orgChart1"/>
    <dgm:cxn modelId="{67AE2166-A57A-404D-B83D-82386A1DF589}" type="presOf" srcId="{71CB5F34-F239-42B1-96A4-DBD9CC23E4E2}" destId="{69CDE6E0-D155-430B-A6E1-2CC8ABCDB2DD}" srcOrd="0" destOrd="0" presId="urn:microsoft.com/office/officeart/2005/8/layout/orgChart1"/>
    <dgm:cxn modelId="{793C0B51-11D9-4E7E-A350-0C49B7832EA6}" type="presOf" srcId="{D05AFECF-2FC3-4186-9649-ED1D70BD3200}" destId="{B0289A9E-AF2B-422A-ABD3-18389B811E66}" srcOrd="0" destOrd="0" presId="urn:microsoft.com/office/officeart/2005/8/layout/orgChart1"/>
    <dgm:cxn modelId="{7BCB96C2-6319-4950-A9D7-11DBB735AAD3}" type="presOf" srcId="{E504E9E0-BC0F-499D-91B6-298CD28EE9C7}" destId="{CC94D083-7274-420D-83D9-ED5E718D1FAD}" srcOrd="1" destOrd="0" presId="urn:microsoft.com/office/officeart/2005/8/layout/orgChart1"/>
    <dgm:cxn modelId="{BC788E66-01A0-4FEC-B272-8E9FCBA48B8A}" srcId="{A4733C49-2054-4FE9-8776-D0B38109F545}" destId="{D78417BC-A791-483A-B14C-3104D4C0C36C}" srcOrd="2" destOrd="0" parTransId="{9DCF98E2-2F7D-4161-8E56-9C7C6693DB08}" sibTransId="{868154F7-A7F3-49FD-B89F-B4104FF68575}"/>
    <dgm:cxn modelId="{B8D5C25C-F74A-46DF-8B56-A73C0CE80038}" srcId="{A1C13458-5A56-4917-84A0-D125D7930F78}" destId="{DEAE419C-65F3-4580-B5E6-7CBFA261C9F3}" srcOrd="1" destOrd="0" parTransId="{78D59F19-5271-4D2C-9B0D-547DFD618075}" sibTransId="{70D3D11A-A40C-456E-93AC-DE91521EC20A}"/>
    <dgm:cxn modelId="{A88C9687-012E-401D-BFC6-1EAD17B11499}" type="presOf" srcId="{61609C4E-8E4E-4ACC-B5AE-19EBDCE0004C}" destId="{E8F727A2-364A-452C-9983-3B5938556FAE}" srcOrd="1" destOrd="0" presId="urn:microsoft.com/office/officeart/2005/8/layout/orgChart1"/>
    <dgm:cxn modelId="{CE088795-7DFD-40CA-AD3D-B9D44E3CC923}" srcId="{03EA6E61-7935-4C6C-BDAB-03A288C6BB37}" destId="{7EC0B117-B464-4170-A552-87F1C8611DB6}" srcOrd="0" destOrd="0" parTransId="{BFD3C252-96E3-4D34-917E-14AAA3B8C5E2}" sibTransId="{58E8055D-B971-459A-B1BE-5261341AF77F}"/>
    <dgm:cxn modelId="{0859E81C-EB01-48AE-8F75-64E2217F7751}" type="presOf" srcId="{A7327D06-673E-4C00-B580-520D24ECF645}" destId="{EE7AE7E3-B15E-4402-BD4B-210E0545ECB9}" srcOrd="0" destOrd="0" presId="urn:microsoft.com/office/officeart/2005/8/layout/orgChart1"/>
    <dgm:cxn modelId="{8511A4D8-4DC1-496F-9D18-C9F7E6D84067}" type="presOf" srcId="{854A47D1-ED87-4DCC-B2D9-93DA58D3E72C}" destId="{26F55EDA-73B8-43DF-80CE-C7EC89D0ABD0}" srcOrd="1" destOrd="0" presId="urn:microsoft.com/office/officeart/2005/8/layout/orgChart1"/>
    <dgm:cxn modelId="{59C66D8C-C269-45DE-89BA-59378C3315B0}" type="presOf" srcId="{BFF7E477-AFB4-4033-A40D-183F07061E4E}" destId="{8C71B1F4-B85D-4095-A17C-53EDE19F8692}" srcOrd="0" destOrd="0" presId="urn:microsoft.com/office/officeart/2005/8/layout/orgChart1"/>
    <dgm:cxn modelId="{32DFA7FD-2CA9-4BF6-A0D1-C7ECCF5CF37D}" srcId="{B214C4DA-E091-48A6-A04D-8DD9BAEB580A}" destId="{44EBA53E-C2B3-4B11-9BFF-5D3AF42DF0CD}" srcOrd="0" destOrd="0" parTransId="{394109E6-F877-4A13-9E8A-1F93E2498313}" sibTransId="{A0CD27A6-4632-441F-9C63-083EFD8177FF}"/>
    <dgm:cxn modelId="{A05A9A82-8857-4B07-8506-8E5195EA04D5}" srcId="{A4733C49-2054-4FE9-8776-D0B38109F545}" destId="{ED2A214D-51B8-459B-97CE-1F129B2F53DB}" srcOrd="0" destOrd="0" parTransId="{F81B5E66-0D2F-4EBD-B6A1-B7B730153463}" sibTransId="{EBB413D8-7833-4FF3-A99E-ECD628305609}"/>
    <dgm:cxn modelId="{697E8660-D81E-4CE1-92C9-B0CAF21375A1}" type="presOf" srcId="{9AAD61C6-669D-40F7-AD3C-4E5DF8CA3F9F}" destId="{49F2CA12-80AF-4714-86FE-7C496FAB6514}" srcOrd="0" destOrd="0" presId="urn:microsoft.com/office/officeart/2005/8/layout/orgChart1"/>
    <dgm:cxn modelId="{BFD4D046-EFC8-4A52-8E1D-6F78CA61DD31}" type="presOf" srcId="{231C779C-DBE5-4DBF-86C4-CAAA5BCD66BC}" destId="{A153135B-6170-405B-8139-85FA997105A5}" srcOrd="0" destOrd="0" presId="urn:microsoft.com/office/officeart/2005/8/layout/orgChart1"/>
    <dgm:cxn modelId="{09F4A791-3AEC-49C1-A3DB-7065F365E6D2}" type="presOf" srcId="{9DCF98E2-2F7D-4161-8E56-9C7C6693DB08}" destId="{56B0CDBA-BB0F-438A-914C-9F6DB9779B7E}" srcOrd="0" destOrd="0" presId="urn:microsoft.com/office/officeart/2005/8/layout/orgChart1"/>
    <dgm:cxn modelId="{FBE2DDC4-AC32-4011-A407-DF8197670FBE}" type="presOf" srcId="{468A090C-554C-4998-B11C-020563F1B1BE}" destId="{7CD828B7-D264-48E7-A1ED-78EC7082420F}" srcOrd="0" destOrd="0" presId="urn:microsoft.com/office/officeart/2005/8/layout/orgChart1"/>
    <dgm:cxn modelId="{41F0D12B-48E0-4655-927F-C167B1F1004C}" type="presOf" srcId="{A9559AC5-8391-4F84-B911-D333DF1ACE1A}" destId="{75B4AFBB-5B8F-4FEE-95AF-0E48EF055B9E}" srcOrd="0" destOrd="0" presId="urn:microsoft.com/office/officeart/2005/8/layout/orgChart1"/>
    <dgm:cxn modelId="{4424D6F7-FE18-479E-905C-0126F949D5C8}" type="presOf" srcId="{0FB5C836-80E0-40A8-9F84-3A00D2F0CD7C}" destId="{BDB34607-FCF5-4EA9-8DB0-1DEB4C69E070}" srcOrd="0" destOrd="0" presId="urn:microsoft.com/office/officeart/2005/8/layout/orgChart1"/>
    <dgm:cxn modelId="{91A606D1-AD81-43C5-B494-73633406A78B}" type="presOf" srcId="{BFD3C252-96E3-4D34-917E-14AAA3B8C5E2}" destId="{B08194AB-07C1-42EA-BCA6-CE8A6D6822F5}" srcOrd="0" destOrd="0" presId="urn:microsoft.com/office/officeart/2005/8/layout/orgChart1"/>
    <dgm:cxn modelId="{14E1754F-B71F-495F-9030-6E6BB99FF855}" type="presOf" srcId="{03EA6E61-7935-4C6C-BDAB-03A288C6BB37}" destId="{C3EE2D97-6DDF-40D8-9A08-99E138968360}" srcOrd="1" destOrd="0" presId="urn:microsoft.com/office/officeart/2005/8/layout/orgChart1"/>
    <dgm:cxn modelId="{DD01BBBF-BA3C-410B-9EDB-D8F7BD715193}" type="presParOf" srcId="{B9BD9F79-6262-415D-8314-C9F37066754E}" destId="{FDD4DA5F-C021-4647-ADA4-5EBED4950E3A}" srcOrd="0" destOrd="0" presId="urn:microsoft.com/office/officeart/2005/8/layout/orgChart1"/>
    <dgm:cxn modelId="{4F1FFCC4-7F1C-4E11-A337-392773B65304}" type="presParOf" srcId="{FDD4DA5F-C021-4647-ADA4-5EBED4950E3A}" destId="{A7363FF8-2029-4CC9-B67D-3DB09703091F}" srcOrd="0" destOrd="0" presId="urn:microsoft.com/office/officeart/2005/8/layout/orgChart1"/>
    <dgm:cxn modelId="{A6683D1F-7F1C-4DCF-9090-338715B034F5}" type="presParOf" srcId="{A7363FF8-2029-4CC9-B67D-3DB09703091F}" destId="{A153135B-6170-405B-8139-85FA997105A5}" srcOrd="0" destOrd="0" presId="urn:microsoft.com/office/officeart/2005/8/layout/orgChart1"/>
    <dgm:cxn modelId="{B767F224-F889-4342-B3A9-20B3A18F2A42}" type="presParOf" srcId="{A7363FF8-2029-4CC9-B67D-3DB09703091F}" destId="{DCFFCE6A-E83D-4590-91B5-83675FB6B152}" srcOrd="1" destOrd="0" presId="urn:microsoft.com/office/officeart/2005/8/layout/orgChart1"/>
    <dgm:cxn modelId="{BBD3BC0C-0653-49F8-A84A-6779F6DA0F0E}" type="presParOf" srcId="{FDD4DA5F-C021-4647-ADA4-5EBED4950E3A}" destId="{DAFE9625-6610-4C31-A924-9E1DD4C3FC1C}" srcOrd="1" destOrd="0" presId="urn:microsoft.com/office/officeart/2005/8/layout/orgChart1"/>
    <dgm:cxn modelId="{606EF317-4B44-4864-8275-FDA4AC2F5CEA}" type="presParOf" srcId="{DAFE9625-6610-4C31-A924-9E1DD4C3FC1C}" destId="{59583F49-2804-4047-B37E-723DF952E3DD}" srcOrd="0" destOrd="0" presId="urn:microsoft.com/office/officeart/2005/8/layout/orgChart1"/>
    <dgm:cxn modelId="{99668D4B-EFC7-4F47-BC8B-D42CECC884A7}" type="presParOf" srcId="{DAFE9625-6610-4C31-A924-9E1DD4C3FC1C}" destId="{266B284B-3A8C-4F69-A203-82C7693CBE66}" srcOrd="1" destOrd="0" presId="urn:microsoft.com/office/officeart/2005/8/layout/orgChart1"/>
    <dgm:cxn modelId="{497930D7-2378-414D-AF36-B5405D79824F}" type="presParOf" srcId="{266B284B-3A8C-4F69-A203-82C7693CBE66}" destId="{D14A359D-85B2-4A98-93E2-A7379208FC45}" srcOrd="0" destOrd="0" presId="urn:microsoft.com/office/officeart/2005/8/layout/orgChart1"/>
    <dgm:cxn modelId="{3E13BAF4-97E0-4906-951B-21B84F5F405E}" type="presParOf" srcId="{D14A359D-85B2-4A98-93E2-A7379208FC45}" destId="{0B639BB5-9E50-4113-A6F2-A0C6F8CF681E}" srcOrd="0" destOrd="0" presId="urn:microsoft.com/office/officeart/2005/8/layout/orgChart1"/>
    <dgm:cxn modelId="{D31155EB-EA8D-41CE-B840-AC9AD527AF9F}" type="presParOf" srcId="{D14A359D-85B2-4A98-93E2-A7379208FC45}" destId="{219D5A82-6BBB-439E-BE81-429E646D5261}" srcOrd="1" destOrd="0" presId="urn:microsoft.com/office/officeart/2005/8/layout/orgChart1"/>
    <dgm:cxn modelId="{AC81D8CE-276D-457E-92E1-954834541DBC}" type="presParOf" srcId="{266B284B-3A8C-4F69-A203-82C7693CBE66}" destId="{3F75C556-CBEA-4DDC-A8FD-2B42509620E1}" srcOrd="1" destOrd="0" presId="urn:microsoft.com/office/officeart/2005/8/layout/orgChart1"/>
    <dgm:cxn modelId="{DF406303-D5E7-44E1-B420-ECE94A837976}" type="presParOf" srcId="{3F75C556-CBEA-4DDC-A8FD-2B42509620E1}" destId="{8D5F3452-F609-416B-A063-D1DFB6E88544}" srcOrd="0" destOrd="0" presId="urn:microsoft.com/office/officeart/2005/8/layout/orgChart1"/>
    <dgm:cxn modelId="{1E718D1E-0EB1-42F0-A66C-13B0538A457D}" type="presParOf" srcId="{3F75C556-CBEA-4DDC-A8FD-2B42509620E1}" destId="{5579D2DF-D12F-4BF9-9819-EFDCE15C967E}" srcOrd="1" destOrd="0" presId="urn:microsoft.com/office/officeart/2005/8/layout/orgChart1"/>
    <dgm:cxn modelId="{092E187B-0C8D-4C75-A81C-BE2BC16D485E}" type="presParOf" srcId="{5579D2DF-D12F-4BF9-9819-EFDCE15C967E}" destId="{791B4529-9D36-4CCC-A58E-546A0AE4C29E}" srcOrd="0" destOrd="0" presId="urn:microsoft.com/office/officeart/2005/8/layout/orgChart1"/>
    <dgm:cxn modelId="{3B0E6EDC-A534-4F11-9867-A1F2A3290BB5}" type="presParOf" srcId="{791B4529-9D36-4CCC-A58E-546A0AE4C29E}" destId="{9EFEF224-7E5F-4C6E-9E2F-EA0CB4083FA1}" srcOrd="0" destOrd="0" presId="urn:microsoft.com/office/officeart/2005/8/layout/orgChart1"/>
    <dgm:cxn modelId="{05AFAEB0-C3B3-4268-B36B-1A43261A5BB5}" type="presParOf" srcId="{791B4529-9D36-4CCC-A58E-546A0AE4C29E}" destId="{CA416EEA-CE86-4FD9-A9FD-69FA9286DF1C}" srcOrd="1" destOrd="0" presId="urn:microsoft.com/office/officeart/2005/8/layout/orgChart1"/>
    <dgm:cxn modelId="{2E46F591-CED6-44FB-95EA-418FDA795996}" type="presParOf" srcId="{5579D2DF-D12F-4BF9-9819-EFDCE15C967E}" destId="{AD6A77B3-8BA9-42F4-9897-374CD0EFFBD7}" srcOrd="1" destOrd="0" presId="urn:microsoft.com/office/officeart/2005/8/layout/orgChart1"/>
    <dgm:cxn modelId="{B1EB2878-21DC-4184-A0E5-222F791C45A6}" type="presParOf" srcId="{AD6A77B3-8BA9-42F4-9897-374CD0EFFBD7}" destId="{CD5E2F24-5775-4E17-90D6-704376900300}" srcOrd="0" destOrd="0" presId="urn:microsoft.com/office/officeart/2005/8/layout/orgChart1"/>
    <dgm:cxn modelId="{ACAD7658-E7CD-4EAC-AD28-121EBC60C804}" type="presParOf" srcId="{AD6A77B3-8BA9-42F4-9897-374CD0EFFBD7}" destId="{23195360-F110-416F-90BC-BB5D24FB2F01}" srcOrd="1" destOrd="0" presId="urn:microsoft.com/office/officeart/2005/8/layout/orgChart1"/>
    <dgm:cxn modelId="{B654FBCB-8F4B-48A9-9FC8-6F52360442A9}" type="presParOf" srcId="{23195360-F110-416F-90BC-BB5D24FB2F01}" destId="{49D6C1C0-EE27-474E-93E4-B9F7F94FBC04}" srcOrd="0" destOrd="0" presId="urn:microsoft.com/office/officeart/2005/8/layout/orgChart1"/>
    <dgm:cxn modelId="{B32302D1-3AB1-4C03-8476-D01B3EE21884}" type="presParOf" srcId="{49D6C1C0-EE27-474E-93E4-B9F7F94FBC04}" destId="{9F6429E0-14B2-4CD4-9508-7823EDFC9A4C}" srcOrd="0" destOrd="0" presId="urn:microsoft.com/office/officeart/2005/8/layout/orgChart1"/>
    <dgm:cxn modelId="{BD10E6F0-322C-4E80-9C9A-E7B0CEDFEE56}" type="presParOf" srcId="{49D6C1C0-EE27-474E-93E4-B9F7F94FBC04}" destId="{F7B1FCF6-E01D-4F44-96C6-5214A93BA18F}" srcOrd="1" destOrd="0" presId="urn:microsoft.com/office/officeart/2005/8/layout/orgChart1"/>
    <dgm:cxn modelId="{9E539BA7-0A8D-4716-970C-0FC0F8380931}" type="presParOf" srcId="{23195360-F110-416F-90BC-BB5D24FB2F01}" destId="{EF970AE0-4E77-42CE-9392-F149D69F86AD}" srcOrd="1" destOrd="0" presId="urn:microsoft.com/office/officeart/2005/8/layout/orgChart1"/>
    <dgm:cxn modelId="{9FF9158A-D832-49E5-8AE1-31809F381CE3}" type="presParOf" srcId="{EF970AE0-4E77-42CE-9392-F149D69F86AD}" destId="{DE89294D-5B94-4944-B05B-932BA6B2C746}" srcOrd="0" destOrd="0" presId="urn:microsoft.com/office/officeart/2005/8/layout/orgChart1"/>
    <dgm:cxn modelId="{3C199749-4A80-4340-AB6C-17C547689E61}" type="presParOf" srcId="{EF970AE0-4E77-42CE-9392-F149D69F86AD}" destId="{5D7BD544-6085-4893-966C-476B3C81AB2C}" srcOrd="1" destOrd="0" presId="urn:microsoft.com/office/officeart/2005/8/layout/orgChart1"/>
    <dgm:cxn modelId="{C8677326-F8BE-42DD-A3D9-F9558E65B456}" type="presParOf" srcId="{5D7BD544-6085-4893-966C-476B3C81AB2C}" destId="{4934A453-FB04-4717-8631-1A6F1369E25F}" srcOrd="0" destOrd="0" presId="urn:microsoft.com/office/officeart/2005/8/layout/orgChart1"/>
    <dgm:cxn modelId="{5A2D3EB1-E8EB-4B56-A9B1-45B6B081B45C}" type="presParOf" srcId="{4934A453-FB04-4717-8631-1A6F1369E25F}" destId="{6252AC74-085A-41BA-A737-30A3A7C46183}" srcOrd="0" destOrd="0" presId="urn:microsoft.com/office/officeart/2005/8/layout/orgChart1"/>
    <dgm:cxn modelId="{0964519E-81A0-4840-A329-B18A993B3C19}" type="presParOf" srcId="{4934A453-FB04-4717-8631-1A6F1369E25F}" destId="{2D080C7D-FA0A-4BF7-9FC3-EA1A01F860C8}" srcOrd="1" destOrd="0" presId="urn:microsoft.com/office/officeart/2005/8/layout/orgChart1"/>
    <dgm:cxn modelId="{5471AA5F-C269-4B6E-A1CC-EA3012147B00}" type="presParOf" srcId="{5D7BD544-6085-4893-966C-476B3C81AB2C}" destId="{F95BD4EB-606E-435C-A7A0-4A77F1647A42}" srcOrd="1" destOrd="0" presId="urn:microsoft.com/office/officeart/2005/8/layout/orgChart1"/>
    <dgm:cxn modelId="{EB0EBFB8-CACE-44A2-BE11-12F0ACB894EB}" type="presParOf" srcId="{5D7BD544-6085-4893-966C-476B3C81AB2C}" destId="{3955E6F8-8048-4AEF-8B75-B52666CA8D20}" srcOrd="2" destOrd="0" presId="urn:microsoft.com/office/officeart/2005/8/layout/orgChart1"/>
    <dgm:cxn modelId="{5CCFE138-0342-41B7-A81D-2B8757C16B22}" type="presParOf" srcId="{23195360-F110-416F-90BC-BB5D24FB2F01}" destId="{DDC44A51-8FBC-4F6E-8918-A6933C179ED7}" srcOrd="2" destOrd="0" presId="urn:microsoft.com/office/officeart/2005/8/layout/orgChart1"/>
    <dgm:cxn modelId="{30C91352-13B6-48BE-AAC5-01B4FF5EFCE7}" type="presParOf" srcId="{AD6A77B3-8BA9-42F4-9897-374CD0EFFBD7}" destId="{AF186B2A-BDA1-4312-B139-948B092ABE3F}" srcOrd="2" destOrd="0" presId="urn:microsoft.com/office/officeart/2005/8/layout/orgChart1"/>
    <dgm:cxn modelId="{7B1E80E9-BCE7-4B30-ADAD-D1FFFEBF7E93}" type="presParOf" srcId="{AD6A77B3-8BA9-42F4-9897-374CD0EFFBD7}" destId="{1ED68E02-012D-4592-96B8-855EFDA14D18}" srcOrd="3" destOrd="0" presId="urn:microsoft.com/office/officeart/2005/8/layout/orgChart1"/>
    <dgm:cxn modelId="{2971851B-CA43-4C1A-B9DF-71E2E558B4C0}" type="presParOf" srcId="{1ED68E02-012D-4592-96B8-855EFDA14D18}" destId="{952FC7BD-F6A1-4C0C-BF2D-F76FD170E357}" srcOrd="0" destOrd="0" presId="urn:microsoft.com/office/officeart/2005/8/layout/orgChart1"/>
    <dgm:cxn modelId="{3BF42A83-1FCF-4FA6-B133-8E6634A12B8A}" type="presParOf" srcId="{952FC7BD-F6A1-4C0C-BF2D-F76FD170E357}" destId="{CBA5A420-90E9-4B83-8D18-844F93981615}" srcOrd="0" destOrd="0" presId="urn:microsoft.com/office/officeart/2005/8/layout/orgChart1"/>
    <dgm:cxn modelId="{EC7AAF5F-9C5C-44A6-B019-2A99F857073D}" type="presParOf" srcId="{952FC7BD-F6A1-4C0C-BF2D-F76FD170E357}" destId="{B02401E8-9AB0-457F-BC3D-3760D18F54DB}" srcOrd="1" destOrd="0" presId="urn:microsoft.com/office/officeart/2005/8/layout/orgChart1"/>
    <dgm:cxn modelId="{DD07FF26-30BD-4C75-BA53-D1226C2D474A}" type="presParOf" srcId="{1ED68E02-012D-4592-96B8-855EFDA14D18}" destId="{3C1B75A9-E663-49C4-96F6-ABC98D51525B}" srcOrd="1" destOrd="0" presId="urn:microsoft.com/office/officeart/2005/8/layout/orgChart1"/>
    <dgm:cxn modelId="{23F53302-224C-4904-A153-CD31B4CDC8E5}" type="presParOf" srcId="{3C1B75A9-E663-49C4-96F6-ABC98D51525B}" destId="{631438E1-8C10-4784-ACB5-7EC62C7024BF}" srcOrd="0" destOrd="0" presId="urn:microsoft.com/office/officeart/2005/8/layout/orgChart1"/>
    <dgm:cxn modelId="{E1C96D61-A569-4048-AD96-E8CC14C146CD}" type="presParOf" srcId="{3C1B75A9-E663-49C4-96F6-ABC98D51525B}" destId="{345C2C20-AB1B-4544-8731-4A796D5C9C5E}" srcOrd="1" destOrd="0" presId="urn:microsoft.com/office/officeart/2005/8/layout/orgChart1"/>
    <dgm:cxn modelId="{A4FA87AF-9432-4686-A71B-0049D39A1A9F}" type="presParOf" srcId="{345C2C20-AB1B-4544-8731-4A796D5C9C5E}" destId="{8E450187-CDCD-4D16-B549-64F0D4CCDD98}" srcOrd="0" destOrd="0" presId="urn:microsoft.com/office/officeart/2005/8/layout/orgChart1"/>
    <dgm:cxn modelId="{A020E810-0807-4363-BD19-8930C45EC5E1}" type="presParOf" srcId="{8E450187-CDCD-4D16-B549-64F0D4CCDD98}" destId="{CE66077C-5E99-4976-8D4B-139930936565}" srcOrd="0" destOrd="0" presId="urn:microsoft.com/office/officeart/2005/8/layout/orgChart1"/>
    <dgm:cxn modelId="{49A6A73F-6657-4107-88D6-B4551D503893}" type="presParOf" srcId="{8E450187-CDCD-4D16-B549-64F0D4CCDD98}" destId="{9784ABBF-1691-4F68-A8C0-065B86F68709}" srcOrd="1" destOrd="0" presId="urn:microsoft.com/office/officeart/2005/8/layout/orgChart1"/>
    <dgm:cxn modelId="{7108E4C9-895D-44C2-BD86-FD6F22753D60}" type="presParOf" srcId="{345C2C20-AB1B-4544-8731-4A796D5C9C5E}" destId="{6330A8A0-1689-4A86-886A-96727B1CF9CB}" srcOrd="1" destOrd="0" presId="urn:microsoft.com/office/officeart/2005/8/layout/orgChart1"/>
    <dgm:cxn modelId="{50724E02-9202-47E7-9517-B3F6D490B06E}" type="presParOf" srcId="{345C2C20-AB1B-4544-8731-4A796D5C9C5E}" destId="{CDAF2441-B362-4721-BA71-46E2E136129C}" srcOrd="2" destOrd="0" presId="urn:microsoft.com/office/officeart/2005/8/layout/orgChart1"/>
    <dgm:cxn modelId="{2117530A-FB55-4125-8FDF-2B1CD6BD724F}" type="presParOf" srcId="{1ED68E02-012D-4592-96B8-855EFDA14D18}" destId="{55D03644-FB98-482D-BC32-8845576BB298}" srcOrd="2" destOrd="0" presId="urn:microsoft.com/office/officeart/2005/8/layout/orgChart1"/>
    <dgm:cxn modelId="{8D190B3A-A461-4E3E-BE09-C4D0698BBC73}" type="presParOf" srcId="{AD6A77B3-8BA9-42F4-9897-374CD0EFFBD7}" destId="{56B0CDBA-BB0F-438A-914C-9F6DB9779B7E}" srcOrd="4" destOrd="0" presId="urn:microsoft.com/office/officeart/2005/8/layout/orgChart1"/>
    <dgm:cxn modelId="{B00E5E03-B7C1-406B-8047-0029C152A667}" type="presParOf" srcId="{AD6A77B3-8BA9-42F4-9897-374CD0EFFBD7}" destId="{382D61BA-AE2D-4DD0-9504-A0F03DFEBFCC}" srcOrd="5" destOrd="0" presId="urn:microsoft.com/office/officeart/2005/8/layout/orgChart1"/>
    <dgm:cxn modelId="{5BA21016-2179-43A4-A093-7A3B9A0475BC}" type="presParOf" srcId="{382D61BA-AE2D-4DD0-9504-A0F03DFEBFCC}" destId="{B1F0A17A-DBB5-41BB-A4FF-85F71508CF83}" srcOrd="0" destOrd="0" presId="urn:microsoft.com/office/officeart/2005/8/layout/orgChart1"/>
    <dgm:cxn modelId="{39DF2526-658B-440E-9B81-9B2486319298}" type="presParOf" srcId="{B1F0A17A-DBB5-41BB-A4FF-85F71508CF83}" destId="{CD92CC58-31B4-4D1C-A8E5-3B64E33BEF93}" srcOrd="0" destOrd="0" presId="urn:microsoft.com/office/officeart/2005/8/layout/orgChart1"/>
    <dgm:cxn modelId="{76702E88-E611-49A9-A828-637045B75FAD}" type="presParOf" srcId="{B1F0A17A-DBB5-41BB-A4FF-85F71508CF83}" destId="{1DEF8628-DC5B-44D7-BC62-6AA4523C276A}" srcOrd="1" destOrd="0" presId="urn:microsoft.com/office/officeart/2005/8/layout/orgChart1"/>
    <dgm:cxn modelId="{CA6C1C3E-747F-4950-B0FF-C60079504999}" type="presParOf" srcId="{382D61BA-AE2D-4DD0-9504-A0F03DFEBFCC}" destId="{89138853-1D2D-49AF-B498-6979ECA6639E}" srcOrd="1" destOrd="0" presId="urn:microsoft.com/office/officeart/2005/8/layout/orgChart1"/>
    <dgm:cxn modelId="{ABA23B73-E960-47B4-96E8-5CEC93D5FB57}" type="presParOf" srcId="{89138853-1D2D-49AF-B498-6979ECA6639E}" destId="{50943577-35CC-41CC-A8E4-DF849B29A7BA}" srcOrd="0" destOrd="0" presId="urn:microsoft.com/office/officeart/2005/8/layout/orgChart1"/>
    <dgm:cxn modelId="{844FA860-BA5F-44AE-A9AF-13882523FCD7}" type="presParOf" srcId="{89138853-1D2D-49AF-B498-6979ECA6639E}" destId="{70F0B960-4A07-4FFA-9DCC-531B1E3BBE9C}" srcOrd="1" destOrd="0" presId="urn:microsoft.com/office/officeart/2005/8/layout/orgChart1"/>
    <dgm:cxn modelId="{CABAAD4D-8126-4FF1-BDED-3821253E7E0B}" type="presParOf" srcId="{70F0B960-4A07-4FFA-9DCC-531B1E3BBE9C}" destId="{28971ABD-65EE-4B18-8A0C-C4C0F051B1EC}" srcOrd="0" destOrd="0" presId="urn:microsoft.com/office/officeart/2005/8/layout/orgChart1"/>
    <dgm:cxn modelId="{E99DF56C-3468-4E4C-B658-9808D666F96E}" type="presParOf" srcId="{28971ABD-65EE-4B18-8A0C-C4C0F051B1EC}" destId="{9F8C0ED2-6342-4AE0-933B-0EBD48E07DAD}" srcOrd="0" destOrd="0" presId="urn:microsoft.com/office/officeart/2005/8/layout/orgChart1"/>
    <dgm:cxn modelId="{4710D577-7CC2-4839-93C0-307194F74351}" type="presParOf" srcId="{28971ABD-65EE-4B18-8A0C-C4C0F051B1EC}" destId="{A032828F-C025-426B-B985-B1161551D40D}" srcOrd="1" destOrd="0" presId="urn:microsoft.com/office/officeart/2005/8/layout/orgChart1"/>
    <dgm:cxn modelId="{7224A33C-02B9-42D7-A490-859F5D8A8D37}" type="presParOf" srcId="{70F0B960-4A07-4FFA-9DCC-531B1E3BBE9C}" destId="{369F6A8E-D34F-4862-A7F2-93F90F923329}" srcOrd="1" destOrd="0" presId="urn:microsoft.com/office/officeart/2005/8/layout/orgChart1"/>
    <dgm:cxn modelId="{014C115F-36F9-4C03-BB68-B78E427AA500}" type="presParOf" srcId="{70F0B960-4A07-4FFA-9DCC-531B1E3BBE9C}" destId="{90B00700-3797-451F-B1D7-2B82508939BF}" srcOrd="2" destOrd="0" presId="urn:microsoft.com/office/officeart/2005/8/layout/orgChart1"/>
    <dgm:cxn modelId="{C79F1146-95A6-4787-8A6B-1F1278F011F0}" type="presParOf" srcId="{382D61BA-AE2D-4DD0-9504-A0F03DFEBFCC}" destId="{53492BA6-81F6-4D28-A894-DBA2333D0870}" srcOrd="2" destOrd="0" presId="urn:microsoft.com/office/officeart/2005/8/layout/orgChart1"/>
    <dgm:cxn modelId="{2B80F542-B560-4860-9F77-351A92AE1F54}" type="presParOf" srcId="{5579D2DF-D12F-4BF9-9819-EFDCE15C967E}" destId="{1863BE3B-89E6-4E8E-93B2-D925B881E348}" srcOrd="2" destOrd="0" presId="urn:microsoft.com/office/officeart/2005/8/layout/orgChart1"/>
    <dgm:cxn modelId="{8A07A581-D12A-4C90-AF98-6F1991C8CDE9}" type="presParOf" srcId="{3F75C556-CBEA-4DDC-A8FD-2B42509620E1}" destId="{7F19C0C3-A064-4D3F-B499-27DB2F4F8935}" srcOrd="2" destOrd="0" presId="urn:microsoft.com/office/officeart/2005/8/layout/orgChart1"/>
    <dgm:cxn modelId="{A5129DEF-4BE0-46F0-9EDA-EB674B7EA6FB}" type="presParOf" srcId="{3F75C556-CBEA-4DDC-A8FD-2B42509620E1}" destId="{A5C1B9A2-91F6-4E6C-9BFD-5CA218AEB4A8}" srcOrd="3" destOrd="0" presId="urn:microsoft.com/office/officeart/2005/8/layout/orgChart1"/>
    <dgm:cxn modelId="{B71487B0-1A23-4969-BA68-020241AFFED0}" type="presParOf" srcId="{A5C1B9A2-91F6-4E6C-9BFD-5CA218AEB4A8}" destId="{BF0A08FE-5486-480E-936F-C9FFF3285448}" srcOrd="0" destOrd="0" presId="urn:microsoft.com/office/officeart/2005/8/layout/orgChart1"/>
    <dgm:cxn modelId="{2A2B38E1-3AD0-4FC0-86C2-4B392CC40994}" type="presParOf" srcId="{BF0A08FE-5486-480E-936F-C9FFF3285448}" destId="{232286F5-16F5-4242-A2B5-551CC25EF033}" srcOrd="0" destOrd="0" presId="urn:microsoft.com/office/officeart/2005/8/layout/orgChart1"/>
    <dgm:cxn modelId="{1DE2232C-6AE6-436C-B55C-0EA217C6FB6E}" type="presParOf" srcId="{BF0A08FE-5486-480E-936F-C9FFF3285448}" destId="{ED44E8BE-5304-4F94-A032-F63C5F87C6D8}" srcOrd="1" destOrd="0" presId="urn:microsoft.com/office/officeart/2005/8/layout/orgChart1"/>
    <dgm:cxn modelId="{BCFAA9A4-4354-4CF8-93E8-97D8F2F4A5D2}" type="presParOf" srcId="{A5C1B9A2-91F6-4E6C-9BFD-5CA218AEB4A8}" destId="{C1045BB8-48C1-40F7-BF7C-61FCD111E819}" srcOrd="1" destOrd="0" presId="urn:microsoft.com/office/officeart/2005/8/layout/orgChart1"/>
    <dgm:cxn modelId="{BC8572EB-7898-4E37-A30A-711E750A380F}" type="presParOf" srcId="{C1045BB8-48C1-40F7-BF7C-61FCD111E819}" destId="{97A20475-8FA0-44B3-A79C-23DE362FB95D}" srcOrd="0" destOrd="0" presId="urn:microsoft.com/office/officeart/2005/8/layout/orgChart1"/>
    <dgm:cxn modelId="{F04A5CFD-9F75-40A6-96F3-0AC730AC5548}" type="presParOf" srcId="{C1045BB8-48C1-40F7-BF7C-61FCD111E819}" destId="{741155DD-B56E-4C5E-82E9-E3D17E12DC98}" srcOrd="1" destOrd="0" presId="urn:microsoft.com/office/officeart/2005/8/layout/orgChart1"/>
    <dgm:cxn modelId="{28EFC355-F96D-4702-9893-7F0005060D12}" type="presParOf" srcId="{741155DD-B56E-4C5E-82E9-E3D17E12DC98}" destId="{AC91D9EB-DF64-4C18-91AA-8B6D236D2C2C}" srcOrd="0" destOrd="0" presId="urn:microsoft.com/office/officeart/2005/8/layout/orgChart1"/>
    <dgm:cxn modelId="{9791315E-4492-449C-9F85-2D1F6947E38D}" type="presParOf" srcId="{AC91D9EB-DF64-4C18-91AA-8B6D236D2C2C}" destId="{9510215C-CAF8-478C-81E3-5D5161B3F722}" srcOrd="0" destOrd="0" presId="urn:microsoft.com/office/officeart/2005/8/layout/orgChart1"/>
    <dgm:cxn modelId="{8F187F65-59F9-462B-A04C-9B09FBA698D4}" type="presParOf" srcId="{AC91D9EB-DF64-4C18-91AA-8B6D236D2C2C}" destId="{5EFA22EE-BAB2-4317-96A6-981E280C24E8}" srcOrd="1" destOrd="0" presId="urn:microsoft.com/office/officeart/2005/8/layout/orgChart1"/>
    <dgm:cxn modelId="{9F5DF8C8-F3C6-4649-B7FA-B30A29266FC4}" type="presParOf" srcId="{741155DD-B56E-4C5E-82E9-E3D17E12DC98}" destId="{5B74BB4D-8289-4A1E-9203-65CEABE61C21}" srcOrd="1" destOrd="0" presId="urn:microsoft.com/office/officeart/2005/8/layout/orgChart1"/>
    <dgm:cxn modelId="{E3C83856-09E8-47CB-9E7D-318729672542}" type="presParOf" srcId="{741155DD-B56E-4C5E-82E9-E3D17E12DC98}" destId="{6739533B-883C-44BE-BE9A-6CCD3AD200D6}" srcOrd="2" destOrd="0" presId="urn:microsoft.com/office/officeart/2005/8/layout/orgChart1"/>
    <dgm:cxn modelId="{2B0AA5A8-A41B-4A21-B162-839CA603CAC6}" type="presParOf" srcId="{A5C1B9A2-91F6-4E6C-9BFD-5CA218AEB4A8}" destId="{C23102DD-B3EA-495F-B9BE-8B5FB8FC033C}" srcOrd="2" destOrd="0" presId="urn:microsoft.com/office/officeart/2005/8/layout/orgChart1"/>
    <dgm:cxn modelId="{2A1ACC8A-0952-4A4E-9589-2B4D314BFCF0}" type="presParOf" srcId="{266B284B-3A8C-4F69-A203-82C7693CBE66}" destId="{DC1DEB70-6D08-4C9A-8ACD-1A764C1E07E9}" srcOrd="2" destOrd="0" presId="urn:microsoft.com/office/officeart/2005/8/layout/orgChart1"/>
    <dgm:cxn modelId="{F23F06ED-9262-41F3-8FD0-B0B9D723DDDE}" type="presParOf" srcId="{DAFE9625-6610-4C31-A924-9E1DD4C3FC1C}" destId="{B890EF15-5EDE-46B5-9716-E3A65F16DAA4}" srcOrd="2" destOrd="0" presId="urn:microsoft.com/office/officeart/2005/8/layout/orgChart1"/>
    <dgm:cxn modelId="{DDCA8A8E-FE6C-4A76-8517-4977DE7D1B8E}" type="presParOf" srcId="{DAFE9625-6610-4C31-A924-9E1DD4C3FC1C}" destId="{3D743BAB-AFC3-4CD9-9621-713F33859BB5}" srcOrd="3" destOrd="0" presId="urn:microsoft.com/office/officeart/2005/8/layout/orgChart1"/>
    <dgm:cxn modelId="{D2019D0F-4CD1-4DD5-9D3A-C81118F00143}" type="presParOf" srcId="{3D743BAB-AFC3-4CD9-9621-713F33859BB5}" destId="{3FE915FC-26C3-4DC1-A074-5A85E6A5B248}" srcOrd="0" destOrd="0" presId="urn:microsoft.com/office/officeart/2005/8/layout/orgChart1"/>
    <dgm:cxn modelId="{13670E6C-A3FE-4187-A187-8A0C8952C7E5}" type="presParOf" srcId="{3FE915FC-26C3-4DC1-A074-5A85E6A5B248}" destId="{5165B597-31BB-404D-A643-D74E578A3C8A}" srcOrd="0" destOrd="0" presId="urn:microsoft.com/office/officeart/2005/8/layout/orgChart1"/>
    <dgm:cxn modelId="{F57CC7E9-B5EE-4AA7-A978-8AFF1716A801}" type="presParOf" srcId="{3FE915FC-26C3-4DC1-A074-5A85E6A5B248}" destId="{269C0C09-1645-4ABC-A73A-B3FABEA689E2}" srcOrd="1" destOrd="0" presId="urn:microsoft.com/office/officeart/2005/8/layout/orgChart1"/>
    <dgm:cxn modelId="{440D858B-FB79-4FA0-95C9-2CC832832825}" type="presParOf" srcId="{3D743BAB-AFC3-4CD9-9621-713F33859BB5}" destId="{F2D01CFA-42A2-4DFF-A765-E6A5ADBC0017}" srcOrd="1" destOrd="0" presId="urn:microsoft.com/office/officeart/2005/8/layout/orgChart1"/>
    <dgm:cxn modelId="{7B4417DD-E9DB-4C49-89A5-429F3EA8D1B6}" type="presParOf" srcId="{F2D01CFA-42A2-4DFF-A765-E6A5ADBC0017}" destId="{EE7AE7E3-B15E-4402-BD4B-210E0545ECB9}" srcOrd="0" destOrd="0" presId="urn:microsoft.com/office/officeart/2005/8/layout/orgChart1"/>
    <dgm:cxn modelId="{472BB1A4-8803-4B9E-A968-F9AECAA588E8}" type="presParOf" srcId="{F2D01CFA-42A2-4DFF-A765-E6A5ADBC0017}" destId="{D4407270-51BD-4FB6-A374-A38A2EFEE027}" srcOrd="1" destOrd="0" presId="urn:microsoft.com/office/officeart/2005/8/layout/orgChart1"/>
    <dgm:cxn modelId="{B334DC87-09F5-485B-8303-62923F7BAADA}" type="presParOf" srcId="{D4407270-51BD-4FB6-A374-A38A2EFEE027}" destId="{45A120A2-DACD-4F99-BEA3-563E44E6E612}" srcOrd="0" destOrd="0" presId="urn:microsoft.com/office/officeart/2005/8/layout/orgChart1"/>
    <dgm:cxn modelId="{60602DF9-6B83-4369-AAC4-4D3C07FD527A}" type="presParOf" srcId="{45A120A2-DACD-4F99-BEA3-563E44E6E612}" destId="{B545310E-C3EB-45F9-8001-28157D0F3959}" srcOrd="0" destOrd="0" presId="urn:microsoft.com/office/officeart/2005/8/layout/orgChart1"/>
    <dgm:cxn modelId="{BCB1D371-901B-4FD0-9EB9-663004FC8602}" type="presParOf" srcId="{45A120A2-DACD-4F99-BEA3-563E44E6E612}" destId="{73EB8D00-7666-4AC4-87EA-CA996A1C40AD}" srcOrd="1" destOrd="0" presId="urn:microsoft.com/office/officeart/2005/8/layout/orgChart1"/>
    <dgm:cxn modelId="{D2F08E66-2A26-4660-BD2C-1190AC2D90E0}" type="presParOf" srcId="{D4407270-51BD-4FB6-A374-A38A2EFEE027}" destId="{82E580C4-966D-4714-851C-895DAF99E945}" srcOrd="1" destOrd="0" presId="urn:microsoft.com/office/officeart/2005/8/layout/orgChart1"/>
    <dgm:cxn modelId="{0B739B12-2889-46D7-A918-1D95E6CABDC1}" type="presParOf" srcId="{82E580C4-966D-4714-851C-895DAF99E945}" destId="{E9DADA6C-221F-4B94-B5CF-7843A8A0118E}" srcOrd="0" destOrd="0" presId="urn:microsoft.com/office/officeart/2005/8/layout/orgChart1"/>
    <dgm:cxn modelId="{AE732491-DFDC-4050-BEC3-183A43A4B288}" type="presParOf" srcId="{82E580C4-966D-4714-851C-895DAF99E945}" destId="{E4136E26-6E16-4299-A508-B6D6DF48899F}" srcOrd="1" destOrd="0" presId="urn:microsoft.com/office/officeart/2005/8/layout/orgChart1"/>
    <dgm:cxn modelId="{3336C42B-404D-4D38-AAC9-0335A0B30951}" type="presParOf" srcId="{E4136E26-6E16-4299-A508-B6D6DF48899F}" destId="{22558E38-A094-4310-AC6A-5096BBC92BFB}" srcOrd="0" destOrd="0" presId="urn:microsoft.com/office/officeart/2005/8/layout/orgChart1"/>
    <dgm:cxn modelId="{4B63DBD2-C785-4523-A8A3-B3B781E7483E}" type="presParOf" srcId="{22558E38-A094-4310-AC6A-5096BBC92BFB}" destId="{8B5084F0-AD22-493A-94A6-BFF54A406C80}" srcOrd="0" destOrd="0" presId="urn:microsoft.com/office/officeart/2005/8/layout/orgChart1"/>
    <dgm:cxn modelId="{AD09DF84-3E28-4049-9E65-1D4C7E6B832A}" type="presParOf" srcId="{22558E38-A094-4310-AC6A-5096BBC92BFB}" destId="{B93F8F43-88E5-46B6-A025-78B874B08E52}" srcOrd="1" destOrd="0" presId="urn:microsoft.com/office/officeart/2005/8/layout/orgChart1"/>
    <dgm:cxn modelId="{760FD4B5-BCC9-4176-AB1B-2074295640A4}" type="presParOf" srcId="{E4136E26-6E16-4299-A508-B6D6DF48899F}" destId="{13236094-9803-49DB-BE0F-C266C9C5CE6B}" srcOrd="1" destOrd="0" presId="urn:microsoft.com/office/officeart/2005/8/layout/orgChart1"/>
    <dgm:cxn modelId="{C0BEA91D-9A43-4942-915F-51FF8F14E58E}" type="presParOf" srcId="{E4136E26-6E16-4299-A508-B6D6DF48899F}" destId="{0F29632C-8BC4-4A19-A7B6-305DB16227AF}" srcOrd="2" destOrd="0" presId="urn:microsoft.com/office/officeart/2005/8/layout/orgChart1"/>
    <dgm:cxn modelId="{BE80D26B-F1FC-4D3C-B30B-78EF8C8B7831}" type="presParOf" srcId="{D4407270-51BD-4FB6-A374-A38A2EFEE027}" destId="{7736EB16-6C27-46D1-8C1B-22FB6A1C189F}" srcOrd="2" destOrd="0" presId="urn:microsoft.com/office/officeart/2005/8/layout/orgChart1"/>
    <dgm:cxn modelId="{1FB2CEC6-6F70-491F-B2EA-7569D66A4016}" type="presParOf" srcId="{3D743BAB-AFC3-4CD9-9621-713F33859BB5}" destId="{847FA1BC-7B37-41A9-B47A-CBDDD9F06848}" srcOrd="2" destOrd="0" presId="urn:microsoft.com/office/officeart/2005/8/layout/orgChart1"/>
    <dgm:cxn modelId="{39AC1A33-D545-406A-ABAD-B48BA90013A3}" type="presParOf" srcId="{DAFE9625-6610-4C31-A924-9E1DD4C3FC1C}" destId="{69CDE6E0-D155-430B-A6E1-2CC8ABCDB2DD}" srcOrd="4" destOrd="0" presId="urn:microsoft.com/office/officeart/2005/8/layout/orgChart1"/>
    <dgm:cxn modelId="{AF782CD9-917B-43F1-8EDC-BCF208A838DA}" type="presParOf" srcId="{DAFE9625-6610-4C31-A924-9E1DD4C3FC1C}" destId="{A2AFBDFD-526F-425D-8D5B-D221CD1F39AB}" srcOrd="5" destOrd="0" presId="urn:microsoft.com/office/officeart/2005/8/layout/orgChart1"/>
    <dgm:cxn modelId="{AF848784-6506-478B-9D64-6503C0665F56}" type="presParOf" srcId="{A2AFBDFD-526F-425D-8D5B-D221CD1F39AB}" destId="{03D2EFF3-1226-43F0-8011-F7EDC10B05AC}" srcOrd="0" destOrd="0" presId="urn:microsoft.com/office/officeart/2005/8/layout/orgChart1"/>
    <dgm:cxn modelId="{786EF48E-E084-4404-8455-718B807F5069}" type="presParOf" srcId="{03D2EFF3-1226-43F0-8011-F7EDC10B05AC}" destId="{7CD828B7-D264-48E7-A1ED-78EC7082420F}" srcOrd="0" destOrd="0" presId="urn:microsoft.com/office/officeart/2005/8/layout/orgChart1"/>
    <dgm:cxn modelId="{27412B94-410F-4BAC-A30C-409867AAD949}" type="presParOf" srcId="{03D2EFF3-1226-43F0-8011-F7EDC10B05AC}" destId="{5A8589AA-DDEB-4E63-B351-8FF1893A0BFB}" srcOrd="1" destOrd="0" presId="urn:microsoft.com/office/officeart/2005/8/layout/orgChart1"/>
    <dgm:cxn modelId="{15858AB8-2507-4796-824C-D283EC9F64EF}" type="presParOf" srcId="{A2AFBDFD-526F-425D-8D5B-D221CD1F39AB}" destId="{3714587A-B909-4AE9-9FE3-7A6AE8E59AB8}" srcOrd="1" destOrd="0" presId="urn:microsoft.com/office/officeart/2005/8/layout/orgChart1"/>
    <dgm:cxn modelId="{7B41C85C-0F35-4B20-AA09-76178D427897}" type="presParOf" srcId="{3714587A-B909-4AE9-9FE3-7A6AE8E59AB8}" destId="{8D5026BB-EEB2-40CC-8C80-C914052BB8C7}" srcOrd="0" destOrd="0" presId="urn:microsoft.com/office/officeart/2005/8/layout/orgChart1"/>
    <dgm:cxn modelId="{3AFB9EDC-A650-4E51-B400-CF6A0FABB5F6}" type="presParOf" srcId="{3714587A-B909-4AE9-9FE3-7A6AE8E59AB8}" destId="{1F7F39AB-392D-4F48-AE54-A97CE630B4AE}" srcOrd="1" destOrd="0" presId="urn:microsoft.com/office/officeart/2005/8/layout/orgChart1"/>
    <dgm:cxn modelId="{89105750-975B-4EBC-B322-E6E6B02CD411}" type="presParOf" srcId="{1F7F39AB-392D-4F48-AE54-A97CE630B4AE}" destId="{26288A6E-673B-4CF6-9063-8AACF12F3180}" srcOrd="0" destOrd="0" presId="urn:microsoft.com/office/officeart/2005/8/layout/orgChart1"/>
    <dgm:cxn modelId="{8EA54EF4-A132-40B7-9F0D-9D7C87A9D344}" type="presParOf" srcId="{26288A6E-673B-4CF6-9063-8AACF12F3180}" destId="{49F2CA12-80AF-4714-86FE-7C496FAB6514}" srcOrd="0" destOrd="0" presId="urn:microsoft.com/office/officeart/2005/8/layout/orgChart1"/>
    <dgm:cxn modelId="{0A705507-CEEC-4B74-BE19-AFE4DD879E20}" type="presParOf" srcId="{26288A6E-673B-4CF6-9063-8AACF12F3180}" destId="{7F3FFC61-E374-4E47-98AA-04BEE522271A}" srcOrd="1" destOrd="0" presId="urn:microsoft.com/office/officeart/2005/8/layout/orgChart1"/>
    <dgm:cxn modelId="{D3329DDF-321D-404D-8BD8-546192FA1718}" type="presParOf" srcId="{1F7F39AB-392D-4F48-AE54-A97CE630B4AE}" destId="{100044E5-683F-445B-965C-415A916BBD38}" srcOrd="1" destOrd="0" presId="urn:microsoft.com/office/officeart/2005/8/layout/orgChart1"/>
    <dgm:cxn modelId="{6A45DB04-4FDA-4B01-A1E9-2F782CF4BDD2}" type="presParOf" srcId="{1F7F39AB-392D-4F48-AE54-A97CE630B4AE}" destId="{2C66EDBB-A6DC-4AA0-AC09-BCD8626C9400}" srcOrd="2" destOrd="0" presId="urn:microsoft.com/office/officeart/2005/8/layout/orgChart1"/>
    <dgm:cxn modelId="{8DD58B7C-68C4-48B8-921F-3AC3A3690428}" type="presParOf" srcId="{A2AFBDFD-526F-425D-8D5B-D221CD1F39AB}" destId="{53910519-3651-46B8-B5A7-4C18678532A0}" srcOrd="2" destOrd="0" presId="urn:microsoft.com/office/officeart/2005/8/layout/orgChart1"/>
    <dgm:cxn modelId="{A5E2E030-4901-4BF2-A61F-8C04AC98DF44}" type="presParOf" srcId="{DAFE9625-6610-4C31-A924-9E1DD4C3FC1C}" destId="{2063DD17-9815-4927-A5A3-EA9659F7CE48}" srcOrd="6" destOrd="0" presId="urn:microsoft.com/office/officeart/2005/8/layout/orgChart1"/>
    <dgm:cxn modelId="{DF86D343-7089-436F-85B4-B27984B5BC04}" type="presParOf" srcId="{DAFE9625-6610-4C31-A924-9E1DD4C3FC1C}" destId="{CD224B24-74C9-43C2-9C75-9A7090905C46}" srcOrd="7" destOrd="0" presId="urn:microsoft.com/office/officeart/2005/8/layout/orgChart1"/>
    <dgm:cxn modelId="{CFD01A30-0D9A-4225-9334-0F832F92CA5B}" type="presParOf" srcId="{CD224B24-74C9-43C2-9C75-9A7090905C46}" destId="{E23703FE-3E38-488F-8C14-507D1C1D2729}" srcOrd="0" destOrd="0" presId="urn:microsoft.com/office/officeart/2005/8/layout/orgChart1"/>
    <dgm:cxn modelId="{A556144E-CBC6-407F-BA71-FDC405B3F775}" type="presParOf" srcId="{E23703FE-3E38-488F-8C14-507D1C1D2729}" destId="{6EAEB335-69FA-4F43-B64D-5D37DAE52E60}" srcOrd="0" destOrd="0" presId="urn:microsoft.com/office/officeart/2005/8/layout/orgChart1"/>
    <dgm:cxn modelId="{1104932D-E5B8-4B06-AF5A-F13869F28B46}" type="presParOf" srcId="{E23703FE-3E38-488F-8C14-507D1C1D2729}" destId="{6F556E12-B44D-42B0-A5BB-3D927C7387C0}" srcOrd="1" destOrd="0" presId="urn:microsoft.com/office/officeart/2005/8/layout/orgChart1"/>
    <dgm:cxn modelId="{BF50BBF9-979A-479D-A9AF-4D755B768B94}" type="presParOf" srcId="{CD224B24-74C9-43C2-9C75-9A7090905C46}" destId="{7E1D4B98-CBDE-4D80-B1CC-402A58EA5DB5}" srcOrd="1" destOrd="0" presId="urn:microsoft.com/office/officeart/2005/8/layout/orgChart1"/>
    <dgm:cxn modelId="{9F59B9E0-937B-4A6A-ACBF-6D92185ADC9F}" type="presParOf" srcId="{7E1D4B98-CBDE-4D80-B1CC-402A58EA5DB5}" destId="{8F75E103-E90C-4951-BF9C-C03D1E7B8EEB}" srcOrd="0" destOrd="0" presId="urn:microsoft.com/office/officeart/2005/8/layout/orgChart1"/>
    <dgm:cxn modelId="{65EB6A3B-3D33-4CA2-AA40-ECF8047C5FB6}" type="presParOf" srcId="{7E1D4B98-CBDE-4D80-B1CC-402A58EA5DB5}" destId="{C18DC40C-CAA6-43F5-BE8F-F54A54605D50}" srcOrd="1" destOrd="0" presId="urn:microsoft.com/office/officeart/2005/8/layout/orgChart1"/>
    <dgm:cxn modelId="{AD49B2C7-B878-47D5-BC85-89EEF0857475}" type="presParOf" srcId="{C18DC40C-CAA6-43F5-BE8F-F54A54605D50}" destId="{472F3A3E-7300-4BE8-A8CD-B3A55892C420}" srcOrd="0" destOrd="0" presId="urn:microsoft.com/office/officeart/2005/8/layout/orgChart1"/>
    <dgm:cxn modelId="{31FA129C-38B3-4CBE-82F4-F12BA00E7B2C}" type="presParOf" srcId="{472F3A3E-7300-4BE8-A8CD-B3A55892C420}" destId="{B0289A9E-AF2B-422A-ABD3-18389B811E66}" srcOrd="0" destOrd="0" presId="urn:microsoft.com/office/officeart/2005/8/layout/orgChart1"/>
    <dgm:cxn modelId="{9022A405-E9BA-4141-9D0F-913C7C7D4F78}" type="presParOf" srcId="{472F3A3E-7300-4BE8-A8CD-B3A55892C420}" destId="{9611312A-644D-43F0-9AF6-5CBE801616D2}" srcOrd="1" destOrd="0" presId="urn:microsoft.com/office/officeart/2005/8/layout/orgChart1"/>
    <dgm:cxn modelId="{B4C178F0-DB0E-4D9E-ACA8-7ED3DF3DF37F}" type="presParOf" srcId="{C18DC40C-CAA6-43F5-BE8F-F54A54605D50}" destId="{30F541FD-815B-47FD-9054-9A64C1490D8B}" srcOrd="1" destOrd="0" presId="urn:microsoft.com/office/officeart/2005/8/layout/orgChart1"/>
    <dgm:cxn modelId="{FAE6077C-F5FE-4CD9-B0B9-2DBE06EE02BF}" type="presParOf" srcId="{C18DC40C-CAA6-43F5-BE8F-F54A54605D50}" destId="{34964EDB-3AFE-4CBB-B547-03908D66B332}" srcOrd="2" destOrd="0" presId="urn:microsoft.com/office/officeart/2005/8/layout/orgChart1"/>
    <dgm:cxn modelId="{F1F0DA44-69C8-477E-8B57-AA38E9446A6B}" type="presParOf" srcId="{CD224B24-74C9-43C2-9C75-9A7090905C46}" destId="{CC0B7A96-89F7-4278-9DD1-BAB6FF2FEAAF}" srcOrd="2" destOrd="0" presId="urn:microsoft.com/office/officeart/2005/8/layout/orgChart1"/>
    <dgm:cxn modelId="{F634AECA-A708-4A39-BB7B-7FA20184DBF7}" type="presParOf" srcId="{DAFE9625-6610-4C31-A924-9E1DD4C3FC1C}" destId="{6B50B215-E121-458E-9773-A2DB5C6A68B3}" srcOrd="8" destOrd="0" presId="urn:microsoft.com/office/officeart/2005/8/layout/orgChart1"/>
    <dgm:cxn modelId="{2511F41F-1B06-4FC5-8CFB-97C93B7014C0}" type="presParOf" srcId="{DAFE9625-6610-4C31-A924-9E1DD4C3FC1C}" destId="{8FAA2B00-B809-4069-B046-76B2EDBBDCE3}" srcOrd="9" destOrd="0" presId="urn:microsoft.com/office/officeart/2005/8/layout/orgChart1"/>
    <dgm:cxn modelId="{B541F082-C530-4999-A306-7BA8D17410CB}" type="presParOf" srcId="{8FAA2B00-B809-4069-B046-76B2EDBBDCE3}" destId="{24715A9C-F5A4-4BBE-868D-82D1D7021C00}" srcOrd="0" destOrd="0" presId="urn:microsoft.com/office/officeart/2005/8/layout/orgChart1"/>
    <dgm:cxn modelId="{2E31B5E6-EF0A-49EA-9A90-BFDF07C6C00B}" type="presParOf" srcId="{24715A9C-F5A4-4BBE-868D-82D1D7021C00}" destId="{5A968D7B-4AF7-40D1-9798-34A2B72DC77C}" srcOrd="0" destOrd="0" presId="urn:microsoft.com/office/officeart/2005/8/layout/orgChart1"/>
    <dgm:cxn modelId="{DB2C41F9-F67A-4F3C-929E-9B2B8A8A3BB9}" type="presParOf" srcId="{24715A9C-F5A4-4BBE-868D-82D1D7021C00}" destId="{1747F2D6-C7FC-4F50-8497-318CC342257D}" srcOrd="1" destOrd="0" presId="urn:microsoft.com/office/officeart/2005/8/layout/orgChart1"/>
    <dgm:cxn modelId="{9DEE9270-890A-4111-BB3D-B979ECAB9125}" type="presParOf" srcId="{8FAA2B00-B809-4069-B046-76B2EDBBDCE3}" destId="{F7DAE133-EE82-4673-9802-A29F0EAC2CDA}" srcOrd="1" destOrd="0" presId="urn:microsoft.com/office/officeart/2005/8/layout/orgChart1"/>
    <dgm:cxn modelId="{B78655C0-EA9E-4180-804D-DBECE071CB5D}" type="presParOf" srcId="{F7DAE133-EE82-4673-9802-A29F0EAC2CDA}" destId="{8C71B1F4-B85D-4095-A17C-53EDE19F8692}" srcOrd="0" destOrd="0" presId="urn:microsoft.com/office/officeart/2005/8/layout/orgChart1"/>
    <dgm:cxn modelId="{2B088FF4-A01E-43E1-9B05-F2ECB957CE63}" type="presParOf" srcId="{F7DAE133-EE82-4673-9802-A29F0EAC2CDA}" destId="{4BE3CF07-B8D4-449B-985D-C109DA927150}" srcOrd="1" destOrd="0" presId="urn:microsoft.com/office/officeart/2005/8/layout/orgChart1"/>
    <dgm:cxn modelId="{618BEB89-3131-4F7B-9E3E-381F4B60ACF0}" type="presParOf" srcId="{4BE3CF07-B8D4-449B-985D-C109DA927150}" destId="{D970FBC3-7E95-43B6-963E-F2F835548B91}" srcOrd="0" destOrd="0" presId="urn:microsoft.com/office/officeart/2005/8/layout/orgChart1"/>
    <dgm:cxn modelId="{F092797A-24AA-4521-9D27-B7050A2D654E}" type="presParOf" srcId="{D970FBC3-7E95-43B6-963E-F2F835548B91}" destId="{F2D9DEB5-FBBE-47FA-A67E-BD6A65A9325D}" srcOrd="0" destOrd="0" presId="urn:microsoft.com/office/officeart/2005/8/layout/orgChart1"/>
    <dgm:cxn modelId="{1B95EBE9-FC99-4B86-9DD4-D4C27A2274F0}" type="presParOf" srcId="{D970FBC3-7E95-43B6-963E-F2F835548B91}" destId="{26F55EDA-73B8-43DF-80CE-C7EC89D0ABD0}" srcOrd="1" destOrd="0" presId="urn:microsoft.com/office/officeart/2005/8/layout/orgChart1"/>
    <dgm:cxn modelId="{12DC62A9-35BE-4063-8D38-2E3937284D1E}" type="presParOf" srcId="{4BE3CF07-B8D4-449B-985D-C109DA927150}" destId="{FECBD9E6-3A5D-44F6-929B-DEB87814A623}" srcOrd="1" destOrd="0" presId="urn:microsoft.com/office/officeart/2005/8/layout/orgChart1"/>
    <dgm:cxn modelId="{764E4C66-D03F-4C04-A7FB-BF88657A2007}" type="presParOf" srcId="{4BE3CF07-B8D4-449B-985D-C109DA927150}" destId="{D8294EBC-A7C4-4DDF-9D43-08A69027040E}" srcOrd="2" destOrd="0" presId="urn:microsoft.com/office/officeart/2005/8/layout/orgChart1"/>
    <dgm:cxn modelId="{B86E03F2-EAB4-4A86-877E-FC8BE22B0EA7}" type="presParOf" srcId="{8FAA2B00-B809-4069-B046-76B2EDBBDCE3}" destId="{F86562A6-F573-41CD-8B83-09A71ECA5FAB}" srcOrd="2" destOrd="0" presId="urn:microsoft.com/office/officeart/2005/8/layout/orgChart1"/>
    <dgm:cxn modelId="{81050EED-7EE4-42E0-9858-50F4756C74A7}" type="presParOf" srcId="{DAFE9625-6610-4C31-A924-9E1DD4C3FC1C}" destId="{75B4AFBB-5B8F-4FEE-95AF-0E48EF055B9E}" srcOrd="10" destOrd="0" presId="urn:microsoft.com/office/officeart/2005/8/layout/orgChart1"/>
    <dgm:cxn modelId="{96E42B5F-28E2-4D9A-BC4B-75F68936A958}" type="presParOf" srcId="{DAFE9625-6610-4C31-A924-9E1DD4C3FC1C}" destId="{9BD50364-373B-4FBB-A30C-8D180133E2CF}" srcOrd="11" destOrd="0" presId="urn:microsoft.com/office/officeart/2005/8/layout/orgChart1"/>
    <dgm:cxn modelId="{0C9BE364-AFC5-4986-9ED0-2FE6BFC88766}" type="presParOf" srcId="{9BD50364-373B-4FBB-A30C-8D180133E2CF}" destId="{45E30089-6D2F-476B-8984-AA1D9CCA7166}" srcOrd="0" destOrd="0" presId="urn:microsoft.com/office/officeart/2005/8/layout/orgChart1"/>
    <dgm:cxn modelId="{096E8DAE-B9D6-4E89-977F-CB61B2AAAB61}" type="presParOf" srcId="{45E30089-6D2F-476B-8984-AA1D9CCA7166}" destId="{34244ED6-AA3F-4362-BCDD-AC41EE769DC3}" srcOrd="0" destOrd="0" presId="urn:microsoft.com/office/officeart/2005/8/layout/orgChart1"/>
    <dgm:cxn modelId="{13490F04-6881-4BA3-8560-690507152AC3}" type="presParOf" srcId="{45E30089-6D2F-476B-8984-AA1D9CCA7166}" destId="{C9393AAF-DF5F-4D6D-869D-18ECEAA9223F}" srcOrd="1" destOrd="0" presId="urn:microsoft.com/office/officeart/2005/8/layout/orgChart1"/>
    <dgm:cxn modelId="{A87D9810-DF18-4C59-BCCF-AA9AE17D56CA}" type="presParOf" srcId="{9BD50364-373B-4FBB-A30C-8D180133E2CF}" destId="{9222331C-1506-4FAB-9D00-398177B721D4}" srcOrd="1" destOrd="0" presId="urn:microsoft.com/office/officeart/2005/8/layout/orgChart1"/>
    <dgm:cxn modelId="{CE8A54FA-0B23-4783-93CD-6F22BE376FE5}" type="presParOf" srcId="{9222331C-1506-4FAB-9D00-398177B721D4}" destId="{EA81AF21-E2B0-4181-8E0A-8CBC3F64D7B6}" srcOrd="0" destOrd="0" presId="urn:microsoft.com/office/officeart/2005/8/layout/orgChart1"/>
    <dgm:cxn modelId="{41D0F5A9-0344-4033-B278-8835DD429E5D}" type="presParOf" srcId="{9222331C-1506-4FAB-9D00-398177B721D4}" destId="{145B141E-03A5-4017-A379-AD310E7F0142}" srcOrd="1" destOrd="0" presId="urn:microsoft.com/office/officeart/2005/8/layout/orgChart1"/>
    <dgm:cxn modelId="{9A4333CC-C317-42C6-AC36-70C6B9EF733E}" type="presParOf" srcId="{145B141E-03A5-4017-A379-AD310E7F0142}" destId="{3D5E633D-34D5-40DF-B8B8-12188D8FCB04}" srcOrd="0" destOrd="0" presId="urn:microsoft.com/office/officeart/2005/8/layout/orgChart1"/>
    <dgm:cxn modelId="{7BE92E68-D566-4109-AAC2-212778E9B8F7}" type="presParOf" srcId="{3D5E633D-34D5-40DF-B8B8-12188D8FCB04}" destId="{837C3CBD-B1F4-4192-B163-1BF4D2CEC85E}" srcOrd="0" destOrd="0" presId="urn:microsoft.com/office/officeart/2005/8/layout/orgChart1"/>
    <dgm:cxn modelId="{6C0EBBAA-6B68-43AA-9057-85EAEF4A0308}" type="presParOf" srcId="{3D5E633D-34D5-40DF-B8B8-12188D8FCB04}" destId="{E8F727A2-364A-452C-9983-3B5938556FAE}" srcOrd="1" destOrd="0" presId="urn:microsoft.com/office/officeart/2005/8/layout/orgChart1"/>
    <dgm:cxn modelId="{287D2AC0-7E6B-40D0-A62C-27AA1506E47E}" type="presParOf" srcId="{145B141E-03A5-4017-A379-AD310E7F0142}" destId="{10BD50E3-271F-4981-BC7C-6B044E028D50}" srcOrd="1" destOrd="0" presId="urn:microsoft.com/office/officeart/2005/8/layout/orgChart1"/>
    <dgm:cxn modelId="{C8D6186E-26C4-4993-927B-8D4369263351}" type="presParOf" srcId="{10BD50E3-271F-4981-BC7C-6B044E028D50}" destId="{BDB34607-FCF5-4EA9-8DB0-1DEB4C69E070}" srcOrd="0" destOrd="0" presId="urn:microsoft.com/office/officeart/2005/8/layout/orgChart1"/>
    <dgm:cxn modelId="{74DC0698-8F06-4434-B84D-1FE0A2E8CEEA}" type="presParOf" srcId="{10BD50E3-271F-4981-BC7C-6B044E028D50}" destId="{A130D494-156B-4C88-AB3C-7FAAF652CA76}" srcOrd="1" destOrd="0" presId="urn:microsoft.com/office/officeart/2005/8/layout/orgChart1"/>
    <dgm:cxn modelId="{5207FE2C-D872-486B-AD59-5C970432C674}" type="presParOf" srcId="{A130D494-156B-4C88-AB3C-7FAAF652CA76}" destId="{D2A7B014-6330-41E0-893A-E52579E7E6C1}" srcOrd="0" destOrd="0" presId="urn:microsoft.com/office/officeart/2005/8/layout/orgChart1"/>
    <dgm:cxn modelId="{57C83B06-97D2-41DF-83A5-CE89451EF385}" type="presParOf" srcId="{D2A7B014-6330-41E0-893A-E52579E7E6C1}" destId="{1A302794-DD07-4AA3-8471-A477ECAF638D}" srcOrd="0" destOrd="0" presId="urn:microsoft.com/office/officeart/2005/8/layout/orgChart1"/>
    <dgm:cxn modelId="{EFD79AFC-912F-4FCB-B75C-F7275F3EE78D}" type="presParOf" srcId="{D2A7B014-6330-41E0-893A-E52579E7E6C1}" destId="{CC94D083-7274-420D-83D9-ED5E718D1FAD}" srcOrd="1" destOrd="0" presId="urn:microsoft.com/office/officeart/2005/8/layout/orgChart1"/>
    <dgm:cxn modelId="{0CD1FA13-5BE3-46A4-AA2E-4A6351588E2E}" type="presParOf" srcId="{A130D494-156B-4C88-AB3C-7FAAF652CA76}" destId="{0EFBC2AA-0102-49C9-A2FC-A18C3162FDB6}" srcOrd="1" destOrd="0" presId="urn:microsoft.com/office/officeart/2005/8/layout/orgChart1"/>
    <dgm:cxn modelId="{B0048C71-A57E-4D33-9886-637384731F32}" type="presParOf" srcId="{A130D494-156B-4C88-AB3C-7FAAF652CA76}" destId="{89546B7C-F9FD-414A-9AF9-E1187D229A84}" srcOrd="2" destOrd="0" presId="urn:microsoft.com/office/officeart/2005/8/layout/orgChart1"/>
    <dgm:cxn modelId="{71BFDD42-98CB-4ABF-BC1C-4F2F2FB80C46}" type="presParOf" srcId="{145B141E-03A5-4017-A379-AD310E7F0142}" destId="{5DA228B3-DACD-41CE-8891-0F34B0A21D73}" srcOrd="2" destOrd="0" presId="urn:microsoft.com/office/officeart/2005/8/layout/orgChart1"/>
    <dgm:cxn modelId="{5C64BB0B-E77A-42B5-84F2-30987E3FBBDF}" type="presParOf" srcId="{9222331C-1506-4FAB-9D00-398177B721D4}" destId="{7E6D677E-F876-419B-AA04-5F6B73C8D43C}" srcOrd="2" destOrd="0" presId="urn:microsoft.com/office/officeart/2005/8/layout/orgChart1"/>
    <dgm:cxn modelId="{7FAF668E-E754-4B8C-8D67-75FB4BDE0416}" type="presParOf" srcId="{9222331C-1506-4FAB-9D00-398177B721D4}" destId="{0D3A017E-1387-4161-B6C2-B89E74642BF0}" srcOrd="3" destOrd="0" presId="urn:microsoft.com/office/officeart/2005/8/layout/orgChart1"/>
    <dgm:cxn modelId="{0F3438D2-7E02-42AF-8882-FD20261697D9}" type="presParOf" srcId="{0D3A017E-1387-4161-B6C2-B89E74642BF0}" destId="{42A89DE7-8D1C-4572-B3A3-DF028850EE74}" srcOrd="0" destOrd="0" presId="urn:microsoft.com/office/officeart/2005/8/layout/orgChart1"/>
    <dgm:cxn modelId="{3B8A7233-EB32-447E-A834-0842FB6B4379}" type="presParOf" srcId="{42A89DE7-8D1C-4572-B3A3-DF028850EE74}" destId="{AA884B27-313C-4CBA-A2FC-63F97B66B403}" srcOrd="0" destOrd="0" presId="urn:microsoft.com/office/officeart/2005/8/layout/orgChart1"/>
    <dgm:cxn modelId="{D052CE50-37CC-448B-B31D-3ACFC285AA19}" type="presParOf" srcId="{42A89DE7-8D1C-4572-B3A3-DF028850EE74}" destId="{C3EE2D97-6DDF-40D8-9A08-99E138968360}" srcOrd="1" destOrd="0" presId="urn:microsoft.com/office/officeart/2005/8/layout/orgChart1"/>
    <dgm:cxn modelId="{3B82371A-0A93-433B-8362-A36320FAEF11}" type="presParOf" srcId="{0D3A017E-1387-4161-B6C2-B89E74642BF0}" destId="{258ACB47-5638-49D7-9B9B-7D0012030AE1}" srcOrd="1" destOrd="0" presId="urn:microsoft.com/office/officeart/2005/8/layout/orgChart1"/>
    <dgm:cxn modelId="{315E9AA0-D76C-48EF-8DB9-6E64F2FC3EDB}" type="presParOf" srcId="{258ACB47-5638-49D7-9B9B-7D0012030AE1}" destId="{B08194AB-07C1-42EA-BCA6-CE8A6D6822F5}" srcOrd="0" destOrd="0" presId="urn:microsoft.com/office/officeart/2005/8/layout/orgChart1"/>
    <dgm:cxn modelId="{54BBB214-CA7A-409C-8FF7-0CDA889C9F3A}" type="presParOf" srcId="{258ACB47-5638-49D7-9B9B-7D0012030AE1}" destId="{56398EDD-F1FE-42E9-B851-36B426F5B866}" srcOrd="1" destOrd="0" presId="urn:microsoft.com/office/officeart/2005/8/layout/orgChart1"/>
    <dgm:cxn modelId="{58CA83BD-5A5F-4F49-89B9-7D614B01BA67}" type="presParOf" srcId="{56398EDD-F1FE-42E9-B851-36B426F5B866}" destId="{E1D9AA3D-59DB-4771-9866-C52D92EF846C}" srcOrd="0" destOrd="0" presId="urn:microsoft.com/office/officeart/2005/8/layout/orgChart1"/>
    <dgm:cxn modelId="{60A5C3D4-18C9-4772-837D-F3D3243094D7}" type="presParOf" srcId="{E1D9AA3D-59DB-4771-9866-C52D92EF846C}" destId="{5D75080D-7E8E-4DFD-9743-376282C5B40D}" srcOrd="0" destOrd="0" presId="urn:microsoft.com/office/officeart/2005/8/layout/orgChart1"/>
    <dgm:cxn modelId="{23024E20-122C-47C9-9BF4-9BA62CD94ECF}" type="presParOf" srcId="{E1D9AA3D-59DB-4771-9866-C52D92EF846C}" destId="{74780B5A-2C36-4F40-A354-AB3877A97DDE}" srcOrd="1" destOrd="0" presId="urn:microsoft.com/office/officeart/2005/8/layout/orgChart1"/>
    <dgm:cxn modelId="{0A069AEE-55FD-4E74-974F-AB4C767CA1FC}" type="presParOf" srcId="{56398EDD-F1FE-42E9-B851-36B426F5B866}" destId="{D5F08A23-C701-4AFA-96D7-CA67598F5C14}" srcOrd="1" destOrd="0" presId="urn:microsoft.com/office/officeart/2005/8/layout/orgChart1"/>
    <dgm:cxn modelId="{A6BDD501-8F1A-4897-8E59-E1E52E2D189A}" type="presParOf" srcId="{56398EDD-F1FE-42E9-B851-36B426F5B866}" destId="{372B0049-576E-499D-B58C-961561076CEC}" srcOrd="2" destOrd="0" presId="urn:microsoft.com/office/officeart/2005/8/layout/orgChart1"/>
    <dgm:cxn modelId="{DB7DC71C-DBAC-40B4-8B22-5C23D4590F4B}" type="presParOf" srcId="{0D3A017E-1387-4161-B6C2-B89E74642BF0}" destId="{901E2DD6-AE6F-4523-8F38-87C3F84E55C4}" srcOrd="2" destOrd="0" presId="urn:microsoft.com/office/officeart/2005/8/layout/orgChart1"/>
    <dgm:cxn modelId="{667872E2-AFF2-4411-BD3F-A3AF095E9F83}" type="presParOf" srcId="{9BD50364-373B-4FBB-A30C-8D180133E2CF}" destId="{8F2CD94F-AE9A-4830-AE53-12E83BADAADC}" srcOrd="2" destOrd="0" presId="urn:microsoft.com/office/officeart/2005/8/layout/orgChart1"/>
    <dgm:cxn modelId="{FC9062D0-A792-4FF7-AC75-05A0E94BB0A5}" type="presParOf" srcId="{DAFE9625-6610-4C31-A924-9E1DD4C3FC1C}" destId="{601F4E39-7D03-4E2F-984F-79C0FC1D2B84}" srcOrd="12" destOrd="0" presId="urn:microsoft.com/office/officeart/2005/8/layout/orgChart1"/>
    <dgm:cxn modelId="{65FCE5EF-894C-4B87-BFE2-485493C21E86}" type="presParOf" srcId="{DAFE9625-6610-4C31-A924-9E1DD4C3FC1C}" destId="{2F1C1671-8952-4D78-9DCE-9AD675A59A15}" srcOrd="13" destOrd="0" presId="urn:microsoft.com/office/officeart/2005/8/layout/orgChart1"/>
    <dgm:cxn modelId="{242BF200-2DDF-4363-B452-B0D616B172A4}" type="presParOf" srcId="{2F1C1671-8952-4D78-9DCE-9AD675A59A15}" destId="{78EE4D28-B280-4E0F-951A-AD349D2CC1C0}" srcOrd="0" destOrd="0" presId="urn:microsoft.com/office/officeart/2005/8/layout/orgChart1"/>
    <dgm:cxn modelId="{8410884C-6601-4CB9-B683-9D080B7189C8}" type="presParOf" srcId="{78EE4D28-B280-4E0F-951A-AD349D2CC1C0}" destId="{35C9E635-39EB-4057-8080-57FE6ADC30AE}" srcOrd="0" destOrd="0" presId="urn:microsoft.com/office/officeart/2005/8/layout/orgChart1"/>
    <dgm:cxn modelId="{EB753E36-B5C1-4CF4-87AC-087C72CB11E5}" type="presParOf" srcId="{78EE4D28-B280-4E0F-951A-AD349D2CC1C0}" destId="{00AB595F-9F08-42D8-B040-9186A903F1FA}" srcOrd="1" destOrd="0" presId="urn:microsoft.com/office/officeart/2005/8/layout/orgChart1"/>
    <dgm:cxn modelId="{4E125DB6-2CDF-47A0-8302-EEA124B980DC}" type="presParOf" srcId="{2F1C1671-8952-4D78-9DCE-9AD675A59A15}" destId="{05EA3941-BCD1-4C1D-A51C-3215B2FE9113}" srcOrd="1" destOrd="0" presId="urn:microsoft.com/office/officeart/2005/8/layout/orgChart1"/>
    <dgm:cxn modelId="{9E89243C-EF12-46B1-96C3-B1BF362694F7}" type="presParOf" srcId="{2F1C1671-8952-4D78-9DCE-9AD675A59A15}" destId="{2E25397E-AC06-405A-8F26-822357E2B5B0}" srcOrd="2" destOrd="0" presId="urn:microsoft.com/office/officeart/2005/8/layout/orgChart1"/>
    <dgm:cxn modelId="{355DCE66-D1E9-41CA-B89E-B6629338B659}" type="presParOf" srcId="{FDD4DA5F-C021-4647-ADA4-5EBED4950E3A}" destId="{F39958C3-2363-49A1-90D0-36CBF83A04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F4E39-7D03-4E2F-984F-79C0FC1D2B84}">
      <dsp:nvSpPr>
        <dsp:cNvPr id="0" name=""/>
        <dsp:cNvSpPr/>
      </dsp:nvSpPr>
      <dsp:spPr>
        <a:xfrm>
          <a:off x="3862969" y="1421310"/>
          <a:ext cx="2401002" cy="109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05"/>
              </a:lnTo>
              <a:lnTo>
                <a:pt x="2401002" y="54805"/>
              </a:lnTo>
              <a:lnTo>
                <a:pt x="2401002" y="1096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194AB-07C1-42EA-BCA6-CE8A6D6822F5}">
      <dsp:nvSpPr>
        <dsp:cNvPr id="0" name=""/>
        <dsp:cNvSpPr/>
      </dsp:nvSpPr>
      <dsp:spPr>
        <a:xfrm>
          <a:off x="5693684" y="2162489"/>
          <a:ext cx="91440" cy="24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00"/>
              </a:lnTo>
              <a:lnTo>
                <a:pt x="124013" y="24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D677E-F876-419B-AA04-5F6B73C8D43C}">
      <dsp:nvSpPr>
        <dsp:cNvPr id="0" name=""/>
        <dsp:cNvSpPr/>
      </dsp:nvSpPr>
      <dsp:spPr>
        <a:xfrm>
          <a:off x="5632403" y="1791899"/>
          <a:ext cx="315783" cy="109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05"/>
              </a:lnTo>
              <a:lnTo>
                <a:pt x="315783" y="54805"/>
              </a:lnTo>
              <a:lnTo>
                <a:pt x="315783" y="1096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34607-FCF5-4EA9-8DB0-1DEB4C69E070}">
      <dsp:nvSpPr>
        <dsp:cNvPr id="0" name=""/>
        <dsp:cNvSpPr/>
      </dsp:nvSpPr>
      <dsp:spPr>
        <a:xfrm>
          <a:off x="5062116" y="2162489"/>
          <a:ext cx="91440" cy="24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00"/>
              </a:lnTo>
              <a:lnTo>
                <a:pt x="124013" y="24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1AF21-E2B0-4181-8E0A-8CBC3F64D7B6}">
      <dsp:nvSpPr>
        <dsp:cNvPr id="0" name=""/>
        <dsp:cNvSpPr/>
      </dsp:nvSpPr>
      <dsp:spPr>
        <a:xfrm>
          <a:off x="5316619" y="1791899"/>
          <a:ext cx="315783" cy="109610"/>
        </a:xfrm>
        <a:custGeom>
          <a:avLst/>
          <a:gdLst/>
          <a:ahLst/>
          <a:cxnLst/>
          <a:rect l="0" t="0" r="0" b="0"/>
          <a:pathLst>
            <a:path>
              <a:moveTo>
                <a:pt x="315783" y="0"/>
              </a:moveTo>
              <a:lnTo>
                <a:pt x="315783" y="54805"/>
              </a:lnTo>
              <a:lnTo>
                <a:pt x="0" y="54805"/>
              </a:lnTo>
              <a:lnTo>
                <a:pt x="0" y="1096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4AFBB-5B8F-4FEE-95AF-0E48EF055B9E}">
      <dsp:nvSpPr>
        <dsp:cNvPr id="0" name=""/>
        <dsp:cNvSpPr/>
      </dsp:nvSpPr>
      <dsp:spPr>
        <a:xfrm>
          <a:off x="3862969" y="1421310"/>
          <a:ext cx="1769434" cy="109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05"/>
              </a:lnTo>
              <a:lnTo>
                <a:pt x="1769434" y="54805"/>
              </a:lnTo>
              <a:lnTo>
                <a:pt x="1769434" y="1096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1B1F4-B85D-4095-A17C-53EDE19F8692}">
      <dsp:nvSpPr>
        <dsp:cNvPr id="0" name=""/>
        <dsp:cNvSpPr/>
      </dsp:nvSpPr>
      <dsp:spPr>
        <a:xfrm>
          <a:off x="4300059" y="1791899"/>
          <a:ext cx="91440" cy="24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00"/>
              </a:lnTo>
              <a:lnTo>
                <a:pt x="124013" y="24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0B215-E121-458E-9773-A2DB5C6A68B3}">
      <dsp:nvSpPr>
        <dsp:cNvPr id="0" name=""/>
        <dsp:cNvSpPr/>
      </dsp:nvSpPr>
      <dsp:spPr>
        <a:xfrm>
          <a:off x="3862969" y="1421310"/>
          <a:ext cx="691592" cy="109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05"/>
              </a:lnTo>
              <a:lnTo>
                <a:pt x="691592" y="54805"/>
              </a:lnTo>
              <a:lnTo>
                <a:pt x="691592" y="1096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5E103-E90C-4951-BF9C-C03D1E7B8EEB}">
      <dsp:nvSpPr>
        <dsp:cNvPr id="0" name=""/>
        <dsp:cNvSpPr/>
      </dsp:nvSpPr>
      <dsp:spPr>
        <a:xfrm>
          <a:off x="3668491" y="1791899"/>
          <a:ext cx="91440" cy="278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82"/>
              </a:lnTo>
              <a:lnTo>
                <a:pt x="124013" y="2789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3DD17-9815-4927-A5A3-EA9659F7CE48}">
      <dsp:nvSpPr>
        <dsp:cNvPr id="0" name=""/>
        <dsp:cNvSpPr/>
      </dsp:nvSpPr>
      <dsp:spPr>
        <a:xfrm>
          <a:off x="3817249" y="1421310"/>
          <a:ext cx="91440" cy="109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05"/>
              </a:lnTo>
              <a:lnTo>
                <a:pt x="105745" y="54805"/>
              </a:lnTo>
              <a:lnTo>
                <a:pt x="105745" y="1096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26BB-EEB2-40CC-8C80-C914052BB8C7}">
      <dsp:nvSpPr>
        <dsp:cNvPr id="0" name=""/>
        <dsp:cNvSpPr/>
      </dsp:nvSpPr>
      <dsp:spPr>
        <a:xfrm>
          <a:off x="3036923" y="1791899"/>
          <a:ext cx="91440" cy="24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00"/>
              </a:lnTo>
              <a:lnTo>
                <a:pt x="124013" y="24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DE6E0-D155-430B-A6E1-2CC8ABCDB2DD}">
      <dsp:nvSpPr>
        <dsp:cNvPr id="0" name=""/>
        <dsp:cNvSpPr/>
      </dsp:nvSpPr>
      <dsp:spPr>
        <a:xfrm>
          <a:off x="3291426" y="1421310"/>
          <a:ext cx="571542" cy="109610"/>
        </a:xfrm>
        <a:custGeom>
          <a:avLst/>
          <a:gdLst/>
          <a:ahLst/>
          <a:cxnLst/>
          <a:rect l="0" t="0" r="0" b="0"/>
          <a:pathLst>
            <a:path>
              <a:moveTo>
                <a:pt x="571542" y="0"/>
              </a:moveTo>
              <a:lnTo>
                <a:pt x="571542" y="54805"/>
              </a:lnTo>
              <a:lnTo>
                <a:pt x="0" y="54805"/>
              </a:lnTo>
              <a:lnTo>
                <a:pt x="0" y="1096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DA6C-221F-4B94-B5CF-7843A8A0118E}">
      <dsp:nvSpPr>
        <dsp:cNvPr id="0" name=""/>
        <dsp:cNvSpPr/>
      </dsp:nvSpPr>
      <dsp:spPr>
        <a:xfrm>
          <a:off x="2405356" y="2162489"/>
          <a:ext cx="91440" cy="24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00"/>
              </a:lnTo>
              <a:lnTo>
                <a:pt x="124013" y="24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AE7E3-B15E-4402-BD4B-210E0545ECB9}">
      <dsp:nvSpPr>
        <dsp:cNvPr id="0" name=""/>
        <dsp:cNvSpPr/>
      </dsp:nvSpPr>
      <dsp:spPr>
        <a:xfrm>
          <a:off x="2614138" y="1791899"/>
          <a:ext cx="91440" cy="109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6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0EF15-5EDE-46B5-9716-E3A65F16DAA4}">
      <dsp:nvSpPr>
        <dsp:cNvPr id="0" name=""/>
        <dsp:cNvSpPr/>
      </dsp:nvSpPr>
      <dsp:spPr>
        <a:xfrm>
          <a:off x="2659858" y="1421310"/>
          <a:ext cx="1203110" cy="109610"/>
        </a:xfrm>
        <a:custGeom>
          <a:avLst/>
          <a:gdLst/>
          <a:ahLst/>
          <a:cxnLst/>
          <a:rect l="0" t="0" r="0" b="0"/>
          <a:pathLst>
            <a:path>
              <a:moveTo>
                <a:pt x="1203110" y="0"/>
              </a:moveTo>
              <a:lnTo>
                <a:pt x="1203110" y="54805"/>
              </a:lnTo>
              <a:lnTo>
                <a:pt x="0" y="54805"/>
              </a:lnTo>
              <a:lnTo>
                <a:pt x="0" y="1096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20475-8FA0-44B3-A79C-23DE362FB95D}">
      <dsp:nvSpPr>
        <dsp:cNvPr id="0" name=""/>
        <dsp:cNvSpPr/>
      </dsp:nvSpPr>
      <dsp:spPr>
        <a:xfrm>
          <a:off x="1773788" y="2162489"/>
          <a:ext cx="91440" cy="24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00"/>
              </a:lnTo>
              <a:lnTo>
                <a:pt x="124013" y="24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9C0C3-A064-4D3F-B499-27DB2F4F8935}">
      <dsp:nvSpPr>
        <dsp:cNvPr id="0" name=""/>
        <dsp:cNvSpPr/>
      </dsp:nvSpPr>
      <dsp:spPr>
        <a:xfrm>
          <a:off x="1461967" y="1791899"/>
          <a:ext cx="566323" cy="109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05"/>
              </a:lnTo>
              <a:lnTo>
                <a:pt x="566323" y="54805"/>
              </a:lnTo>
              <a:lnTo>
                <a:pt x="566323" y="1096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3577-35CC-41CC-A8E4-DF849B29A7BA}">
      <dsp:nvSpPr>
        <dsp:cNvPr id="0" name=""/>
        <dsp:cNvSpPr/>
      </dsp:nvSpPr>
      <dsp:spPr>
        <a:xfrm>
          <a:off x="1272709" y="2533078"/>
          <a:ext cx="91440" cy="24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00"/>
              </a:lnTo>
              <a:lnTo>
                <a:pt x="124013" y="24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0CDBA-BB0F-438A-914C-9F6DB9779B7E}">
      <dsp:nvSpPr>
        <dsp:cNvPr id="0" name=""/>
        <dsp:cNvSpPr/>
      </dsp:nvSpPr>
      <dsp:spPr>
        <a:xfrm>
          <a:off x="895644" y="2162489"/>
          <a:ext cx="631567" cy="109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05"/>
              </a:lnTo>
              <a:lnTo>
                <a:pt x="631567" y="54805"/>
              </a:lnTo>
              <a:lnTo>
                <a:pt x="631567" y="1096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438E1-8C10-4784-ACB5-7EC62C7024BF}">
      <dsp:nvSpPr>
        <dsp:cNvPr id="0" name=""/>
        <dsp:cNvSpPr/>
      </dsp:nvSpPr>
      <dsp:spPr>
        <a:xfrm>
          <a:off x="641141" y="2533078"/>
          <a:ext cx="91440" cy="24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00"/>
              </a:lnTo>
              <a:lnTo>
                <a:pt x="124013" y="24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86B2A-BDA1-4312-B139-948B092ABE3F}">
      <dsp:nvSpPr>
        <dsp:cNvPr id="0" name=""/>
        <dsp:cNvSpPr/>
      </dsp:nvSpPr>
      <dsp:spPr>
        <a:xfrm>
          <a:off x="849924" y="2162489"/>
          <a:ext cx="91440" cy="109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6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9294D-5B94-4944-B05B-932BA6B2C746}">
      <dsp:nvSpPr>
        <dsp:cNvPr id="0" name=""/>
        <dsp:cNvSpPr/>
      </dsp:nvSpPr>
      <dsp:spPr>
        <a:xfrm>
          <a:off x="9573" y="2533078"/>
          <a:ext cx="91440" cy="24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100"/>
              </a:lnTo>
              <a:lnTo>
                <a:pt x="124013" y="24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E2F24-5775-4E17-90D6-704376900300}">
      <dsp:nvSpPr>
        <dsp:cNvPr id="0" name=""/>
        <dsp:cNvSpPr/>
      </dsp:nvSpPr>
      <dsp:spPr>
        <a:xfrm>
          <a:off x="264076" y="2162489"/>
          <a:ext cx="631567" cy="109610"/>
        </a:xfrm>
        <a:custGeom>
          <a:avLst/>
          <a:gdLst/>
          <a:ahLst/>
          <a:cxnLst/>
          <a:rect l="0" t="0" r="0" b="0"/>
          <a:pathLst>
            <a:path>
              <a:moveTo>
                <a:pt x="631567" y="0"/>
              </a:moveTo>
              <a:lnTo>
                <a:pt x="631567" y="54805"/>
              </a:lnTo>
              <a:lnTo>
                <a:pt x="0" y="54805"/>
              </a:lnTo>
              <a:lnTo>
                <a:pt x="0" y="1096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F3452-F609-416B-A063-D1DFB6E88544}">
      <dsp:nvSpPr>
        <dsp:cNvPr id="0" name=""/>
        <dsp:cNvSpPr/>
      </dsp:nvSpPr>
      <dsp:spPr>
        <a:xfrm>
          <a:off x="895644" y="1791899"/>
          <a:ext cx="566323" cy="109610"/>
        </a:xfrm>
        <a:custGeom>
          <a:avLst/>
          <a:gdLst/>
          <a:ahLst/>
          <a:cxnLst/>
          <a:rect l="0" t="0" r="0" b="0"/>
          <a:pathLst>
            <a:path>
              <a:moveTo>
                <a:pt x="566323" y="0"/>
              </a:moveTo>
              <a:lnTo>
                <a:pt x="566323" y="54805"/>
              </a:lnTo>
              <a:lnTo>
                <a:pt x="0" y="54805"/>
              </a:lnTo>
              <a:lnTo>
                <a:pt x="0" y="1096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83F49-2804-4047-B37E-723DF952E3DD}">
      <dsp:nvSpPr>
        <dsp:cNvPr id="0" name=""/>
        <dsp:cNvSpPr/>
      </dsp:nvSpPr>
      <dsp:spPr>
        <a:xfrm>
          <a:off x="1461967" y="1421310"/>
          <a:ext cx="2401002" cy="109610"/>
        </a:xfrm>
        <a:custGeom>
          <a:avLst/>
          <a:gdLst/>
          <a:ahLst/>
          <a:cxnLst/>
          <a:rect l="0" t="0" r="0" b="0"/>
          <a:pathLst>
            <a:path>
              <a:moveTo>
                <a:pt x="2401002" y="0"/>
              </a:moveTo>
              <a:lnTo>
                <a:pt x="2401002" y="54805"/>
              </a:lnTo>
              <a:lnTo>
                <a:pt x="0" y="54805"/>
              </a:lnTo>
              <a:lnTo>
                <a:pt x="0" y="1096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3135B-6170-405B-8139-85FA997105A5}">
      <dsp:nvSpPr>
        <dsp:cNvPr id="0" name=""/>
        <dsp:cNvSpPr/>
      </dsp:nvSpPr>
      <dsp:spPr>
        <a:xfrm>
          <a:off x="3601991" y="1160331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Photo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Quốc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Trung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01991" y="1160331"/>
        <a:ext cx="521956" cy="260978"/>
      </dsp:txXfrm>
    </dsp:sp>
    <dsp:sp modelId="{0B639BB5-9E50-4113-A6F2-A0C6F8CF681E}">
      <dsp:nvSpPr>
        <dsp:cNvPr id="0" name=""/>
        <dsp:cNvSpPr/>
      </dsp:nvSpPr>
      <dsp:spPr>
        <a:xfrm>
          <a:off x="1200989" y="1530921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1.0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Trang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chủ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00989" y="1530921"/>
        <a:ext cx="521956" cy="260978"/>
      </dsp:txXfrm>
    </dsp:sp>
    <dsp:sp modelId="{9EFEF224-7E5F-4C6E-9E2F-EA0CB4083FA1}">
      <dsp:nvSpPr>
        <dsp:cNvPr id="0" name=""/>
        <dsp:cNvSpPr/>
      </dsp:nvSpPr>
      <dsp:spPr>
        <a:xfrm>
          <a:off x="634665" y="1901510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1.1 Header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634665" y="1901510"/>
        <a:ext cx="521956" cy="260978"/>
      </dsp:txXfrm>
    </dsp:sp>
    <dsp:sp modelId="{9F6429E0-14B2-4CD4-9508-7823EDFC9A4C}">
      <dsp:nvSpPr>
        <dsp:cNvPr id="0" name=""/>
        <dsp:cNvSpPr/>
      </dsp:nvSpPr>
      <dsp:spPr>
        <a:xfrm>
          <a:off x="3097" y="2272100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1.1.1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báo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97" y="2272100"/>
        <a:ext cx="521956" cy="260978"/>
      </dsp:txXfrm>
    </dsp:sp>
    <dsp:sp modelId="{6252AC74-085A-41BA-A737-30A3A7C46183}">
      <dsp:nvSpPr>
        <dsp:cNvPr id="0" name=""/>
        <dsp:cNvSpPr/>
      </dsp:nvSpPr>
      <dsp:spPr>
        <a:xfrm>
          <a:off x="133587" y="2642689"/>
          <a:ext cx="521956" cy="26097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1.1.1.1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3587" y="2642689"/>
        <a:ext cx="521956" cy="260978"/>
      </dsp:txXfrm>
    </dsp:sp>
    <dsp:sp modelId="{CBA5A420-90E9-4B83-8D18-844F93981615}">
      <dsp:nvSpPr>
        <dsp:cNvPr id="0" name=""/>
        <dsp:cNvSpPr/>
      </dsp:nvSpPr>
      <dsp:spPr>
        <a:xfrm>
          <a:off x="634665" y="2272100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1.1.2 Logo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634665" y="2272100"/>
        <a:ext cx="521956" cy="260978"/>
      </dsp:txXfrm>
    </dsp:sp>
    <dsp:sp modelId="{CE66077C-5E99-4976-8D4B-139930936565}">
      <dsp:nvSpPr>
        <dsp:cNvPr id="0" name=""/>
        <dsp:cNvSpPr/>
      </dsp:nvSpPr>
      <dsp:spPr>
        <a:xfrm>
          <a:off x="765155" y="2642689"/>
          <a:ext cx="521956" cy="26097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1.1.2.1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logo (code)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765155" y="2642689"/>
        <a:ext cx="521956" cy="260978"/>
      </dsp:txXfrm>
    </dsp:sp>
    <dsp:sp modelId="{CD92CC58-31B4-4D1C-A8E5-3B64E33BEF93}">
      <dsp:nvSpPr>
        <dsp:cNvPr id="0" name=""/>
        <dsp:cNvSpPr/>
      </dsp:nvSpPr>
      <dsp:spPr>
        <a:xfrm>
          <a:off x="1266233" y="2272100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1.1.3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kiếm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66233" y="2272100"/>
        <a:ext cx="521956" cy="260978"/>
      </dsp:txXfrm>
    </dsp:sp>
    <dsp:sp modelId="{9F8C0ED2-6342-4AE0-933B-0EBD48E07DAD}">
      <dsp:nvSpPr>
        <dsp:cNvPr id="0" name=""/>
        <dsp:cNvSpPr/>
      </dsp:nvSpPr>
      <dsp:spPr>
        <a:xfrm>
          <a:off x="1396722" y="2642689"/>
          <a:ext cx="521956" cy="26097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1.1.3.1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kiếm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96722" y="2642689"/>
        <a:ext cx="521956" cy="260978"/>
      </dsp:txXfrm>
    </dsp:sp>
    <dsp:sp modelId="{232286F5-16F5-4242-A2B5-551CC25EF033}">
      <dsp:nvSpPr>
        <dsp:cNvPr id="0" name=""/>
        <dsp:cNvSpPr/>
      </dsp:nvSpPr>
      <dsp:spPr>
        <a:xfrm>
          <a:off x="1767312" y="1901510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1. 2 Footer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67312" y="1901510"/>
        <a:ext cx="521956" cy="260978"/>
      </dsp:txXfrm>
    </dsp:sp>
    <dsp:sp modelId="{9510215C-CAF8-478C-81E3-5D5161B3F722}">
      <dsp:nvSpPr>
        <dsp:cNvPr id="0" name=""/>
        <dsp:cNvSpPr/>
      </dsp:nvSpPr>
      <dsp:spPr>
        <a:xfrm>
          <a:off x="1897801" y="2272100"/>
          <a:ext cx="521956" cy="26097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1.2.1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footer (code)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97801" y="2272100"/>
        <a:ext cx="521956" cy="260978"/>
      </dsp:txXfrm>
    </dsp:sp>
    <dsp:sp modelId="{5165B597-31BB-404D-A643-D74E578A3C8A}">
      <dsp:nvSpPr>
        <dsp:cNvPr id="0" name=""/>
        <dsp:cNvSpPr/>
      </dsp:nvSpPr>
      <dsp:spPr>
        <a:xfrm>
          <a:off x="2398880" y="1530921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2.0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Tài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khoản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398880" y="1530921"/>
        <a:ext cx="521956" cy="260978"/>
      </dsp:txXfrm>
    </dsp:sp>
    <dsp:sp modelId="{B545310E-C3EB-45F9-8001-28157D0F3959}">
      <dsp:nvSpPr>
        <dsp:cNvPr id="0" name=""/>
        <dsp:cNvSpPr/>
      </dsp:nvSpPr>
      <dsp:spPr>
        <a:xfrm>
          <a:off x="2398880" y="1901510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2.1 Login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398880" y="1901510"/>
        <a:ext cx="521956" cy="260978"/>
      </dsp:txXfrm>
    </dsp:sp>
    <dsp:sp modelId="{8B5084F0-AD22-493A-94A6-BFF54A406C80}">
      <dsp:nvSpPr>
        <dsp:cNvPr id="0" name=""/>
        <dsp:cNvSpPr/>
      </dsp:nvSpPr>
      <dsp:spPr>
        <a:xfrm>
          <a:off x="2529369" y="2272100"/>
          <a:ext cx="521956" cy="26097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2.1.1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login (code)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29369" y="2272100"/>
        <a:ext cx="521956" cy="260978"/>
      </dsp:txXfrm>
    </dsp:sp>
    <dsp:sp modelId="{7CD828B7-D264-48E7-A1ED-78EC7082420F}">
      <dsp:nvSpPr>
        <dsp:cNvPr id="0" name=""/>
        <dsp:cNvSpPr/>
      </dsp:nvSpPr>
      <dsp:spPr>
        <a:xfrm>
          <a:off x="3030448" y="1530921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3.0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Giỏ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30448" y="1530921"/>
        <a:ext cx="521956" cy="260978"/>
      </dsp:txXfrm>
    </dsp:sp>
    <dsp:sp modelId="{49F2CA12-80AF-4714-86FE-7C496FAB6514}">
      <dsp:nvSpPr>
        <dsp:cNvPr id="0" name=""/>
        <dsp:cNvSpPr/>
      </dsp:nvSpPr>
      <dsp:spPr>
        <a:xfrm>
          <a:off x="3160937" y="1901510"/>
          <a:ext cx="521956" cy="26097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3.1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giỏ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60937" y="1901510"/>
        <a:ext cx="521956" cy="260978"/>
      </dsp:txXfrm>
    </dsp:sp>
    <dsp:sp modelId="{6EAEB335-69FA-4F43-B64D-5D37DAE52E60}">
      <dsp:nvSpPr>
        <dsp:cNvPr id="0" name=""/>
        <dsp:cNvSpPr/>
      </dsp:nvSpPr>
      <dsp:spPr>
        <a:xfrm>
          <a:off x="3662016" y="1530921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4.0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phẩm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62016" y="1530921"/>
        <a:ext cx="521956" cy="260978"/>
      </dsp:txXfrm>
    </dsp:sp>
    <dsp:sp modelId="{B0289A9E-AF2B-422A-ABD3-18389B811E66}">
      <dsp:nvSpPr>
        <dsp:cNvPr id="0" name=""/>
        <dsp:cNvSpPr/>
      </dsp:nvSpPr>
      <dsp:spPr>
        <a:xfrm>
          <a:off x="3792505" y="1901510"/>
          <a:ext cx="521956" cy="338742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4.1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phẩm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792505" y="1901510"/>
        <a:ext cx="521956" cy="338742"/>
      </dsp:txXfrm>
    </dsp:sp>
    <dsp:sp modelId="{5A968D7B-4AF7-40D1-9798-34A2B72DC77C}">
      <dsp:nvSpPr>
        <dsp:cNvPr id="0" name=""/>
        <dsp:cNvSpPr/>
      </dsp:nvSpPr>
      <dsp:spPr>
        <a:xfrm>
          <a:off x="4293584" y="1530921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5.0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đàn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293584" y="1530921"/>
        <a:ext cx="521956" cy="260978"/>
      </dsp:txXfrm>
    </dsp:sp>
    <dsp:sp modelId="{F2D9DEB5-FBBE-47FA-A67E-BD6A65A9325D}">
      <dsp:nvSpPr>
        <dsp:cNvPr id="0" name=""/>
        <dsp:cNvSpPr/>
      </dsp:nvSpPr>
      <dsp:spPr>
        <a:xfrm>
          <a:off x="4424073" y="1901510"/>
          <a:ext cx="521956" cy="26097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5.1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đàn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24073" y="1901510"/>
        <a:ext cx="521956" cy="260978"/>
      </dsp:txXfrm>
    </dsp:sp>
    <dsp:sp modelId="{34244ED6-AA3F-4362-BCDD-AC41EE769DC3}">
      <dsp:nvSpPr>
        <dsp:cNvPr id="0" name=""/>
        <dsp:cNvSpPr/>
      </dsp:nvSpPr>
      <dsp:spPr>
        <a:xfrm>
          <a:off x="5371425" y="1530921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6.0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Hỗ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Trợ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371425" y="1530921"/>
        <a:ext cx="521956" cy="260978"/>
      </dsp:txXfrm>
    </dsp:sp>
    <dsp:sp modelId="{837C3CBD-B1F4-4192-B163-1BF4D2CEC85E}">
      <dsp:nvSpPr>
        <dsp:cNvPr id="0" name=""/>
        <dsp:cNvSpPr/>
      </dsp:nvSpPr>
      <dsp:spPr>
        <a:xfrm>
          <a:off x="5055641" y="1901510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6.1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giá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055641" y="1901510"/>
        <a:ext cx="521956" cy="260978"/>
      </dsp:txXfrm>
    </dsp:sp>
    <dsp:sp modelId="{1A302794-DD07-4AA3-8471-A477ECAF638D}">
      <dsp:nvSpPr>
        <dsp:cNvPr id="0" name=""/>
        <dsp:cNvSpPr/>
      </dsp:nvSpPr>
      <dsp:spPr>
        <a:xfrm>
          <a:off x="5186130" y="2272100"/>
          <a:ext cx="521956" cy="26097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6.1.1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86130" y="2272100"/>
        <a:ext cx="521956" cy="260978"/>
      </dsp:txXfrm>
    </dsp:sp>
    <dsp:sp modelId="{AA884B27-313C-4CBA-A2FC-63F97B66B403}">
      <dsp:nvSpPr>
        <dsp:cNvPr id="0" name=""/>
        <dsp:cNvSpPr/>
      </dsp:nvSpPr>
      <dsp:spPr>
        <a:xfrm>
          <a:off x="5687209" y="1901510"/>
          <a:ext cx="521956" cy="260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6.2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thiệu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687209" y="1901510"/>
        <a:ext cx="521956" cy="260978"/>
      </dsp:txXfrm>
    </dsp:sp>
    <dsp:sp modelId="{5D75080D-7E8E-4DFD-9743-376282C5B40D}">
      <dsp:nvSpPr>
        <dsp:cNvPr id="0" name=""/>
        <dsp:cNvSpPr/>
      </dsp:nvSpPr>
      <dsp:spPr>
        <a:xfrm>
          <a:off x="5817698" y="2272100"/>
          <a:ext cx="521956" cy="26097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6.2.1 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thiệu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817698" y="2272100"/>
        <a:ext cx="521956" cy="260978"/>
      </dsp:txXfrm>
    </dsp:sp>
    <dsp:sp modelId="{35C9E635-39EB-4057-8080-57FE6ADC30AE}">
      <dsp:nvSpPr>
        <dsp:cNvPr id="0" name=""/>
        <dsp:cNvSpPr/>
      </dsp:nvSpPr>
      <dsp:spPr>
        <a:xfrm>
          <a:off x="6002993" y="1530921"/>
          <a:ext cx="521956" cy="26097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7.0 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Testing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mỗi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6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600" b="1" kern="1200" smtClean="0">
              <a:latin typeface="Times New Roman" pitchFamily="18" charset="0"/>
              <a:cs typeface="Times New Roman" pitchFamily="18" charset="0"/>
            </a:rPr>
            <a:t>năng</a:t>
          </a:r>
          <a:endParaRPr lang="vi-VN" sz="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6002993" y="1530921"/>
        <a:ext cx="521956" cy="26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4FD61-2FF4-47F9-92AF-E0B418AA8F6C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2D95E-705F-4D6D-83E5-C45CE1019A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60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2D95E-705F-4D6D-83E5-C45CE1019AA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17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58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016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632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82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326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495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048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150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30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462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9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7C99-36D3-491C-9A14-1E237503A4E8}" type="datetimeFigureOut">
              <a:rPr lang="vi-VN" smtClean="0"/>
              <a:t>28/09/2020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95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09511017"/>
              </p:ext>
            </p:extLst>
          </p:nvPr>
        </p:nvGraphicFramePr>
        <p:xfrm>
          <a:off x="1043608" y="1412776"/>
          <a:ext cx="65280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347331" y="1988563"/>
            <a:ext cx="2880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Oriented</a:t>
            </a:r>
            <a:endParaRPr lang="vi-V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132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26</cp:revision>
  <dcterms:created xsi:type="dcterms:W3CDTF">2020-09-21T01:06:08Z</dcterms:created>
  <dcterms:modified xsi:type="dcterms:W3CDTF">2020-09-27T23:03:28Z</dcterms:modified>
</cp:coreProperties>
</file>