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9B7016-1286-4EED-9820-C9F4FEA294D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231C779C-DBE5-4DBF-86C4-CAAA5BCD66BC}" type="asst">
      <dgm:prSet phldrT="[Text]"/>
      <dgm:spPr/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Chi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tiêu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cá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nhân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00FBC608-CC51-4BEC-99B6-28B390336784}" type="parTrans" cxnId="{D6D8C5F3-D5E3-4CC2-A8A2-1A969B2056C7}">
      <dgm:prSet/>
      <dgm:spPr/>
      <dgm:t>
        <a:bodyPr/>
        <a:lstStyle/>
        <a:p>
          <a:endParaRPr lang="vi-VN"/>
        </a:p>
      </dgm:t>
    </dgm:pt>
    <dgm:pt modelId="{0DE1C4D5-642E-4346-B13A-1CD369539729}" type="sibTrans" cxnId="{D6D8C5F3-D5E3-4CC2-A8A2-1A969B2056C7}">
      <dgm:prSet/>
      <dgm:spPr/>
      <dgm:t>
        <a:bodyPr/>
        <a:lstStyle/>
        <a:p>
          <a:endParaRPr lang="vi-VN"/>
        </a:p>
      </dgm:t>
    </dgm:pt>
    <dgm:pt modelId="{5CBCF1AA-806E-45D3-92D6-40DB090BC1C1}">
      <dgm:prSet phldrT="[Text]"/>
      <dgm:spPr/>
      <dgm:t>
        <a:bodyPr/>
        <a:lstStyle/>
        <a:p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Tiền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chi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E4EF24BD-9B02-4F98-AE8F-04C7AC1130C8}" type="parTrans" cxnId="{89BC5EF0-90EC-47C3-80A3-A860F59F8C62}">
      <dgm:prSet/>
      <dgm:spPr/>
      <dgm:t>
        <a:bodyPr/>
        <a:lstStyle/>
        <a:p>
          <a:endParaRPr lang="vi-VN"/>
        </a:p>
      </dgm:t>
    </dgm:pt>
    <dgm:pt modelId="{182F90F4-0F5D-4CA6-9017-8D0E73099AF0}" type="sibTrans" cxnId="{89BC5EF0-90EC-47C3-80A3-A860F59F8C62}">
      <dgm:prSet/>
      <dgm:spPr/>
      <dgm:t>
        <a:bodyPr/>
        <a:lstStyle/>
        <a:p>
          <a:endParaRPr lang="vi-VN"/>
        </a:p>
      </dgm:t>
    </dgm:pt>
    <dgm:pt modelId="{8AE203E9-EF28-4CD8-9C0E-E00C0B125998}">
      <dgm:prSet phldrT="[Text]"/>
      <dgm:spPr/>
      <dgm:t>
        <a:bodyPr/>
        <a:lstStyle/>
        <a:p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Tiền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thu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E643B427-48D8-45A1-846A-DAB42E912B1C}" type="parTrans" cxnId="{2B1C00DD-67AC-4029-A902-AC6E5464B3F7}">
      <dgm:prSet/>
      <dgm:spPr/>
      <dgm:t>
        <a:bodyPr/>
        <a:lstStyle/>
        <a:p>
          <a:endParaRPr lang="vi-VN"/>
        </a:p>
      </dgm:t>
    </dgm:pt>
    <dgm:pt modelId="{54282CA2-D34A-4027-A821-CBBF29450DCD}" type="sibTrans" cxnId="{2B1C00DD-67AC-4029-A902-AC6E5464B3F7}">
      <dgm:prSet/>
      <dgm:spPr/>
      <dgm:t>
        <a:bodyPr/>
        <a:lstStyle/>
        <a:p>
          <a:endParaRPr lang="vi-VN"/>
        </a:p>
      </dgm:t>
    </dgm:pt>
    <dgm:pt modelId="{DAB01D18-5C43-4A49-9F63-338D8A7ACE69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Thống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kê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thu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nhập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C963A1EF-D905-49CE-90B8-A69C82C7D82F}" type="parTrans" cxnId="{1ED060DF-D50C-43F1-B54D-BD4DB1232737}">
      <dgm:prSet/>
      <dgm:spPr/>
      <dgm:t>
        <a:bodyPr/>
        <a:lstStyle/>
        <a:p>
          <a:endParaRPr lang="vi-VN"/>
        </a:p>
      </dgm:t>
    </dgm:pt>
    <dgm:pt modelId="{D89BB924-86D1-4A24-AA0A-7E6DD7DDB8DA}" type="sibTrans" cxnId="{1ED060DF-D50C-43F1-B54D-BD4DB1232737}">
      <dgm:prSet/>
      <dgm:spPr/>
      <dgm:t>
        <a:bodyPr/>
        <a:lstStyle/>
        <a:p>
          <a:endParaRPr lang="vi-VN"/>
        </a:p>
      </dgm:t>
    </dgm:pt>
    <dgm:pt modelId="{25031687-6EFD-4CA8-86F2-8C490133A8CB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Thống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kê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chi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tiêu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575A3127-5E88-4683-B170-CC6BE55FC7B7}" type="parTrans" cxnId="{0A527E78-53C5-4B2C-BA5E-EA446FDCED88}">
      <dgm:prSet/>
      <dgm:spPr/>
      <dgm:t>
        <a:bodyPr/>
        <a:lstStyle/>
        <a:p>
          <a:endParaRPr lang="vi-VN"/>
        </a:p>
      </dgm:t>
    </dgm:pt>
    <dgm:pt modelId="{277893BA-2AC2-43C0-9C3E-F82B440EE77F}" type="sibTrans" cxnId="{0A527E78-53C5-4B2C-BA5E-EA446FDCED88}">
      <dgm:prSet/>
      <dgm:spPr/>
      <dgm:t>
        <a:bodyPr/>
        <a:lstStyle/>
        <a:p>
          <a:endParaRPr lang="vi-VN"/>
        </a:p>
      </dgm:t>
    </dgm:pt>
    <dgm:pt modelId="{FBBCE7A4-D530-47BD-8612-D97A272460A1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Thống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kê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số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dư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B8A02969-72D9-42D8-88A3-CCDF42CD1D70}" type="parTrans" cxnId="{5B7525F4-98CB-43D2-8A67-3D1E11B600F5}">
      <dgm:prSet/>
      <dgm:spPr/>
      <dgm:t>
        <a:bodyPr/>
        <a:lstStyle/>
        <a:p>
          <a:endParaRPr lang="vi-VN"/>
        </a:p>
      </dgm:t>
    </dgm:pt>
    <dgm:pt modelId="{A28DB1B2-92E3-4FDB-B590-66CEC92EC6EE}" type="sibTrans" cxnId="{5B7525F4-98CB-43D2-8A67-3D1E11B600F5}">
      <dgm:prSet/>
      <dgm:spPr/>
      <dgm:t>
        <a:bodyPr/>
        <a:lstStyle/>
        <a:p>
          <a:endParaRPr lang="vi-VN"/>
        </a:p>
      </dgm:t>
    </dgm:pt>
    <dgm:pt modelId="{48810043-86E8-4F3F-A03A-FEEA6326828D}">
      <dgm:prSet phldrT="[Text]"/>
      <dgm:spPr/>
      <dgm:t>
        <a:bodyPr/>
        <a:lstStyle/>
        <a:p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Báo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cáo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53A32EDE-B4D5-4277-9C98-9262B0C56B01}" type="parTrans" cxnId="{F9E9626C-0F72-4A84-8046-98E391065513}">
      <dgm:prSet/>
      <dgm:spPr/>
      <dgm:t>
        <a:bodyPr/>
        <a:lstStyle/>
        <a:p>
          <a:endParaRPr lang="vi-VN"/>
        </a:p>
      </dgm:t>
    </dgm:pt>
    <dgm:pt modelId="{BD7FE6B5-A0BB-4A64-8305-5DD093DE775C}" type="sibTrans" cxnId="{F9E9626C-0F72-4A84-8046-98E391065513}">
      <dgm:prSet/>
      <dgm:spPr/>
      <dgm:t>
        <a:bodyPr/>
        <a:lstStyle/>
        <a:p>
          <a:endParaRPr lang="vi-VN"/>
        </a:p>
      </dgm:t>
    </dgm:pt>
    <dgm:pt modelId="{A9A8FD33-3D4A-4E46-B23A-50E9E5CF0EB3}">
      <dgm:prSet phldrT="[Text]"/>
      <dgm:spPr/>
      <dgm:t>
        <a:bodyPr/>
        <a:lstStyle/>
        <a:p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Hàng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tháng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3831E237-6025-476E-BDBC-8F48439407FE}" type="parTrans" cxnId="{E27AFD41-0E9F-4C09-9618-EA2EBBBFA75D}">
      <dgm:prSet/>
      <dgm:spPr/>
      <dgm:t>
        <a:bodyPr/>
        <a:lstStyle/>
        <a:p>
          <a:endParaRPr lang="vi-VN"/>
        </a:p>
      </dgm:t>
    </dgm:pt>
    <dgm:pt modelId="{44954DCC-2834-459F-A567-AE14FD09E315}" type="sibTrans" cxnId="{E27AFD41-0E9F-4C09-9618-EA2EBBBFA75D}">
      <dgm:prSet/>
      <dgm:spPr/>
      <dgm:t>
        <a:bodyPr/>
        <a:lstStyle/>
        <a:p>
          <a:endParaRPr lang="vi-VN"/>
        </a:p>
      </dgm:t>
    </dgm:pt>
    <dgm:pt modelId="{975C304F-C378-418A-8556-49ABC186FF65}">
      <dgm:prSet phldrT="[Text]"/>
      <dgm:spPr/>
      <dgm:t>
        <a:bodyPr/>
        <a:lstStyle/>
        <a:p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Hằng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năm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A35276A4-306B-46B0-B273-F13553FEC909}" type="parTrans" cxnId="{72FBDB49-AC48-49D1-A433-8EBDF5C1C9F4}">
      <dgm:prSet/>
      <dgm:spPr/>
      <dgm:t>
        <a:bodyPr/>
        <a:lstStyle/>
        <a:p>
          <a:endParaRPr lang="vi-VN"/>
        </a:p>
      </dgm:t>
    </dgm:pt>
    <dgm:pt modelId="{1E18ED1A-EB1D-4185-8514-5BB45C950FF6}" type="sibTrans" cxnId="{72FBDB49-AC48-49D1-A433-8EBDF5C1C9F4}">
      <dgm:prSet/>
      <dgm:spPr/>
      <dgm:t>
        <a:bodyPr/>
        <a:lstStyle/>
        <a:p>
          <a:endParaRPr lang="vi-VN"/>
        </a:p>
      </dgm:t>
    </dgm:pt>
    <dgm:pt modelId="{1D276979-237E-4B8F-A094-128493BFC602}">
      <dgm:prSet phldrT="[Text]"/>
      <dgm:spPr/>
      <dgm:t>
        <a:bodyPr/>
        <a:lstStyle/>
        <a:p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Cài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đặt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7BF88BA3-AED5-4111-9366-08DEF72AAB6A}" type="parTrans" cxnId="{5B98E2EA-35EC-4230-ADA0-48FF698FFDE7}">
      <dgm:prSet/>
      <dgm:spPr/>
      <dgm:t>
        <a:bodyPr/>
        <a:lstStyle/>
        <a:p>
          <a:endParaRPr lang="vi-VN"/>
        </a:p>
      </dgm:t>
    </dgm:pt>
    <dgm:pt modelId="{B3C9EEDF-22DA-4EDC-97B9-46CFF4C2D66B}" type="sibTrans" cxnId="{5B98E2EA-35EC-4230-ADA0-48FF698FFDE7}">
      <dgm:prSet/>
      <dgm:spPr/>
      <dgm:t>
        <a:bodyPr/>
        <a:lstStyle/>
        <a:p>
          <a:endParaRPr lang="vi-VN"/>
        </a:p>
      </dgm:t>
    </dgm:pt>
    <dgm:pt modelId="{0DECC0B1-E666-4971-A20C-C16A0B9075CE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Tìm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kiếm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giao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dịch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FBBEE70A-005A-4DB0-9505-9676F86AAC91}" type="parTrans" cxnId="{5FD22A0B-3A9F-4FA2-AE16-CDE82C5CE6D9}">
      <dgm:prSet/>
      <dgm:spPr/>
      <dgm:t>
        <a:bodyPr/>
        <a:lstStyle/>
        <a:p>
          <a:endParaRPr lang="vi-VN"/>
        </a:p>
      </dgm:t>
    </dgm:pt>
    <dgm:pt modelId="{EA012FE2-2FE2-43C0-B349-33FDB20EB160}" type="sibTrans" cxnId="{5FD22A0B-3A9F-4FA2-AE16-CDE82C5CE6D9}">
      <dgm:prSet/>
      <dgm:spPr/>
      <dgm:t>
        <a:bodyPr/>
        <a:lstStyle/>
        <a:p>
          <a:endParaRPr lang="vi-VN"/>
        </a:p>
      </dgm:t>
    </dgm:pt>
    <dgm:pt modelId="{755A58A3-A959-4DE6-8EFE-8EFF97213962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Trích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xuất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dữ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liêu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chi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tiêu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FECB6595-8571-4E5E-9D90-0DC0A1CD92F1}" type="parTrans" cxnId="{51C820A3-EA66-4EC9-BFE4-BA6D2218742D}">
      <dgm:prSet/>
      <dgm:spPr/>
      <dgm:t>
        <a:bodyPr/>
        <a:lstStyle/>
        <a:p>
          <a:endParaRPr lang="vi-VN"/>
        </a:p>
      </dgm:t>
    </dgm:pt>
    <dgm:pt modelId="{8104B661-59F1-4FE7-A7A3-A3585924B3F6}" type="sibTrans" cxnId="{51C820A3-EA66-4EC9-BFE4-BA6D2218742D}">
      <dgm:prSet/>
      <dgm:spPr/>
      <dgm:t>
        <a:bodyPr/>
        <a:lstStyle/>
        <a:p>
          <a:endParaRPr lang="vi-VN"/>
        </a:p>
      </dgm:t>
    </dgm:pt>
    <dgm:pt modelId="{762CEC22-D579-4292-86B5-703E2FBF488E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Sao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lưu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dữ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liệu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21CD5AD4-B4D3-431F-8A3B-6C2FF2B0F408}" type="parTrans" cxnId="{43DF5146-BDCD-464F-8F74-6A1A9901D32E}">
      <dgm:prSet/>
      <dgm:spPr/>
      <dgm:t>
        <a:bodyPr/>
        <a:lstStyle/>
        <a:p>
          <a:endParaRPr lang="vi-VN"/>
        </a:p>
      </dgm:t>
    </dgm:pt>
    <dgm:pt modelId="{A528FD71-8EC2-439E-88D8-72BE42677B4F}" type="sibTrans" cxnId="{43DF5146-BDCD-464F-8F74-6A1A9901D32E}">
      <dgm:prSet/>
      <dgm:spPr/>
      <dgm:t>
        <a:bodyPr/>
        <a:lstStyle/>
        <a:p>
          <a:endParaRPr lang="vi-VN"/>
        </a:p>
      </dgm:t>
    </dgm:pt>
    <dgm:pt modelId="{F10B6E43-B8B8-47BE-AA75-98EBBFB82C05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Thông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tin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ứng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dụng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0537FB53-884B-40D1-8C38-701C97B37437}" type="parTrans" cxnId="{7A7768E7-442B-4117-890E-123C14CB1322}">
      <dgm:prSet/>
      <dgm:spPr/>
      <dgm:t>
        <a:bodyPr/>
        <a:lstStyle/>
        <a:p>
          <a:endParaRPr lang="vi-VN"/>
        </a:p>
      </dgm:t>
    </dgm:pt>
    <dgm:pt modelId="{E2BF3BE5-19AB-4D3C-8F08-BBBB3A26401C}" type="sibTrans" cxnId="{7A7768E7-442B-4117-890E-123C14CB1322}">
      <dgm:prSet/>
      <dgm:spPr/>
      <dgm:t>
        <a:bodyPr/>
        <a:lstStyle/>
        <a:p>
          <a:endParaRPr lang="vi-VN"/>
        </a:p>
      </dgm:t>
    </dgm:pt>
    <dgm:pt modelId="{CCC8295F-CC1D-4FDF-A6C2-BA0412800520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Trợ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giúp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5A45975A-3275-486E-A6F1-1549A955375C}" type="parTrans" cxnId="{8FD520B6-DFEB-42CA-A035-E6BF33D5CA41}">
      <dgm:prSet/>
      <dgm:spPr/>
      <dgm:t>
        <a:bodyPr/>
        <a:lstStyle/>
        <a:p>
          <a:endParaRPr lang="vi-VN"/>
        </a:p>
      </dgm:t>
    </dgm:pt>
    <dgm:pt modelId="{0BC80DF1-3C76-4E0B-8728-09BD0B5FA85B}" type="sibTrans" cxnId="{8FD520B6-DFEB-42CA-A035-E6BF33D5CA41}">
      <dgm:prSet/>
      <dgm:spPr/>
      <dgm:t>
        <a:bodyPr/>
        <a:lstStyle/>
        <a:p>
          <a:endParaRPr lang="vi-VN"/>
        </a:p>
      </dgm:t>
    </dgm:pt>
    <dgm:pt modelId="{E8E590D3-3386-4693-8E6D-A3723FEBC380}">
      <dgm:prSet phldrT="[Text]"/>
      <dgm:spPr/>
      <dgm:t>
        <a:bodyPr/>
        <a:lstStyle/>
        <a:p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Nhập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vào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F0013A28-A5D6-4735-B1C3-8E94C4B0CE81}" type="sibTrans" cxnId="{0F42EE2A-3572-49C6-A956-860EF012E8CD}">
      <dgm:prSet/>
      <dgm:spPr/>
      <dgm:t>
        <a:bodyPr/>
        <a:lstStyle/>
        <a:p>
          <a:endParaRPr lang="vi-VN"/>
        </a:p>
      </dgm:t>
    </dgm:pt>
    <dgm:pt modelId="{7880354C-3DF2-4817-BFA5-9879A7BB24BE}" type="parTrans" cxnId="{0F42EE2A-3572-49C6-A956-860EF012E8CD}">
      <dgm:prSet/>
      <dgm:spPr/>
      <dgm:t>
        <a:bodyPr/>
        <a:lstStyle/>
        <a:p>
          <a:endParaRPr lang="vi-VN"/>
        </a:p>
      </dgm:t>
    </dgm:pt>
    <dgm:pt modelId="{9AA82557-BC4D-4558-AB05-5AA28E68D511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Nhập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ngày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F368C4AC-8583-4147-991E-B9A33920F651}" type="parTrans" cxnId="{EA8E56C3-6488-47FD-8CAB-1A6852AA17A8}">
      <dgm:prSet/>
      <dgm:spPr/>
      <dgm:t>
        <a:bodyPr/>
        <a:lstStyle/>
        <a:p>
          <a:endParaRPr lang="vi-VN"/>
        </a:p>
      </dgm:t>
    </dgm:pt>
    <dgm:pt modelId="{7B137699-99C1-4D06-B8D7-E0D6CBDE201C}" type="sibTrans" cxnId="{EA8E56C3-6488-47FD-8CAB-1A6852AA17A8}">
      <dgm:prSet/>
      <dgm:spPr/>
      <dgm:t>
        <a:bodyPr/>
        <a:lstStyle/>
        <a:p>
          <a:endParaRPr lang="vi-VN"/>
        </a:p>
      </dgm:t>
    </dgm:pt>
    <dgm:pt modelId="{E6EEB1BF-0629-457D-93F4-118685302E77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Tạo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ghi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chú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B078E2B1-4F9B-4D54-843D-A624CF688FB2}" type="parTrans" cxnId="{7DE0FE6E-5194-4A61-BEF5-7F69E58A7224}">
      <dgm:prSet/>
      <dgm:spPr/>
      <dgm:t>
        <a:bodyPr/>
        <a:lstStyle/>
        <a:p>
          <a:endParaRPr lang="vi-VN"/>
        </a:p>
      </dgm:t>
    </dgm:pt>
    <dgm:pt modelId="{6CE3BC8F-4EA6-4838-9668-43998D760460}" type="sibTrans" cxnId="{7DE0FE6E-5194-4A61-BEF5-7F69E58A7224}">
      <dgm:prSet/>
      <dgm:spPr/>
      <dgm:t>
        <a:bodyPr/>
        <a:lstStyle/>
        <a:p>
          <a:endParaRPr lang="vi-VN"/>
        </a:p>
      </dgm:t>
    </dgm:pt>
    <dgm:pt modelId="{179E8767-03A0-43A4-9501-3FBA3A5682AE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Nhập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số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tiền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chi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E01FBC1D-7C37-4C48-BCA7-EA54AD9CD866}" type="parTrans" cxnId="{594E7DB5-0684-4AB8-9ADF-D0EA6B0CB1A8}">
      <dgm:prSet/>
      <dgm:spPr/>
      <dgm:t>
        <a:bodyPr/>
        <a:lstStyle/>
        <a:p>
          <a:endParaRPr lang="vi-VN"/>
        </a:p>
      </dgm:t>
    </dgm:pt>
    <dgm:pt modelId="{897B2CCE-223F-49ED-8F0A-835070490950}" type="sibTrans" cxnId="{594E7DB5-0684-4AB8-9ADF-D0EA6B0CB1A8}">
      <dgm:prSet/>
      <dgm:spPr/>
      <dgm:t>
        <a:bodyPr/>
        <a:lstStyle/>
        <a:p>
          <a:endParaRPr lang="vi-VN"/>
        </a:p>
      </dgm:t>
    </dgm:pt>
    <dgm:pt modelId="{4E21327E-932E-4FF8-A4FC-9D2EAD962966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Nhập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ngày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241822E9-3F59-47DD-AF6A-4FE8C5067F7A}" type="parTrans" cxnId="{B67B06DF-B9CC-4CAD-AC61-495FDC7073B5}">
      <dgm:prSet/>
      <dgm:spPr/>
      <dgm:t>
        <a:bodyPr/>
        <a:lstStyle/>
        <a:p>
          <a:endParaRPr lang="vi-VN"/>
        </a:p>
      </dgm:t>
    </dgm:pt>
    <dgm:pt modelId="{83A4881C-2EEB-424E-BB7D-1132A4A14134}" type="sibTrans" cxnId="{B67B06DF-B9CC-4CAD-AC61-495FDC7073B5}">
      <dgm:prSet/>
      <dgm:spPr/>
      <dgm:t>
        <a:bodyPr/>
        <a:lstStyle/>
        <a:p>
          <a:endParaRPr lang="vi-VN"/>
        </a:p>
      </dgm:t>
    </dgm:pt>
    <dgm:pt modelId="{86920DDB-B09F-48A4-8B44-8449A7901B71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Tạo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ghi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chú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A0D889C0-947E-4367-8074-BE84DCF3180A}" type="parTrans" cxnId="{9E5273E7-C321-43E5-AD3D-E8E9BFE795BF}">
      <dgm:prSet/>
      <dgm:spPr/>
      <dgm:t>
        <a:bodyPr/>
        <a:lstStyle/>
        <a:p>
          <a:endParaRPr lang="vi-VN"/>
        </a:p>
      </dgm:t>
    </dgm:pt>
    <dgm:pt modelId="{0907C2DF-63BF-42AC-A74F-EC32D6C06F36}" type="sibTrans" cxnId="{9E5273E7-C321-43E5-AD3D-E8E9BFE795BF}">
      <dgm:prSet/>
      <dgm:spPr/>
      <dgm:t>
        <a:bodyPr/>
        <a:lstStyle/>
        <a:p>
          <a:endParaRPr lang="vi-VN"/>
        </a:p>
      </dgm:t>
    </dgm:pt>
    <dgm:pt modelId="{81409D47-C223-4122-8ADB-6058A878BCA1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Nhập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số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tiền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thu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4528FCC0-7E3C-440C-A34E-18FF96F8E862}" type="parTrans" cxnId="{F9636A1E-C437-4187-8AF9-F21A8989E242}">
      <dgm:prSet/>
      <dgm:spPr/>
      <dgm:t>
        <a:bodyPr/>
        <a:lstStyle/>
        <a:p>
          <a:endParaRPr lang="vi-VN"/>
        </a:p>
      </dgm:t>
    </dgm:pt>
    <dgm:pt modelId="{94EB117C-BBBF-4333-9EB1-DD64D5AD0C58}" type="sibTrans" cxnId="{F9636A1E-C437-4187-8AF9-F21A8989E242}">
      <dgm:prSet/>
      <dgm:spPr/>
      <dgm:t>
        <a:bodyPr/>
        <a:lstStyle/>
        <a:p>
          <a:endParaRPr lang="vi-VN"/>
        </a:p>
      </dgm:t>
    </dgm:pt>
    <dgm:pt modelId="{3D9701F7-9095-462D-AB5A-F51B4161EE43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Chọn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nội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dung chi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7001CA64-AA44-4B71-969B-A7F839330399}" type="parTrans" cxnId="{04B6FC04-0BC6-41AB-ABD7-104DE5E93D71}">
      <dgm:prSet/>
      <dgm:spPr/>
      <dgm:t>
        <a:bodyPr/>
        <a:lstStyle/>
        <a:p>
          <a:endParaRPr lang="vi-VN"/>
        </a:p>
      </dgm:t>
    </dgm:pt>
    <dgm:pt modelId="{0F862553-C988-4990-8104-BF7AB236C7D3}" type="sibTrans" cxnId="{04B6FC04-0BC6-41AB-ABD7-104DE5E93D71}">
      <dgm:prSet/>
      <dgm:spPr/>
      <dgm:t>
        <a:bodyPr/>
        <a:lstStyle/>
        <a:p>
          <a:endParaRPr lang="vi-VN"/>
        </a:p>
      </dgm:t>
    </dgm:pt>
    <dgm:pt modelId="{4806381A-58DE-479E-8FFA-D2B0DB6CFB36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Chọn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danh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mục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thu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79570DFB-1BBC-4D23-BE81-52586FA9EA11}" type="parTrans" cxnId="{20DAD2DB-FDFB-4EC1-A3A7-47FEDC5D6FEB}">
      <dgm:prSet/>
      <dgm:spPr/>
      <dgm:t>
        <a:bodyPr/>
        <a:lstStyle/>
        <a:p>
          <a:endParaRPr lang="vi-VN"/>
        </a:p>
      </dgm:t>
    </dgm:pt>
    <dgm:pt modelId="{1C12014A-1B99-4AEA-ACF9-5185871E0F4F}" type="sibTrans" cxnId="{20DAD2DB-FDFB-4EC1-A3A7-47FEDC5D6FEB}">
      <dgm:prSet/>
      <dgm:spPr/>
      <dgm:t>
        <a:bodyPr/>
        <a:lstStyle/>
        <a:p>
          <a:endParaRPr lang="vi-VN"/>
        </a:p>
      </dgm:t>
    </dgm:pt>
    <dgm:pt modelId="{B4AC7AE4-92E3-468D-869C-93385FB5AD6D}">
      <dgm:prSet phldrT="[Text]"/>
      <dgm:spPr/>
      <dgm:t>
        <a:bodyPr/>
        <a:lstStyle/>
        <a:p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Lịch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67D7F8FD-6C16-41E7-8181-D7CD2D1A8A80}" type="sibTrans" cxnId="{47D44E39-3A65-477C-9D9C-5B3237E55064}">
      <dgm:prSet/>
      <dgm:spPr/>
      <dgm:t>
        <a:bodyPr/>
        <a:lstStyle/>
        <a:p>
          <a:endParaRPr lang="vi-VN"/>
        </a:p>
      </dgm:t>
    </dgm:pt>
    <dgm:pt modelId="{7F93D09A-741E-4B3D-9571-B1C5FF74486A}" type="parTrans" cxnId="{47D44E39-3A65-477C-9D9C-5B3237E55064}">
      <dgm:prSet/>
      <dgm:spPr/>
      <dgm:t>
        <a:bodyPr/>
        <a:lstStyle/>
        <a:p>
          <a:endParaRPr lang="vi-VN"/>
        </a:p>
      </dgm:t>
    </dgm:pt>
    <dgm:pt modelId="{DBCF63A6-53D6-40DC-8FF9-86F9C8ECBB93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Phân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tích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chi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tiêu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FDBC9664-7C81-4A3F-BE73-38A22B33844E}" type="parTrans" cxnId="{6A8D7DEB-7D79-4F32-9AED-4E408FAE7220}">
      <dgm:prSet/>
      <dgm:spPr/>
      <dgm:t>
        <a:bodyPr/>
        <a:lstStyle/>
        <a:p>
          <a:endParaRPr lang="vi-VN"/>
        </a:p>
      </dgm:t>
    </dgm:pt>
    <dgm:pt modelId="{1C221998-8DD4-4FAC-823D-89C93C1E84AD}" type="sibTrans" cxnId="{6A8D7DEB-7D79-4F32-9AED-4E408FAE7220}">
      <dgm:prSet/>
      <dgm:spPr/>
      <dgm:t>
        <a:bodyPr/>
        <a:lstStyle/>
        <a:p>
          <a:endParaRPr lang="vi-VN"/>
        </a:p>
      </dgm:t>
    </dgm:pt>
    <dgm:pt modelId="{99887AEC-4CD6-4EEF-A4DF-099500EF0BED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Phân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tích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thu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nhập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FDF19181-481A-4CE8-B43C-6B1FCAE0A753}" type="parTrans" cxnId="{4BE91319-2F99-41B1-B69E-7FD5B619C1BA}">
      <dgm:prSet/>
      <dgm:spPr/>
      <dgm:t>
        <a:bodyPr/>
        <a:lstStyle/>
        <a:p>
          <a:endParaRPr lang="vi-VN"/>
        </a:p>
      </dgm:t>
    </dgm:pt>
    <dgm:pt modelId="{18C28CD0-4CFD-4809-AB4C-649B358BA236}" type="sibTrans" cxnId="{4BE91319-2F99-41B1-B69E-7FD5B619C1BA}">
      <dgm:prSet/>
      <dgm:spPr/>
      <dgm:t>
        <a:bodyPr/>
        <a:lstStyle/>
        <a:p>
          <a:endParaRPr lang="vi-VN"/>
        </a:p>
      </dgm:t>
    </dgm:pt>
    <dgm:pt modelId="{43589E31-B724-4701-BAA7-A2BB399335B1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Phân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tích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chi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tiêu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99225C9E-8230-4AB8-BF0B-A12946C02D56}" type="parTrans" cxnId="{76333C3A-E473-424F-912B-5EA629E63FA9}">
      <dgm:prSet/>
      <dgm:spPr/>
      <dgm:t>
        <a:bodyPr/>
        <a:lstStyle/>
        <a:p>
          <a:endParaRPr lang="vi-VN"/>
        </a:p>
      </dgm:t>
    </dgm:pt>
    <dgm:pt modelId="{9EFECBA2-6F7E-4638-8496-154BC3EBD619}" type="sibTrans" cxnId="{76333C3A-E473-424F-912B-5EA629E63FA9}">
      <dgm:prSet/>
      <dgm:spPr/>
      <dgm:t>
        <a:bodyPr/>
        <a:lstStyle/>
        <a:p>
          <a:endParaRPr lang="vi-VN"/>
        </a:p>
      </dgm:t>
    </dgm:pt>
    <dgm:pt modelId="{A3CE5BAD-921A-4327-96C8-30CEC7DFB7A4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Phân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tích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thu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nhập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CA363D3B-3550-473B-97A0-AE4F850C54F5}" type="parTrans" cxnId="{D5F01BF3-2B9F-456A-B360-02CD16D133B9}">
      <dgm:prSet/>
      <dgm:spPr/>
      <dgm:t>
        <a:bodyPr/>
        <a:lstStyle/>
        <a:p>
          <a:endParaRPr lang="vi-VN"/>
        </a:p>
      </dgm:t>
    </dgm:pt>
    <dgm:pt modelId="{D412A7A1-9791-4D32-AC94-FDF5E9D86180}" type="sibTrans" cxnId="{D5F01BF3-2B9F-456A-B360-02CD16D133B9}">
      <dgm:prSet/>
      <dgm:spPr/>
      <dgm:t>
        <a:bodyPr/>
        <a:lstStyle/>
        <a:p>
          <a:endParaRPr lang="vi-VN"/>
        </a:p>
      </dgm:t>
    </dgm:pt>
    <dgm:pt modelId="{B9BD9F79-6262-415D-8314-C9F37066754E}" type="pres">
      <dgm:prSet presAssocID="{5B9B7016-1286-4EED-9820-C9F4FEA294D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vi-VN"/>
        </a:p>
      </dgm:t>
    </dgm:pt>
    <dgm:pt modelId="{FDD4DA5F-C021-4647-ADA4-5EBED4950E3A}" type="pres">
      <dgm:prSet presAssocID="{231C779C-DBE5-4DBF-86C4-CAAA5BCD66BC}" presName="hierRoot1" presStyleCnt="0">
        <dgm:presLayoutVars>
          <dgm:hierBranch val="init"/>
        </dgm:presLayoutVars>
      </dgm:prSet>
      <dgm:spPr/>
    </dgm:pt>
    <dgm:pt modelId="{A7363FF8-2029-4CC9-B67D-3DB09703091F}" type="pres">
      <dgm:prSet presAssocID="{231C779C-DBE5-4DBF-86C4-CAAA5BCD66BC}" presName="rootComposite1" presStyleCnt="0"/>
      <dgm:spPr/>
    </dgm:pt>
    <dgm:pt modelId="{A153135B-6170-405B-8139-85FA997105A5}" type="pres">
      <dgm:prSet presAssocID="{231C779C-DBE5-4DBF-86C4-CAAA5BCD66B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DCFFCE6A-E83D-4590-91B5-83675FB6B152}" type="pres">
      <dgm:prSet presAssocID="{231C779C-DBE5-4DBF-86C4-CAAA5BCD66BC}" presName="rootConnector1" presStyleLbl="asst0" presStyleIdx="0" presStyleCnt="0"/>
      <dgm:spPr/>
      <dgm:t>
        <a:bodyPr/>
        <a:lstStyle/>
        <a:p>
          <a:endParaRPr lang="vi-VN"/>
        </a:p>
      </dgm:t>
    </dgm:pt>
    <dgm:pt modelId="{DAFE9625-6610-4C31-A924-9E1DD4C3FC1C}" type="pres">
      <dgm:prSet presAssocID="{231C779C-DBE5-4DBF-86C4-CAAA5BCD66BC}" presName="hierChild2" presStyleCnt="0"/>
      <dgm:spPr/>
    </dgm:pt>
    <dgm:pt modelId="{DF8F1801-AF37-442B-B341-5CED850D5BC4}" type="pres">
      <dgm:prSet presAssocID="{7880354C-3DF2-4817-BFA5-9879A7BB24BE}" presName="Name37" presStyleLbl="parChTrans1D2" presStyleIdx="0" presStyleCnt="4"/>
      <dgm:spPr/>
      <dgm:t>
        <a:bodyPr/>
        <a:lstStyle/>
        <a:p>
          <a:endParaRPr lang="vi-VN"/>
        </a:p>
      </dgm:t>
    </dgm:pt>
    <dgm:pt modelId="{5B1B88AD-82B4-4860-9471-5A1D113EB05D}" type="pres">
      <dgm:prSet presAssocID="{E8E590D3-3386-4693-8E6D-A3723FEBC380}" presName="hierRoot2" presStyleCnt="0">
        <dgm:presLayoutVars>
          <dgm:hierBranch val="init"/>
        </dgm:presLayoutVars>
      </dgm:prSet>
      <dgm:spPr/>
    </dgm:pt>
    <dgm:pt modelId="{48DA4C18-64FC-4CCB-B0D9-7472F54518F9}" type="pres">
      <dgm:prSet presAssocID="{E8E590D3-3386-4693-8E6D-A3723FEBC380}" presName="rootComposite" presStyleCnt="0"/>
      <dgm:spPr/>
    </dgm:pt>
    <dgm:pt modelId="{DBE0C674-1978-401E-9799-B6130BF72014}" type="pres">
      <dgm:prSet presAssocID="{E8E590D3-3386-4693-8E6D-A3723FEBC380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85926CE6-013C-431F-9FBB-43113E8B4C53}" type="pres">
      <dgm:prSet presAssocID="{E8E590D3-3386-4693-8E6D-A3723FEBC380}" presName="rootConnector" presStyleLbl="node2" presStyleIdx="0" presStyleCnt="4"/>
      <dgm:spPr/>
      <dgm:t>
        <a:bodyPr/>
        <a:lstStyle/>
        <a:p>
          <a:endParaRPr lang="vi-VN"/>
        </a:p>
      </dgm:t>
    </dgm:pt>
    <dgm:pt modelId="{FBD55B70-73CC-4B37-A6A8-AC55503E8B1F}" type="pres">
      <dgm:prSet presAssocID="{E8E590D3-3386-4693-8E6D-A3723FEBC380}" presName="hierChild4" presStyleCnt="0"/>
      <dgm:spPr/>
    </dgm:pt>
    <dgm:pt modelId="{383B0A6A-3138-4D30-B737-4EAA79783A9C}" type="pres">
      <dgm:prSet presAssocID="{E4EF24BD-9B02-4F98-AE8F-04C7AC1130C8}" presName="Name37" presStyleLbl="parChTrans1D3" presStyleIdx="0" presStyleCnt="12"/>
      <dgm:spPr/>
      <dgm:t>
        <a:bodyPr/>
        <a:lstStyle/>
        <a:p>
          <a:endParaRPr lang="vi-VN"/>
        </a:p>
      </dgm:t>
    </dgm:pt>
    <dgm:pt modelId="{4A0A61DF-C713-4C45-AC83-235D2E28003C}" type="pres">
      <dgm:prSet presAssocID="{5CBCF1AA-806E-45D3-92D6-40DB090BC1C1}" presName="hierRoot2" presStyleCnt="0">
        <dgm:presLayoutVars>
          <dgm:hierBranch val="init"/>
        </dgm:presLayoutVars>
      </dgm:prSet>
      <dgm:spPr/>
    </dgm:pt>
    <dgm:pt modelId="{E176B8A3-3E65-4B4E-BEBE-16A66C828429}" type="pres">
      <dgm:prSet presAssocID="{5CBCF1AA-806E-45D3-92D6-40DB090BC1C1}" presName="rootComposite" presStyleCnt="0"/>
      <dgm:spPr/>
    </dgm:pt>
    <dgm:pt modelId="{F8F8C3FF-0EA8-48E6-9C26-8476E96576D7}" type="pres">
      <dgm:prSet presAssocID="{5CBCF1AA-806E-45D3-92D6-40DB090BC1C1}" presName="rootText" presStyleLbl="node3" presStyleIdx="0" presStyleCnt="12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115DFD25-9D98-48DD-A1CC-967796FC6F0E}" type="pres">
      <dgm:prSet presAssocID="{5CBCF1AA-806E-45D3-92D6-40DB090BC1C1}" presName="rootConnector" presStyleLbl="node3" presStyleIdx="0" presStyleCnt="12"/>
      <dgm:spPr/>
      <dgm:t>
        <a:bodyPr/>
        <a:lstStyle/>
        <a:p>
          <a:endParaRPr lang="vi-VN"/>
        </a:p>
      </dgm:t>
    </dgm:pt>
    <dgm:pt modelId="{25E36738-31D6-48D4-9507-2F0A82740BDA}" type="pres">
      <dgm:prSet presAssocID="{5CBCF1AA-806E-45D3-92D6-40DB090BC1C1}" presName="hierChild4" presStyleCnt="0"/>
      <dgm:spPr/>
    </dgm:pt>
    <dgm:pt modelId="{03AFD1D2-FF5B-479B-AB59-EB90F7F662A5}" type="pres">
      <dgm:prSet presAssocID="{F368C4AC-8583-4147-991E-B9A33920F651}" presName="Name37" presStyleLbl="parChTrans1D4" presStyleIdx="0" presStyleCnt="12"/>
      <dgm:spPr/>
      <dgm:t>
        <a:bodyPr/>
        <a:lstStyle/>
        <a:p>
          <a:endParaRPr lang="vi-VN"/>
        </a:p>
      </dgm:t>
    </dgm:pt>
    <dgm:pt modelId="{1B6EA17E-5C7F-4B58-9A80-BE5168A2F5EF}" type="pres">
      <dgm:prSet presAssocID="{9AA82557-BC4D-4558-AB05-5AA28E68D511}" presName="hierRoot2" presStyleCnt="0">
        <dgm:presLayoutVars>
          <dgm:hierBranch val="init"/>
        </dgm:presLayoutVars>
      </dgm:prSet>
      <dgm:spPr/>
    </dgm:pt>
    <dgm:pt modelId="{DBF91A35-D5B1-4798-9313-3E2D575D7724}" type="pres">
      <dgm:prSet presAssocID="{9AA82557-BC4D-4558-AB05-5AA28E68D511}" presName="rootComposite" presStyleCnt="0"/>
      <dgm:spPr/>
    </dgm:pt>
    <dgm:pt modelId="{5162432E-E159-4EC1-99E8-CDF8F54262BF}" type="pres">
      <dgm:prSet presAssocID="{9AA82557-BC4D-4558-AB05-5AA28E68D511}" presName="rootText" presStyleLbl="node4" presStyleIdx="0" presStyleCnt="12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2B249796-5FA6-44E4-865E-966E74145119}" type="pres">
      <dgm:prSet presAssocID="{9AA82557-BC4D-4558-AB05-5AA28E68D511}" presName="rootConnector" presStyleLbl="node4" presStyleIdx="0" presStyleCnt="12"/>
      <dgm:spPr/>
      <dgm:t>
        <a:bodyPr/>
        <a:lstStyle/>
        <a:p>
          <a:endParaRPr lang="vi-VN"/>
        </a:p>
      </dgm:t>
    </dgm:pt>
    <dgm:pt modelId="{487DD7DC-D463-402C-9C4B-9A53563D3960}" type="pres">
      <dgm:prSet presAssocID="{9AA82557-BC4D-4558-AB05-5AA28E68D511}" presName="hierChild4" presStyleCnt="0"/>
      <dgm:spPr/>
    </dgm:pt>
    <dgm:pt modelId="{CF1B8D52-22CC-43C8-9006-D36243FBA1B0}" type="pres">
      <dgm:prSet presAssocID="{9AA82557-BC4D-4558-AB05-5AA28E68D511}" presName="hierChild5" presStyleCnt="0"/>
      <dgm:spPr/>
    </dgm:pt>
    <dgm:pt modelId="{318558D4-4986-4BFB-B727-03D12A9445C1}" type="pres">
      <dgm:prSet presAssocID="{B078E2B1-4F9B-4D54-843D-A624CF688FB2}" presName="Name37" presStyleLbl="parChTrans1D4" presStyleIdx="1" presStyleCnt="12"/>
      <dgm:spPr/>
      <dgm:t>
        <a:bodyPr/>
        <a:lstStyle/>
        <a:p>
          <a:endParaRPr lang="vi-VN"/>
        </a:p>
      </dgm:t>
    </dgm:pt>
    <dgm:pt modelId="{4BA18587-A22B-4764-9F97-43B7217429AF}" type="pres">
      <dgm:prSet presAssocID="{E6EEB1BF-0629-457D-93F4-118685302E77}" presName="hierRoot2" presStyleCnt="0">
        <dgm:presLayoutVars>
          <dgm:hierBranch val="init"/>
        </dgm:presLayoutVars>
      </dgm:prSet>
      <dgm:spPr/>
    </dgm:pt>
    <dgm:pt modelId="{FB036B55-39BC-4BF2-9208-AC5821701E62}" type="pres">
      <dgm:prSet presAssocID="{E6EEB1BF-0629-457D-93F4-118685302E77}" presName="rootComposite" presStyleCnt="0"/>
      <dgm:spPr/>
    </dgm:pt>
    <dgm:pt modelId="{2FBF023E-919D-44C5-837D-E5595F6A4B5C}" type="pres">
      <dgm:prSet presAssocID="{E6EEB1BF-0629-457D-93F4-118685302E77}" presName="rootText" presStyleLbl="node4" presStyleIdx="1" presStyleCnt="12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E7B24DAB-1AAC-4E14-BA5E-26972861AAB6}" type="pres">
      <dgm:prSet presAssocID="{E6EEB1BF-0629-457D-93F4-118685302E77}" presName="rootConnector" presStyleLbl="node4" presStyleIdx="1" presStyleCnt="12"/>
      <dgm:spPr/>
      <dgm:t>
        <a:bodyPr/>
        <a:lstStyle/>
        <a:p>
          <a:endParaRPr lang="vi-VN"/>
        </a:p>
      </dgm:t>
    </dgm:pt>
    <dgm:pt modelId="{73AE495D-2B70-4B4A-8780-7C561AFACA31}" type="pres">
      <dgm:prSet presAssocID="{E6EEB1BF-0629-457D-93F4-118685302E77}" presName="hierChild4" presStyleCnt="0"/>
      <dgm:spPr/>
    </dgm:pt>
    <dgm:pt modelId="{66CC26A1-B45E-483C-9B03-0DAE39EB22BD}" type="pres">
      <dgm:prSet presAssocID="{E6EEB1BF-0629-457D-93F4-118685302E77}" presName="hierChild5" presStyleCnt="0"/>
      <dgm:spPr/>
    </dgm:pt>
    <dgm:pt modelId="{FD7C8488-1260-4292-895E-7F7C176FC65B}" type="pres">
      <dgm:prSet presAssocID="{E01FBC1D-7C37-4C48-BCA7-EA54AD9CD866}" presName="Name37" presStyleLbl="parChTrans1D4" presStyleIdx="2" presStyleCnt="12"/>
      <dgm:spPr/>
      <dgm:t>
        <a:bodyPr/>
        <a:lstStyle/>
        <a:p>
          <a:endParaRPr lang="vi-VN"/>
        </a:p>
      </dgm:t>
    </dgm:pt>
    <dgm:pt modelId="{128F2335-D413-4E54-875F-91FF8E316211}" type="pres">
      <dgm:prSet presAssocID="{179E8767-03A0-43A4-9501-3FBA3A5682AE}" presName="hierRoot2" presStyleCnt="0">
        <dgm:presLayoutVars>
          <dgm:hierBranch val="init"/>
        </dgm:presLayoutVars>
      </dgm:prSet>
      <dgm:spPr/>
    </dgm:pt>
    <dgm:pt modelId="{5AFA0872-5835-422B-8152-3FA64DE7BA34}" type="pres">
      <dgm:prSet presAssocID="{179E8767-03A0-43A4-9501-3FBA3A5682AE}" presName="rootComposite" presStyleCnt="0"/>
      <dgm:spPr/>
    </dgm:pt>
    <dgm:pt modelId="{C9CE6AFA-98FD-425F-B51D-BEC923A66EC8}" type="pres">
      <dgm:prSet presAssocID="{179E8767-03A0-43A4-9501-3FBA3A5682AE}" presName="rootText" presStyleLbl="node4" presStyleIdx="2" presStyleCnt="12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EE76805C-D507-4E08-B1ED-3BC8804295B7}" type="pres">
      <dgm:prSet presAssocID="{179E8767-03A0-43A4-9501-3FBA3A5682AE}" presName="rootConnector" presStyleLbl="node4" presStyleIdx="2" presStyleCnt="12"/>
      <dgm:spPr/>
      <dgm:t>
        <a:bodyPr/>
        <a:lstStyle/>
        <a:p>
          <a:endParaRPr lang="vi-VN"/>
        </a:p>
      </dgm:t>
    </dgm:pt>
    <dgm:pt modelId="{FB838F71-A573-4CA8-9966-6783F1211F78}" type="pres">
      <dgm:prSet presAssocID="{179E8767-03A0-43A4-9501-3FBA3A5682AE}" presName="hierChild4" presStyleCnt="0"/>
      <dgm:spPr/>
    </dgm:pt>
    <dgm:pt modelId="{FFAE25F1-C247-4D48-BB3C-8889B21C6D96}" type="pres">
      <dgm:prSet presAssocID="{179E8767-03A0-43A4-9501-3FBA3A5682AE}" presName="hierChild5" presStyleCnt="0"/>
      <dgm:spPr/>
    </dgm:pt>
    <dgm:pt modelId="{1DD2687F-86F9-475E-8397-723F14B6CC3B}" type="pres">
      <dgm:prSet presAssocID="{7001CA64-AA44-4B71-969B-A7F839330399}" presName="Name37" presStyleLbl="parChTrans1D4" presStyleIdx="3" presStyleCnt="12"/>
      <dgm:spPr/>
      <dgm:t>
        <a:bodyPr/>
        <a:lstStyle/>
        <a:p>
          <a:endParaRPr lang="vi-VN"/>
        </a:p>
      </dgm:t>
    </dgm:pt>
    <dgm:pt modelId="{FE5610AC-03B5-4F11-A685-FD8B4551CCE3}" type="pres">
      <dgm:prSet presAssocID="{3D9701F7-9095-462D-AB5A-F51B4161EE43}" presName="hierRoot2" presStyleCnt="0">
        <dgm:presLayoutVars>
          <dgm:hierBranch val="init"/>
        </dgm:presLayoutVars>
      </dgm:prSet>
      <dgm:spPr/>
    </dgm:pt>
    <dgm:pt modelId="{F80C7C8E-51D4-49F0-B163-CB4250A35608}" type="pres">
      <dgm:prSet presAssocID="{3D9701F7-9095-462D-AB5A-F51B4161EE43}" presName="rootComposite" presStyleCnt="0"/>
      <dgm:spPr/>
    </dgm:pt>
    <dgm:pt modelId="{2F31872B-D76D-49E3-B1DE-CF9FA47A4B7E}" type="pres">
      <dgm:prSet presAssocID="{3D9701F7-9095-462D-AB5A-F51B4161EE43}" presName="rootText" presStyleLbl="node4" presStyleIdx="3" presStyleCnt="12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62039CEB-2E78-402B-B589-BA69CD1BAAC6}" type="pres">
      <dgm:prSet presAssocID="{3D9701F7-9095-462D-AB5A-F51B4161EE43}" presName="rootConnector" presStyleLbl="node4" presStyleIdx="3" presStyleCnt="12"/>
      <dgm:spPr/>
      <dgm:t>
        <a:bodyPr/>
        <a:lstStyle/>
        <a:p>
          <a:endParaRPr lang="vi-VN"/>
        </a:p>
      </dgm:t>
    </dgm:pt>
    <dgm:pt modelId="{4F493407-507D-43F0-A4D1-57CEB9321BB9}" type="pres">
      <dgm:prSet presAssocID="{3D9701F7-9095-462D-AB5A-F51B4161EE43}" presName="hierChild4" presStyleCnt="0"/>
      <dgm:spPr/>
    </dgm:pt>
    <dgm:pt modelId="{9744D256-EDFB-4A3F-88B2-AFFA9FE20F5E}" type="pres">
      <dgm:prSet presAssocID="{3D9701F7-9095-462D-AB5A-F51B4161EE43}" presName="hierChild5" presStyleCnt="0"/>
      <dgm:spPr/>
    </dgm:pt>
    <dgm:pt modelId="{47D2E12A-8CB1-4946-9B02-550DA5024601}" type="pres">
      <dgm:prSet presAssocID="{5CBCF1AA-806E-45D3-92D6-40DB090BC1C1}" presName="hierChild5" presStyleCnt="0"/>
      <dgm:spPr/>
    </dgm:pt>
    <dgm:pt modelId="{0AF1FCBA-23D5-4599-8782-49612634180F}" type="pres">
      <dgm:prSet presAssocID="{E643B427-48D8-45A1-846A-DAB42E912B1C}" presName="Name37" presStyleLbl="parChTrans1D3" presStyleIdx="1" presStyleCnt="12"/>
      <dgm:spPr/>
      <dgm:t>
        <a:bodyPr/>
        <a:lstStyle/>
        <a:p>
          <a:endParaRPr lang="vi-VN"/>
        </a:p>
      </dgm:t>
    </dgm:pt>
    <dgm:pt modelId="{F28B6089-CEE0-4551-8334-311A01EFF185}" type="pres">
      <dgm:prSet presAssocID="{8AE203E9-EF28-4CD8-9C0E-E00C0B125998}" presName="hierRoot2" presStyleCnt="0">
        <dgm:presLayoutVars>
          <dgm:hierBranch val="init"/>
        </dgm:presLayoutVars>
      </dgm:prSet>
      <dgm:spPr/>
    </dgm:pt>
    <dgm:pt modelId="{15F83DC4-C8B9-4977-9B63-C31CB515FA31}" type="pres">
      <dgm:prSet presAssocID="{8AE203E9-EF28-4CD8-9C0E-E00C0B125998}" presName="rootComposite" presStyleCnt="0"/>
      <dgm:spPr/>
    </dgm:pt>
    <dgm:pt modelId="{98404776-FDC6-4E01-8888-21C5938848D5}" type="pres">
      <dgm:prSet presAssocID="{8AE203E9-EF28-4CD8-9C0E-E00C0B125998}" presName="rootText" presStyleLbl="node3" presStyleIdx="1" presStyleCnt="12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030FD690-CD1A-433F-B467-73C14850C15E}" type="pres">
      <dgm:prSet presAssocID="{8AE203E9-EF28-4CD8-9C0E-E00C0B125998}" presName="rootConnector" presStyleLbl="node3" presStyleIdx="1" presStyleCnt="12"/>
      <dgm:spPr/>
      <dgm:t>
        <a:bodyPr/>
        <a:lstStyle/>
        <a:p>
          <a:endParaRPr lang="vi-VN"/>
        </a:p>
      </dgm:t>
    </dgm:pt>
    <dgm:pt modelId="{EDA93B72-8BF7-46F4-867A-DB2C57340564}" type="pres">
      <dgm:prSet presAssocID="{8AE203E9-EF28-4CD8-9C0E-E00C0B125998}" presName="hierChild4" presStyleCnt="0"/>
      <dgm:spPr/>
    </dgm:pt>
    <dgm:pt modelId="{7ED4F63A-A072-4179-A6A6-F14B2F8CC67D}" type="pres">
      <dgm:prSet presAssocID="{241822E9-3F59-47DD-AF6A-4FE8C5067F7A}" presName="Name37" presStyleLbl="parChTrans1D4" presStyleIdx="4" presStyleCnt="12"/>
      <dgm:spPr/>
      <dgm:t>
        <a:bodyPr/>
        <a:lstStyle/>
        <a:p>
          <a:endParaRPr lang="vi-VN"/>
        </a:p>
      </dgm:t>
    </dgm:pt>
    <dgm:pt modelId="{DAAA1045-6979-40E0-A938-EC840D5B9914}" type="pres">
      <dgm:prSet presAssocID="{4E21327E-932E-4FF8-A4FC-9D2EAD962966}" presName="hierRoot2" presStyleCnt="0">
        <dgm:presLayoutVars>
          <dgm:hierBranch val="init"/>
        </dgm:presLayoutVars>
      </dgm:prSet>
      <dgm:spPr/>
    </dgm:pt>
    <dgm:pt modelId="{CF425F60-5FBB-449E-BB50-85CEFC57B732}" type="pres">
      <dgm:prSet presAssocID="{4E21327E-932E-4FF8-A4FC-9D2EAD962966}" presName="rootComposite" presStyleCnt="0"/>
      <dgm:spPr/>
    </dgm:pt>
    <dgm:pt modelId="{3ABA32A9-6959-4293-919C-ACF68C2310AC}" type="pres">
      <dgm:prSet presAssocID="{4E21327E-932E-4FF8-A4FC-9D2EAD962966}" presName="rootText" presStyleLbl="node4" presStyleIdx="4" presStyleCnt="12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75AA53B7-5434-4EC7-89E5-E718D72E0905}" type="pres">
      <dgm:prSet presAssocID="{4E21327E-932E-4FF8-A4FC-9D2EAD962966}" presName="rootConnector" presStyleLbl="node4" presStyleIdx="4" presStyleCnt="12"/>
      <dgm:spPr/>
      <dgm:t>
        <a:bodyPr/>
        <a:lstStyle/>
        <a:p>
          <a:endParaRPr lang="vi-VN"/>
        </a:p>
      </dgm:t>
    </dgm:pt>
    <dgm:pt modelId="{4EFC18E4-60F8-4FE7-9102-444736C9188C}" type="pres">
      <dgm:prSet presAssocID="{4E21327E-932E-4FF8-A4FC-9D2EAD962966}" presName="hierChild4" presStyleCnt="0"/>
      <dgm:spPr/>
    </dgm:pt>
    <dgm:pt modelId="{B47FE4CF-A6EE-4B43-A035-EDF6AE292AF2}" type="pres">
      <dgm:prSet presAssocID="{4E21327E-932E-4FF8-A4FC-9D2EAD962966}" presName="hierChild5" presStyleCnt="0"/>
      <dgm:spPr/>
    </dgm:pt>
    <dgm:pt modelId="{805CC12F-950D-4559-8DAB-3C2D4794FE6C}" type="pres">
      <dgm:prSet presAssocID="{A0D889C0-947E-4367-8074-BE84DCF3180A}" presName="Name37" presStyleLbl="parChTrans1D4" presStyleIdx="5" presStyleCnt="12"/>
      <dgm:spPr/>
      <dgm:t>
        <a:bodyPr/>
        <a:lstStyle/>
        <a:p>
          <a:endParaRPr lang="vi-VN"/>
        </a:p>
      </dgm:t>
    </dgm:pt>
    <dgm:pt modelId="{371EC529-79D7-4802-B7FE-A7838E16366A}" type="pres">
      <dgm:prSet presAssocID="{86920DDB-B09F-48A4-8B44-8449A7901B71}" presName="hierRoot2" presStyleCnt="0">
        <dgm:presLayoutVars>
          <dgm:hierBranch val="init"/>
        </dgm:presLayoutVars>
      </dgm:prSet>
      <dgm:spPr/>
    </dgm:pt>
    <dgm:pt modelId="{27822C0D-06A7-4CFE-B803-0AFDB892C53D}" type="pres">
      <dgm:prSet presAssocID="{86920DDB-B09F-48A4-8B44-8449A7901B71}" presName="rootComposite" presStyleCnt="0"/>
      <dgm:spPr/>
    </dgm:pt>
    <dgm:pt modelId="{01E667E1-746D-4778-B9EF-B4A8B80AE040}" type="pres">
      <dgm:prSet presAssocID="{86920DDB-B09F-48A4-8B44-8449A7901B71}" presName="rootText" presStyleLbl="node4" presStyleIdx="5" presStyleCnt="12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44277037-D034-4277-9FAD-B357458B0093}" type="pres">
      <dgm:prSet presAssocID="{86920DDB-B09F-48A4-8B44-8449A7901B71}" presName="rootConnector" presStyleLbl="node4" presStyleIdx="5" presStyleCnt="12"/>
      <dgm:spPr/>
      <dgm:t>
        <a:bodyPr/>
        <a:lstStyle/>
        <a:p>
          <a:endParaRPr lang="vi-VN"/>
        </a:p>
      </dgm:t>
    </dgm:pt>
    <dgm:pt modelId="{FB14FECB-2404-47B9-BF22-FA56988311F4}" type="pres">
      <dgm:prSet presAssocID="{86920DDB-B09F-48A4-8B44-8449A7901B71}" presName="hierChild4" presStyleCnt="0"/>
      <dgm:spPr/>
    </dgm:pt>
    <dgm:pt modelId="{92607C23-CED1-4FA1-96D5-3A94DD6C85B8}" type="pres">
      <dgm:prSet presAssocID="{86920DDB-B09F-48A4-8B44-8449A7901B71}" presName="hierChild5" presStyleCnt="0"/>
      <dgm:spPr/>
    </dgm:pt>
    <dgm:pt modelId="{BEA172D3-B6E5-4E7B-A167-76F4F3433CF7}" type="pres">
      <dgm:prSet presAssocID="{4528FCC0-7E3C-440C-A34E-18FF96F8E862}" presName="Name37" presStyleLbl="parChTrans1D4" presStyleIdx="6" presStyleCnt="12"/>
      <dgm:spPr/>
      <dgm:t>
        <a:bodyPr/>
        <a:lstStyle/>
        <a:p>
          <a:endParaRPr lang="vi-VN"/>
        </a:p>
      </dgm:t>
    </dgm:pt>
    <dgm:pt modelId="{05069985-7AE9-4F39-844E-64A4E192F4A0}" type="pres">
      <dgm:prSet presAssocID="{81409D47-C223-4122-8ADB-6058A878BCA1}" presName="hierRoot2" presStyleCnt="0">
        <dgm:presLayoutVars>
          <dgm:hierBranch val="init"/>
        </dgm:presLayoutVars>
      </dgm:prSet>
      <dgm:spPr/>
    </dgm:pt>
    <dgm:pt modelId="{66E120D7-1200-4743-ADB8-13B9F6E3785B}" type="pres">
      <dgm:prSet presAssocID="{81409D47-C223-4122-8ADB-6058A878BCA1}" presName="rootComposite" presStyleCnt="0"/>
      <dgm:spPr/>
    </dgm:pt>
    <dgm:pt modelId="{B6DA72CB-FA90-4C8C-AD09-741AE9D68DAB}" type="pres">
      <dgm:prSet presAssocID="{81409D47-C223-4122-8ADB-6058A878BCA1}" presName="rootText" presStyleLbl="node4" presStyleIdx="6" presStyleCnt="12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A9642EA5-0E57-4C3C-AE95-A2A2A3CFC43B}" type="pres">
      <dgm:prSet presAssocID="{81409D47-C223-4122-8ADB-6058A878BCA1}" presName="rootConnector" presStyleLbl="node4" presStyleIdx="6" presStyleCnt="12"/>
      <dgm:spPr/>
      <dgm:t>
        <a:bodyPr/>
        <a:lstStyle/>
        <a:p>
          <a:endParaRPr lang="vi-VN"/>
        </a:p>
      </dgm:t>
    </dgm:pt>
    <dgm:pt modelId="{67A19192-EF9D-4BC6-8A9E-149ACC9D8CB7}" type="pres">
      <dgm:prSet presAssocID="{81409D47-C223-4122-8ADB-6058A878BCA1}" presName="hierChild4" presStyleCnt="0"/>
      <dgm:spPr/>
    </dgm:pt>
    <dgm:pt modelId="{159F65B1-E70A-4371-ABF4-9A6B46517FF8}" type="pres">
      <dgm:prSet presAssocID="{81409D47-C223-4122-8ADB-6058A878BCA1}" presName="hierChild5" presStyleCnt="0"/>
      <dgm:spPr/>
    </dgm:pt>
    <dgm:pt modelId="{0DAFF8BB-E4CC-4AE8-A375-298B619C8613}" type="pres">
      <dgm:prSet presAssocID="{79570DFB-1BBC-4D23-BE81-52586FA9EA11}" presName="Name37" presStyleLbl="parChTrans1D4" presStyleIdx="7" presStyleCnt="12"/>
      <dgm:spPr/>
      <dgm:t>
        <a:bodyPr/>
        <a:lstStyle/>
        <a:p>
          <a:endParaRPr lang="vi-VN"/>
        </a:p>
      </dgm:t>
    </dgm:pt>
    <dgm:pt modelId="{43B61353-6B15-4EA0-94DA-A8F138BB1C22}" type="pres">
      <dgm:prSet presAssocID="{4806381A-58DE-479E-8FFA-D2B0DB6CFB36}" presName="hierRoot2" presStyleCnt="0">
        <dgm:presLayoutVars>
          <dgm:hierBranch val="init"/>
        </dgm:presLayoutVars>
      </dgm:prSet>
      <dgm:spPr/>
    </dgm:pt>
    <dgm:pt modelId="{8B836C79-ABBC-473D-82EA-4C97232F7555}" type="pres">
      <dgm:prSet presAssocID="{4806381A-58DE-479E-8FFA-D2B0DB6CFB36}" presName="rootComposite" presStyleCnt="0"/>
      <dgm:spPr/>
    </dgm:pt>
    <dgm:pt modelId="{60765E8E-9D35-4CB0-8041-018B7C404108}" type="pres">
      <dgm:prSet presAssocID="{4806381A-58DE-479E-8FFA-D2B0DB6CFB36}" presName="rootText" presStyleLbl="node4" presStyleIdx="7" presStyleCnt="12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567A8DB8-34AE-43D7-AE93-42217BD36CC1}" type="pres">
      <dgm:prSet presAssocID="{4806381A-58DE-479E-8FFA-D2B0DB6CFB36}" presName="rootConnector" presStyleLbl="node4" presStyleIdx="7" presStyleCnt="12"/>
      <dgm:spPr/>
      <dgm:t>
        <a:bodyPr/>
        <a:lstStyle/>
        <a:p>
          <a:endParaRPr lang="vi-VN"/>
        </a:p>
      </dgm:t>
    </dgm:pt>
    <dgm:pt modelId="{AC89D849-331D-4B6D-A0D1-CBD9997E4F6D}" type="pres">
      <dgm:prSet presAssocID="{4806381A-58DE-479E-8FFA-D2B0DB6CFB36}" presName="hierChild4" presStyleCnt="0"/>
      <dgm:spPr/>
    </dgm:pt>
    <dgm:pt modelId="{DF1B340E-44F4-4389-9F76-ACF5356E2178}" type="pres">
      <dgm:prSet presAssocID="{4806381A-58DE-479E-8FFA-D2B0DB6CFB36}" presName="hierChild5" presStyleCnt="0"/>
      <dgm:spPr/>
    </dgm:pt>
    <dgm:pt modelId="{5FB43CC2-0F07-4DD2-A9F3-4A188CDB90B1}" type="pres">
      <dgm:prSet presAssocID="{8AE203E9-EF28-4CD8-9C0E-E00C0B125998}" presName="hierChild5" presStyleCnt="0"/>
      <dgm:spPr/>
    </dgm:pt>
    <dgm:pt modelId="{801A5A79-456D-4E59-88A8-416C980F4710}" type="pres">
      <dgm:prSet presAssocID="{E8E590D3-3386-4693-8E6D-A3723FEBC380}" presName="hierChild5" presStyleCnt="0"/>
      <dgm:spPr/>
    </dgm:pt>
    <dgm:pt modelId="{6101E289-A9B3-47D1-8B9D-D328A1221AA1}" type="pres">
      <dgm:prSet presAssocID="{7F93D09A-741E-4B3D-9571-B1C5FF74486A}" presName="Name37" presStyleLbl="parChTrans1D2" presStyleIdx="1" presStyleCnt="4"/>
      <dgm:spPr/>
      <dgm:t>
        <a:bodyPr/>
        <a:lstStyle/>
        <a:p>
          <a:endParaRPr lang="vi-VN"/>
        </a:p>
      </dgm:t>
    </dgm:pt>
    <dgm:pt modelId="{1618A282-9963-4528-84EA-C0B52CE2EFEB}" type="pres">
      <dgm:prSet presAssocID="{B4AC7AE4-92E3-468D-869C-93385FB5AD6D}" presName="hierRoot2" presStyleCnt="0">
        <dgm:presLayoutVars>
          <dgm:hierBranch val="init"/>
        </dgm:presLayoutVars>
      </dgm:prSet>
      <dgm:spPr/>
    </dgm:pt>
    <dgm:pt modelId="{B1280AD1-346C-4BED-A84E-D9824E020A71}" type="pres">
      <dgm:prSet presAssocID="{B4AC7AE4-92E3-468D-869C-93385FB5AD6D}" presName="rootComposite" presStyleCnt="0"/>
      <dgm:spPr/>
    </dgm:pt>
    <dgm:pt modelId="{0515393D-5DE2-4EE6-BE02-BF5DA91E8A6E}" type="pres">
      <dgm:prSet presAssocID="{B4AC7AE4-92E3-468D-869C-93385FB5AD6D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6F31065D-5149-4466-9077-9197CCE83F1B}" type="pres">
      <dgm:prSet presAssocID="{B4AC7AE4-92E3-468D-869C-93385FB5AD6D}" presName="rootConnector" presStyleLbl="node2" presStyleIdx="1" presStyleCnt="4"/>
      <dgm:spPr/>
      <dgm:t>
        <a:bodyPr/>
        <a:lstStyle/>
        <a:p>
          <a:endParaRPr lang="vi-VN"/>
        </a:p>
      </dgm:t>
    </dgm:pt>
    <dgm:pt modelId="{3166A959-84E2-4797-8280-580F879049CB}" type="pres">
      <dgm:prSet presAssocID="{B4AC7AE4-92E3-468D-869C-93385FB5AD6D}" presName="hierChild4" presStyleCnt="0"/>
      <dgm:spPr/>
    </dgm:pt>
    <dgm:pt modelId="{C1F0C826-E372-40A6-AC09-DC981772AEAA}" type="pres">
      <dgm:prSet presAssocID="{C963A1EF-D905-49CE-90B8-A69C82C7D82F}" presName="Name37" presStyleLbl="parChTrans1D3" presStyleIdx="2" presStyleCnt="12"/>
      <dgm:spPr/>
      <dgm:t>
        <a:bodyPr/>
        <a:lstStyle/>
        <a:p>
          <a:endParaRPr lang="vi-VN"/>
        </a:p>
      </dgm:t>
    </dgm:pt>
    <dgm:pt modelId="{E08FFE55-2872-434B-938D-1C000D9A2B98}" type="pres">
      <dgm:prSet presAssocID="{DAB01D18-5C43-4A49-9F63-338D8A7ACE69}" presName="hierRoot2" presStyleCnt="0">
        <dgm:presLayoutVars>
          <dgm:hierBranch val="init"/>
        </dgm:presLayoutVars>
      </dgm:prSet>
      <dgm:spPr/>
    </dgm:pt>
    <dgm:pt modelId="{E9AD2910-03FA-4B2A-A9C4-38C173D28B95}" type="pres">
      <dgm:prSet presAssocID="{DAB01D18-5C43-4A49-9F63-338D8A7ACE69}" presName="rootComposite" presStyleCnt="0"/>
      <dgm:spPr/>
    </dgm:pt>
    <dgm:pt modelId="{3D10F3C8-7AEB-4D66-BB23-FAC4ABCF1C25}" type="pres">
      <dgm:prSet presAssocID="{DAB01D18-5C43-4A49-9F63-338D8A7ACE69}" presName="rootText" presStyleLbl="node3" presStyleIdx="2" presStyleCnt="12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453974D8-37A4-47D6-AE39-837241D73851}" type="pres">
      <dgm:prSet presAssocID="{DAB01D18-5C43-4A49-9F63-338D8A7ACE69}" presName="rootConnector" presStyleLbl="node3" presStyleIdx="2" presStyleCnt="12"/>
      <dgm:spPr/>
      <dgm:t>
        <a:bodyPr/>
        <a:lstStyle/>
        <a:p>
          <a:endParaRPr lang="vi-VN"/>
        </a:p>
      </dgm:t>
    </dgm:pt>
    <dgm:pt modelId="{DBD26389-5893-4ACE-8381-180EEFCED1AA}" type="pres">
      <dgm:prSet presAssocID="{DAB01D18-5C43-4A49-9F63-338D8A7ACE69}" presName="hierChild4" presStyleCnt="0"/>
      <dgm:spPr/>
    </dgm:pt>
    <dgm:pt modelId="{AF052602-58C2-4E28-A9BF-4A3227377735}" type="pres">
      <dgm:prSet presAssocID="{DAB01D18-5C43-4A49-9F63-338D8A7ACE69}" presName="hierChild5" presStyleCnt="0"/>
      <dgm:spPr/>
    </dgm:pt>
    <dgm:pt modelId="{5B3A2915-AE87-4814-B55B-0055CE899EC4}" type="pres">
      <dgm:prSet presAssocID="{575A3127-5E88-4683-B170-CC6BE55FC7B7}" presName="Name37" presStyleLbl="parChTrans1D3" presStyleIdx="3" presStyleCnt="12"/>
      <dgm:spPr/>
      <dgm:t>
        <a:bodyPr/>
        <a:lstStyle/>
        <a:p>
          <a:endParaRPr lang="vi-VN"/>
        </a:p>
      </dgm:t>
    </dgm:pt>
    <dgm:pt modelId="{E762F6C7-4F39-4CBA-84A5-83E012D1E3B3}" type="pres">
      <dgm:prSet presAssocID="{25031687-6EFD-4CA8-86F2-8C490133A8CB}" presName="hierRoot2" presStyleCnt="0">
        <dgm:presLayoutVars>
          <dgm:hierBranch val="init"/>
        </dgm:presLayoutVars>
      </dgm:prSet>
      <dgm:spPr/>
    </dgm:pt>
    <dgm:pt modelId="{0B6A8272-FF72-49E7-A389-81131632C627}" type="pres">
      <dgm:prSet presAssocID="{25031687-6EFD-4CA8-86F2-8C490133A8CB}" presName="rootComposite" presStyleCnt="0"/>
      <dgm:spPr/>
    </dgm:pt>
    <dgm:pt modelId="{065C07D9-69D8-49B7-9199-831ED56749E8}" type="pres">
      <dgm:prSet presAssocID="{25031687-6EFD-4CA8-86F2-8C490133A8CB}" presName="rootText" presStyleLbl="node3" presStyleIdx="3" presStyleCnt="12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94A3D21D-7FB0-45F1-8720-0BB90808CA8E}" type="pres">
      <dgm:prSet presAssocID="{25031687-6EFD-4CA8-86F2-8C490133A8CB}" presName="rootConnector" presStyleLbl="node3" presStyleIdx="3" presStyleCnt="12"/>
      <dgm:spPr/>
      <dgm:t>
        <a:bodyPr/>
        <a:lstStyle/>
        <a:p>
          <a:endParaRPr lang="vi-VN"/>
        </a:p>
      </dgm:t>
    </dgm:pt>
    <dgm:pt modelId="{0955DF63-599D-4080-A56B-C19D49DF8B8F}" type="pres">
      <dgm:prSet presAssocID="{25031687-6EFD-4CA8-86F2-8C490133A8CB}" presName="hierChild4" presStyleCnt="0"/>
      <dgm:spPr/>
    </dgm:pt>
    <dgm:pt modelId="{BF8433E9-205A-409D-A717-8256FDC46A54}" type="pres">
      <dgm:prSet presAssocID="{25031687-6EFD-4CA8-86F2-8C490133A8CB}" presName="hierChild5" presStyleCnt="0"/>
      <dgm:spPr/>
    </dgm:pt>
    <dgm:pt modelId="{B6D95F74-60CA-4394-B35E-4FB93B6DC43E}" type="pres">
      <dgm:prSet presAssocID="{B8A02969-72D9-42D8-88A3-CCDF42CD1D70}" presName="Name37" presStyleLbl="parChTrans1D3" presStyleIdx="4" presStyleCnt="12"/>
      <dgm:spPr/>
      <dgm:t>
        <a:bodyPr/>
        <a:lstStyle/>
        <a:p>
          <a:endParaRPr lang="vi-VN"/>
        </a:p>
      </dgm:t>
    </dgm:pt>
    <dgm:pt modelId="{C7D2058F-E2FA-47E1-B795-787297A35F34}" type="pres">
      <dgm:prSet presAssocID="{FBBCE7A4-D530-47BD-8612-D97A272460A1}" presName="hierRoot2" presStyleCnt="0">
        <dgm:presLayoutVars>
          <dgm:hierBranch val="init"/>
        </dgm:presLayoutVars>
      </dgm:prSet>
      <dgm:spPr/>
    </dgm:pt>
    <dgm:pt modelId="{F562DFA2-903F-4F53-9780-015C23341E23}" type="pres">
      <dgm:prSet presAssocID="{FBBCE7A4-D530-47BD-8612-D97A272460A1}" presName="rootComposite" presStyleCnt="0"/>
      <dgm:spPr/>
    </dgm:pt>
    <dgm:pt modelId="{79F4404C-2C1E-4B04-BA47-EC0ECDE4709B}" type="pres">
      <dgm:prSet presAssocID="{FBBCE7A4-D530-47BD-8612-D97A272460A1}" presName="rootText" presStyleLbl="node3" presStyleIdx="4" presStyleCnt="12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9FAFA110-C9B9-44AA-820B-481D7622CCDC}" type="pres">
      <dgm:prSet presAssocID="{FBBCE7A4-D530-47BD-8612-D97A272460A1}" presName="rootConnector" presStyleLbl="node3" presStyleIdx="4" presStyleCnt="12"/>
      <dgm:spPr/>
      <dgm:t>
        <a:bodyPr/>
        <a:lstStyle/>
        <a:p>
          <a:endParaRPr lang="vi-VN"/>
        </a:p>
      </dgm:t>
    </dgm:pt>
    <dgm:pt modelId="{F10620F5-0A65-483D-A838-2514F6E07A24}" type="pres">
      <dgm:prSet presAssocID="{FBBCE7A4-D530-47BD-8612-D97A272460A1}" presName="hierChild4" presStyleCnt="0"/>
      <dgm:spPr/>
    </dgm:pt>
    <dgm:pt modelId="{55C6718B-3FDC-4E39-B1EF-592B259EBF94}" type="pres">
      <dgm:prSet presAssocID="{FBBCE7A4-D530-47BD-8612-D97A272460A1}" presName="hierChild5" presStyleCnt="0"/>
      <dgm:spPr/>
    </dgm:pt>
    <dgm:pt modelId="{69989CAF-77A2-4000-9EDC-FBC35564C3FA}" type="pres">
      <dgm:prSet presAssocID="{B4AC7AE4-92E3-468D-869C-93385FB5AD6D}" presName="hierChild5" presStyleCnt="0"/>
      <dgm:spPr/>
    </dgm:pt>
    <dgm:pt modelId="{A50A9F60-B7DE-443C-B020-418CE6023FC3}" type="pres">
      <dgm:prSet presAssocID="{53A32EDE-B4D5-4277-9C98-9262B0C56B01}" presName="Name37" presStyleLbl="parChTrans1D2" presStyleIdx="2" presStyleCnt="4"/>
      <dgm:spPr/>
      <dgm:t>
        <a:bodyPr/>
        <a:lstStyle/>
        <a:p>
          <a:endParaRPr lang="vi-VN"/>
        </a:p>
      </dgm:t>
    </dgm:pt>
    <dgm:pt modelId="{FD246F49-CAC4-4B6E-85A8-29D9316CC950}" type="pres">
      <dgm:prSet presAssocID="{48810043-86E8-4F3F-A03A-FEEA6326828D}" presName="hierRoot2" presStyleCnt="0">
        <dgm:presLayoutVars>
          <dgm:hierBranch val="init"/>
        </dgm:presLayoutVars>
      </dgm:prSet>
      <dgm:spPr/>
    </dgm:pt>
    <dgm:pt modelId="{A091F31C-93F9-4354-BE8F-A8E958F285FD}" type="pres">
      <dgm:prSet presAssocID="{48810043-86E8-4F3F-A03A-FEEA6326828D}" presName="rootComposite" presStyleCnt="0"/>
      <dgm:spPr/>
    </dgm:pt>
    <dgm:pt modelId="{148BF09E-048D-4ACF-B750-4DC51D9848D4}" type="pres">
      <dgm:prSet presAssocID="{48810043-86E8-4F3F-A03A-FEEA6326828D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C03E952D-719C-4B12-8899-09C38EB635C9}" type="pres">
      <dgm:prSet presAssocID="{48810043-86E8-4F3F-A03A-FEEA6326828D}" presName="rootConnector" presStyleLbl="node2" presStyleIdx="2" presStyleCnt="4"/>
      <dgm:spPr/>
      <dgm:t>
        <a:bodyPr/>
        <a:lstStyle/>
        <a:p>
          <a:endParaRPr lang="vi-VN"/>
        </a:p>
      </dgm:t>
    </dgm:pt>
    <dgm:pt modelId="{8FD91223-C7A7-4079-A6BF-5222B987966C}" type="pres">
      <dgm:prSet presAssocID="{48810043-86E8-4F3F-A03A-FEEA6326828D}" presName="hierChild4" presStyleCnt="0"/>
      <dgm:spPr/>
    </dgm:pt>
    <dgm:pt modelId="{1AADBC59-B15B-4D42-BCD8-E7640A3FA2A6}" type="pres">
      <dgm:prSet presAssocID="{3831E237-6025-476E-BDBC-8F48439407FE}" presName="Name37" presStyleLbl="parChTrans1D3" presStyleIdx="5" presStyleCnt="12"/>
      <dgm:spPr/>
      <dgm:t>
        <a:bodyPr/>
        <a:lstStyle/>
        <a:p>
          <a:endParaRPr lang="vi-VN"/>
        </a:p>
      </dgm:t>
    </dgm:pt>
    <dgm:pt modelId="{34EA56CC-A7B4-4A8D-87CC-C9AF6E43939B}" type="pres">
      <dgm:prSet presAssocID="{A9A8FD33-3D4A-4E46-B23A-50E9E5CF0EB3}" presName="hierRoot2" presStyleCnt="0">
        <dgm:presLayoutVars>
          <dgm:hierBranch val="init"/>
        </dgm:presLayoutVars>
      </dgm:prSet>
      <dgm:spPr/>
    </dgm:pt>
    <dgm:pt modelId="{9EE5936A-7272-42E8-8293-E3C866568DCA}" type="pres">
      <dgm:prSet presAssocID="{A9A8FD33-3D4A-4E46-B23A-50E9E5CF0EB3}" presName="rootComposite" presStyleCnt="0"/>
      <dgm:spPr/>
    </dgm:pt>
    <dgm:pt modelId="{CBD96829-803A-496D-B038-6456B01F2A2A}" type="pres">
      <dgm:prSet presAssocID="{A9A8FD33-3D4A-4E46-B23A-50E9E5CF0EB3}" presName="rootText" presStyleLbl="node3" presStyleIdx="5" presStyleCnt="12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06FFF9CF-7775-4F68-9DB6-5644BD23A30B}" type="pres">
      <dgm:prSet presAssocID="{A9A8FD33-3D4A-4E46-B23A-50E9E5CF0EB3}" presName="rootConnector" presStyleLbl="node3" presStyleIdx="5" presStyleCnt="12"/>
      <dgm:spPr/>
      <dgm:t>
        <a:bodyPr/>
        <a:lstStyle/>
        <a:p>
          <a:endParaRPr lang="vi-VN"/>
        </a:p>
      </dgm:t>
    </dgm:pt>
    <dgm:pt modelId="{BE5758AD-2F6B-4D21-A936-A48618F616C6}" type="pres">
      <dgm:prSet presAssocID="{A9A8FD33-3D4A-4E46-B23A-50E9E5CF0EB3}" presName="hierChild4" presStyleCnt="0"/>
      <dgm:spPr/>
    </dgm:pt>
    <dgm:pt modelId="{E57A0C1B-6E0B-4F87-9A2A-5184E7F0DA4B}" type="pres">
      <dgm:prSet presAssocID="{FDBC9664-7C81-4A3F-BE73-38A22B33844E}" presName="Name37" presStyleLbl="parChTrans1D4" presStyleIdx="8" presStyleCnt="12"/>
      <dgm:spPr/>
      <dgm:t>
        <a:bodyPr/>
        <a:lstStyle/>
        <a:p>
          <a:endParaRPr lang="vi-VN"/>
        </a:p>
      </dgm:t>
    </dgm:pt>
    <dgm:pt modelId="{6FD87F4F-5F07-477C-9C93-DBEF5742AC37}" type="pres">
      <dgm:prSet presAssocID="{DBCF63A6-53D6-40DC-8FF9-86F9C8ECBB93}" presName="hierRoot2" presStyleCnt="0">
        <dgm:presLayoutVars>
          <dgm:hierBranch val="init"/>
        </dgm:presLayoutVars>
      </dgm:prSet>
      <dgm:spPr/>
    </dgm:pt>
    <dgm:pt modelId="{7DD2DB52-05B7-4817-92A1-82970576E1FF}" type="pres">
      <dgm:prSet presAssocID="{DBCF63A6-53D6-40DC-8FF9-86F9C8ECBB93}" presName="rootComposite" presStyleCnt="0"/>
      <dgm:spPr/>
    </dgm:pt>
    <dgm:pt modelId="{12F57A30-CBB8-4B4B-8FEA-9AD5ECDA81C5}" type="pres">
      <dgm:prSet presAssocID="{DBCF63A6-53D6-40DC-8FF9-86F9C8ECBB93}" presName="rootText" presStyleLbl="node4" presStyleIdx="8" presStyleCnt="12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4DD096AE-4C56-4DED-98AF-080E2AD755D3}" type="pres">
      <dgm:prSet presAssocID="{DBCF63A6-53D6-40DC-8FF9-86F9C8ECBB93}" presName="rootConnector" presStyleLbl="node4" presStyleIdx="8" presStyleCnt="12"/>
      <dgm:spPr/>
      <dgm:t>
        <a:bodyPr/>
        <a:lstStyle/>
        <a:p>
          <a:endParaRPr lang="vi-VN"/>
        </a:p>
      </dgm:t>
    </dgm:pt>
    <dgm:pt modelId="{FB87FE26-477E-4C2C-93F4-030E2AEAE312}" type="pres">
      <dgm:prSet presAssocID="{DBCF63A6-53D6-40DC-8FF9-86F9C8ECBB93}" presName="hierChild4" presStyleCnt="0"/>
      <dgm:spPr/>
    </dgm:pt>
    <dgm:pt modelId="{74C5AEEF-E0F3-4AD9-B5E7-E98FA95E076F}" type="pres">
      <dgm:prSet presAssocID="{DBCF63A6-53D6-40DC-8FF9-86F9C8ECBB93}" presName="hierChild5" presStyleCnt="0"/>
      <dgm:spPr/>
    </dgm:pt>
    <dgm:pt modelId="{09D983EA-29A2-4B40-93A5-594443206DD7}" type="pres">
      <dgm:prSet presAssocID="{FDF19181-481A-4CE8-B43C-6B1FCAE0A753}" presName="Name37" presStyleLbl="parChTrans1D4" presStyleIdx="9" presStyleCnt="12"/>
      <dgm:spPr/>
      <dgm:t>
        <a:bodyPr/>
        <a:lstStyle/>
        <a:p>
          <a:endParaRPr lang="vi-VN"/>
        </a:p>
      </dgm:t>
    </dgm:pt>
    <dgm:pt modelId="{C8E3D9F2-0752-4F83-8E28-8B7DA6498C2A}" type="pres">
      <dgm:prSet presAssocID="{99887AEC-4CD6-4EEF-A4DF-099500EF0BED}" presName="hierRoot2" presStyleCnt="0">
        <dgm:presLayoutVars>
          <dgm:hierBranch val="init"/>
        </dgm:presLayoutVars>
      </dgm:prSet>
      <dgm:spPr/>
    </dgm:pt>
    <dgm:pt modelId="{541CA021-A72A-441B-A430-0B93E81AFCC0}" type="pres">
      <dgm:prSet presAssocID="{99887AEC-4CD6-4EEF-A4DF-099500EF0BED}" presName="rootComposite" presStyleCnt="0"/>
      <dgm:spPr/>
    </dgm:pt>
    <dgm:pt modelId="{A55DF770-6FCB-4518-A5EE-FE2712C928FF}" type="pres">
      <dgm:prSet presAssocID="{99887AEC-4CD6-4EEF-A4DF-099500EF0BED}" presName="rootText" presStyleLbl="node4" presStyleIdx="9" presStyleCnt="12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87DC766A-4997-4DCE-B4D7-1556890B7067}" type="pres">
      <dgm:prSet presAssocID="{99887AEC-4CD6-4EEF-A4DF-099500EF0BED}" presName="rootConnector" presStyleLbl="node4" presStyleIdx="9" presStyleCnt="12"/>
      <dgm:spPr/>
      <dgm:t>
        <a:bodyPr/>
        <a:lstStyle/>
        <a:p>
          <a:endParaRPr lang="vi-VN"/>
        </a:p>
      </dgm:t>
    </dgm:pt>
    <dgm:pt modelId="{8D6D51B8-4B8F-40F0-A731-0A2EFE2C278E}" type="pres">
      <dgm:prSet presAssocID="{99887AEC-4CD6-4EEF-A4DF-099500EF0BED}" presName="hierChild4" presStyleCnt="0"/>
      <dgm:spPr/>
    </dgm:pt>
    <dgm:pt modelId="{486332BD-BB93-4C9F-BDC2-A00F7DA97009}" type="pres">
      <dgm:prSet presAssocID="{99887AEC-4CD6-4EEF-A4DF-099500EF0BED}" presName="hierChild5" presStyleCnt="0"/>
      <dgm:spPr/>
    </dgm:pt>
    <dgm:pt modelId="{EDFAFB93-41D8-4F96-83AE-53E5749A1260}" type="pres">
      <dgm:prSet presAssocID="{A9A8FD33-3D4A-4E46-B23A-50E9E5CF0EB3}" presName="hierChild5" presStyleCnt="0"/>
      <dgm:spPr/>
    </dgm:pt>
    <dgm:pt modelId="{E9E5546A-B340-4F5B-9019-642D38CB2FB1}" type="pres">
      <dgm:prSet presAssocID="{A35276A4-306B-46B0-B273-F13553FEC909}" presName="Name37" presStyleLbl="parChTrans1D3" presStyleIdx="6" presStyleCnt="12"/>
      <dgm:spPr/>
      <dgm:t>
        <a:bodyPr/>
        <a:lstStyle/>
        <a:p>
          <a:endParaRPr lang="vi-VN"/>
        </a:p>
      </dgm:t>
    </dgm:pt>
    <dgm:pt modelId="{FF5397AE-2DEC-46E8-8AF2-EA5697E9944E}" type="pres">
      <dgm:prSet presAssocID="{975C304F-C378-418A-8556-49ABC186FF65}" presName="hierRoot2" presStyleCnt="0">
        <dgm:presLayoutVars>
          <dgm:hierBranch val="init"/>
        </dgm:presLayoutVars>
      </dgm:prSet>
      <dgm:spPr/>
    </dgm:pt>
    <dgm:pt modelId="{DE89940A-806A-413A-A431-B7223C5DEDDB}" type="pres">
      <dgm:prSet presAssocID="{975C304F-C378-418A-8556-49ABC186FF65}" presName="rootComposite" presStyleCnt="0"/>
      <dgm:spPr/>
    </dgm:pt>
    <dgm:pt modelId="{6E4E677F-D28D-43D7-809D-173D3A78FD84}" type="pres">
      <dgm:prSet presAssocID="{975C304F-C378-418A-8556-49ABC186FF65}" presName="rootText" presStyleLbl="node3" presStyleIdx="6" presStyleCnt="12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CD911D8F-D3E0-443E-9F59-34242AA0C8F5}" type="pres">
      <dgm:prSet presAssocID="{975C304F-C378-418A-8556-49ABC186FF65}" presName="rootConnector" presStyleLbl="node3" presStyleIdx="6" presStyleCnt="12"/>
      <dgm:spPr/>
      <dgm:t>
        <a:bodyPr/>
        <a:lstStyle/>
        <a:p>
          <a:endParaRPr lang="vi-VN"/>
        </a:p>
      </dgm:t>
    </dgm:pt>
    <dgm:pt modelId="{30CA547F-0BAA-4AC9-BD4B-35CD569C7790}" type="pres">
      <dgm:prSet presAssocID="{975C304F-C378-418A-8556-49ABC186FF65}" presName="hierChild4" presStyleCnt="0"/>
      <dgm:spPr/>
    </dgm:pt>
    <dgm:pt modelId="{78B8A1B6-CA10-4164-A475-DBA823684929}" type="pres">
      <dgm:prSet presAssocID="{99225C9E-8230-4AB8-BF0B-A12946C02D56}" presName="Name37" presStyleLbl="parChTrans1D4" presStyleIdx="10" presStyleCnt="12"/>
      <dgm:spPr/>
      <dgm:t>
        <a:bodyPr/>
        <a:lstStyle/>
        <a:p>
          <a:endParaRPr lang="vi-VN"/>
        </a:p>
      </dgm:t>
    </dgm:pt>
    <dgm:pt modelId="{05A427F8-200E-46BC-9589-0DFE01A3C967}" type="pres">
      <dgm:prSet presAssocID="{43589E31-B724-4701-BAA7-A2BB399335B1}" presName="hierRoot2" presStyleCnt="0">
        <dgm:presLayoutVars>
          <dgm:hierBranch val="init"/>
        </dgm:presLayoutVars>
      </dgm:prSet>
      <dgm:spPr/>
    </dgm:pt>
    <dgm:pt modelId="{5FD8121B-9A49-42A6-B82E-D9C90C7FD2E7}" type="pres">
      <dgm:prSet presAssocID="{43589E31-B724-4701-BAA7-A2BB399335B1}" presName="rootComposite" presStyleCnt="0"/>
      <dgm:spPr/>
    </dgm:pt>
    <dgm:pt modelId="{11629E65-C828-4A1A-B15B-80F199AAA443}" type="pres">
      <dgm:prSet presAssocID="{43589E31-B724-4701-BAA7-A2BB399335B1}" presName="rootText" presStyleLbl="node4" presStyleIdx="10" presStyleCnt="12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F83A43C9-8A08-4E26-B6EF-B0EA8CD4028D}" type="pres">
      <dgm:prSet presAssocID="{43589E31-B724-4701-BAA7-A2BB399335B1}" presName="rootConnector" presStyleLbl="node4" presStyleIdx="10" presStyleCnt="12"/>
      <dgm:spPr/>
      <dgm:t>
        <a:bodyPr/>
        <a:lstStyle/>
        <a:p>
          <a:endParaRPr lang="vi-VN"/>
        </a:p>
      </dgm:t>
    </dgm:pt>
    <dgm:pt modelId="{6AF0ACFF-8A60-4496-8457-242E6E9A67E7}" type="pres">
      <dgm:prSet presAssocID="{43589E31-B724-4701-BAA7-A2BB399335B1}" presName="hierChild4" presStyleCnt="0"/>
      <dgm:spPr/>
    </dgm:pt>
    <dgm:pt modelId="{00166D66-953A-416C-807B-CEDF9EBA6DA5}" type="pres">
      <dgm:prSet presAssocID="{43589E31-B724-4701-BAA7-A2BB399335B1}" presName="hierChild5" presStyleCnt="0"/>
      <dgm:spPr/>
    </dgm:pt>
    <dgm:pt modelId="{8A95CFDE-F6B5-4F1A-AF46-9B67F39B74C5}" type="pres">
      <dgm:prSet presAssocID="{CA363D3B-3550-473B-97A0-AE4F850C54F5}" presName="Name37" presStyleLbl="parChTrans1D4" presStyleIdx="11" presStyleCnt="12"/>
      <dgm:spPr/>
      <dgm:t>
        <a:bodyPr/>
        <a:lstStyle/>
        <a:p>
          <a:endParaRPr lang="vi-VN"/>
        </a:p>
      </dgm:t>
    </dgm:pt>
    <dgm:pt modelId="{3DFA0AEF-7178-4830-BA08-27B2D201B4B8}" type="pres">
      <dgm:prSet presAssocID="{A3CE5BAD-921A-4327-96C8-30CEC7DFB7A4}" presName="hierRoot2" presStyleCnt="0">
        <dgm:presLayoutVars>
          <dgm:hierBranch val="init"/>
        </dgm:presLayoutVars>
      </dgm:prSet>
      <dgm:spPr/>
    </dgm:pt>
    <dgm:pt modelId="{9DEC5CA9-11D9-4F51-8343-8E1D95D36DDA}" type="pres">
      <dgm:prSet presAssocID="{A3CE5BAD-921A-4327-96C8-30CEC7DFB7A4}" presName="rootComposite" presStyleCnt="0"/>
      <dgm:spPr/>
    </dgm:pt>
    <dgm:pt modelId="{23585BC2-DE7E-445B-A78A-BAEFFC0C836A}" type="pres">
      <dgm:prSet presAssocID="{A3CE5BAD-921A-4327-96C8-30CEC7DFB7A4}" presName="rootText" presStyleLbl="node4" presStyleIdx="11" presStyleCnt="12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16899580-2A58-4E4B-BF90-3AF0692CE8F7}" type="pres">
      <dgm:prSet presAssocID="{A3CE5BAD-921A-4327-96C8-30CEC7DFB7A4}" presName="rootConnector" presStyleLbl="node4" presStyleIdx="11" presStyleCnt="12"/>
      <dgm:spPr/>
      <dgm:t>
        <a:bodyPr/>
        <a:lstStyle/>
        <a:p>
          <a:endParaRPr lang="vi-VN"/>
        </a:p>
      </dgm:t>
    </dgm:pt>
    <dgm:pt modelId="{F6CD0740-12D2-47B7-A7F2-C07ABCD560FF}" type="pres">
      <dgm:prSet presAssocID="{A3CE5BAD-921A-4327-96C8-30CEC7DFB7A4}" presName="hierChild4" presStyleCnt="0"/>
      <dgm:spPr/>
    </dgm:pt>
    <dgm:pt modelId="{37369532-35E6-4C1D-B78C-D80A9508865B}" type="pres">
      <dgm:prSet presAssocID="{A3CE5BAD-921A-4327-96C8-30CEC7DFB7A4}" presName="hierChild5" presStyleCnt="0"/>
      <dgm:spPr/>
    </dgm:pt>
    <dgm:pt modelId="{1491864E-92C9-4CE7-8F83-871B8CD69813}" type="pres">
      <dgm:prSet presAssocID="{975C304F-C378-418A-8556-49ABC186FF65}" presName="hierChild5" presStyleCnt="0"/>
      <dgm:spPr/>
    </dgm:pt>
    <dgm:pt modelId="{4693B44C-1D44-4389-A164-D13E8047D543}" type="pres">
      <dgm:prSet presAssocID="{48810043-86E8-4F3F-A03A-FEEA6326828D}" presName="hierChild5" presStyleCnt="0"/>
      <dgm:spPr/>
    </dgm:pt>
    <dgm:pt modelId="{45CCF208-CFB8-47BF-B2CA-3A49C3E09072}" type="pres">
      <dgm:prSet presAssocID="{7BF88BA3-AED5-4111-9366-08DEF72AAB6A}" presName="Name37" presStyleLbl="parChTrans1D2" presStyleIdx="3" presStyleCnt="4"/>
      <dgm:spPr/>
      <dgm:t>
        <a:bodyPr/>
        <a:lstStyle/>
        <a:p>
          <a:endParaRPr lang="vi-VN"/>
        </a:p>
      </dgm:t>
    </dgm:pt>
    <dgm:pt modelId="{1D7F7850-9B73-4CD1-A91B-9955038F6F87}" type="pres">
      <dgm:prSet presAssocID="{1D276979-237E-4B8F-A094-128493BFC602}" presName="hierRoot2" presStyleCnt="0">
        <dgm:presLayoutVars>
          <dgm:hierBranch val="init"/>
        </dgm:presLayoutVars>
      </dgm:prSet>
      <dgm:spPr/>
    </dgm:pt>
    <dgm:pt modelId="{D922F2D8-01D6-4AFE-A027-D2E7AE224E74}" type="pres">
      <dgm:prSet presAssocID="{1D276979-237E-4B8F-A094-128493BFC602}" presName="rootComposite" presStyleCnt="0"/>
      <dgm:spPr/>
    </dgm:pt>
    <dgm:pt modelId="{459FEA81-3E3C-46A8-A768-2D5472438FC1}" type="pres">
      <dgm:prSet presAssocID="{1D276979-237E-4B8F-A094-128493BFC602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C1554871-5371-4AAC-AEC6-C6E2E3CC1604}" type="pres">
      <dgm:prSet presAssocID="{1D276979-237E-4B8F-A094-128493BFC602}" presName="rootConnector" presStyleLbl="node2" presStyleIdx="3" presStyleCnt="4"/>
      <dgm:spPr/>
      <dgm:t>
        <a:bodyPr/>
        <a:lstStyle/>
        <a:p>
          <a:endParaRPr lang="vi-VN"/>
        </a:p>
      </dgm:t>
    </dgm:pt>
    <dgm:pt modelId="{83F19E21-120F-4487-AA4B-3C3E9280550F}" type="pres">
      <dgm:prSet presAssocID="{1D276979-237E-4B8F-A094-128493BFC602}" presName="hierChild4" presStyleCnt="0"/>
      <dgm:spPr/>
    </dgm:pt>
    <dgm:pt modelId="{AE0D869B-DD37-42E8-948C-71991C28EC85}" type="pres">
      <dgm:prSet presAssocID="{FBBEE70A-005A-4DB0-9505-9676F86AAC91}" presName="Name37" presStyleLbl="parChTrans1D3" presStyleIdx="7" presStyleCnt="12"/>
      <dgm:spPr/>
      <dgm:t>
        <a:bodyPr/>
        <a:lstStyle/>
        <a:p>
          <a:endParaRPr lang="vi-VN"/>
        </a:p>
      </dgm:t>
    </dgm:pt>
    <dgm:pt modelId="{57BC27BC-3714-4991-A5A6-721EF54C850B}" type="pres">
      <dgm:prSet presAssocID="{0DECC0B1-E666-4971-A20C-C16A0B9075CE}" presName="hierRoot2" presStyleCnt="0">
        <dgm:presLayoutVars>
          <dgm:hierBranch val="init"/>
        </dgm:presLayoutVars>
      </dgm:prSet>
      <dgm:spPr/>
    </dgm:pt>
    <dgm:pt modelId="{C5BF5B7D-D144-4A1B-AD90-C96A6BA47B8C}" type="pres">
      <dgm:prSet presAssocID="{0DECC0B1-E666-4971-A20C-C16A0B9075CE}" presName="rootComposite" presStyleCnt="0"/>
      <dgm:spPr/>
    </dgm:pt>
    <dgm:pt modelId="{0CF1EBEF-C45B-4BE4-9EC9-DE18C975B18D}" type="pres">
      <dgm:prSet presAssocID="{0DECC0B1-E666-4971-A20C-C16A0B9075CE}" presName="rootText" presStyleLbl="node3" presStyleIdx="7" presStyleCnt="12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60798991-E2CD-4CE9-A088-3C1D6ECABDC8}" type="pres">
      <dgm:prSet presAssocID="{0DECC0B1-E666-4971-A20C-C16A0B9075CE}" presName="rootConnector" presStyleLbl="node3" presStyleIdx="7" presStyleCnt="12"/>
      <dgm:spPr/>
      <dgm:t>
        <a:bodyPr/>
        <a:lstStyle/>
        <a:p>
          <a:endParaRPr lang="vi-VN"/>
        </a:p>
      </dgm:t>
    </dgm:pt>
    <dgm:pt modelId="{93B13FD4-9201-4872-8AAF-7C2E6B97D3B3}" type="pres">
      <dgm:prSet presAssocID="{0DECC0B1-E666-4971-A20C-C16A0B9075CE}" presName="hierChild4" presStyleCnt="0"/>
      <dgm:spPr/>
    </dgm:pt>
    <dgm:pt modelId="{56338C15-B6AB-4FD9-9310-0019C4F1624A}" type="pres">
      <dgm:prSet presAssocID="{0DECC0B1-E666-4971-A20C-C16A0B9075CE}" presName="hierChild5" presStyleCnt="0"/>
      <dgm:spPr/>
    </dgm:pt>
    <dgm:pt modelId="{3C217077-3CCE-4B27-AB1D-274D7B9DE21E}" type="pres">
      <dgm:prSet presAssocID="{FECB6595-8571-4E5E-9D90-0DC0A1CD92F1}" presName="Name37" presStyleLbl="parChTrans1D3" presStyleIdx="8" presStyleCnt="12"/>
      <dgm:spPr/>
      <dgm:t>
        <a:bodyPr/>
        <a:lstStyle/>
        <a:p>
          <a:endParaRPr lang="vi-VN"/>
        </a:p>
      </dgm:t>
    </dgm:pt>
    <dgm:pt modelId="{DF449BF9-95C4-48F3-A331-2B4100EEDFB5}" type="pres">
      <dgm:prSet presAssocID="{755A58A3-A959-4DE6-8EFE-8EFF97213962}" presName="hierRoot2" presStyleCnt="0">
        <dgm:presLayoutVars>
          <dgm:hierBranch val="init"/>
        </dgm:presLayoutVars>
      </dgm:prSet>
      <dgm:spPr/>
    </dgm:pt>
    <dgm:pt modelId="{CF6C23B4-A9CD-4107-A9D2-191514445696}" type="pres">
      <dgm:prSet presAssocID="{755A58A3-A959-4DE6-8EFE-8EFF97213962}" presName="rootComposite" presStyleCnt="0"/>
      <dgm:spPr/>
    </dgm:pt>
    <dgm:pt modelId="{A88D7224-0638-4ACB-A980-A197455C0046}" type="pres">
      <dgm:prSet presAssocID="{755A58A3-A959-4DE6-8EFE-8EFF97213962}" presName="rootText" presStyleLbl="node3" presStyleIdx="8" presStyleCnt="12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E34D781D-A306-46D1-9B48-67BA0615C94C}" type="pres">
      <dgm:prSet presAssocID="{755A58A3-A959-4DE6-8EFE-8EFF97213962}" presName="rootConnector" presStyleLbl="node3" presStyleIdx="8" presStyleCnt="12"/>
      <dgm:spPr/>
      <dgm:t>
        <a:bodyPr/>
        <a:lstStyle/>
        <a:p>
          <a:endParaRPr lang="vi-VN"/>
        </a:p>
      </dgm:t>
    </dgm:pt>
    <dgm:pt modelId="{5C7657B7-2A2D-45D8-BA7C-4714CA4BC6C7}" type="pres">
      <dgm:prSet presAssocID="{755A58A3-A959-4DE6-8EFE-8EFF97213962}" presName="hierChild4" presStyleCnt="0"/>
      <dgm:spPr/>
    </dgm:pt>
    <dgm:pt modelId="{9169F150-78A8-4E7F-B592-D5B47E7F10FE}" type="pres">
      <dgm:prSet presAssocID="{755A58A3-A959-4DE6-8EFE-8EFF97213962}" presName="hierChild5" presStyleCnt="0"/>
      <dgm:spPr/>
    </dgm:pt>
    <dgm:pt modelId="{A2E2DA61-2E3E-49F9-8D7B-609BF020B28F}" type="pres">
      <dgm:prSet presAssocID="{21CD5AD4-B4D3-431F-8A3B-6C2FF2B0F408}" presName="Name37" presStyleLbl="parChTrans1D3" presStyleIdx="9" presStyleCnt="12"/>
      <dgm:spPr/>
      <dgm:t>
        <a:bodyPr/>
        <a:lstStyle/>
        <a:p>
          <a:endParaRPr lang="vi-VN"/>
        </a:p>
      </dgm:t>
    </dgm:pt>
    <dgm:pt modelId="{507898DD-BD22-44BB-93B6-6B0541FC2E72}" type="pres">
      <dgm:prSet presAssocID="{762CEC22-D579-4292-86B5-703E2FBF488E}" presName="hierRoot2" presStyleCnt="0">
        <dgm:presLayoutVars>
          <dgm:hierBranch val="init"/>
        </dgm:presLayoutVars>
      </dgm:prSet>
      <dgm:spPr/>
    </dgm:pt>
    <dgm:pt modelId="{E150F17C-C915-493D-8D1D-FF85C5A4105D}" type="pres">
      <dgm:prSet presAssocID="{762CEC22-D579-4292-86B5-703E2FBF488E}" presName="rootComposite" presStyleCnt="0"/>
      <dgm:spPr/>
    </dgm:pt>
    <dgm:pt modelId="{AD2881BF-D7A9-4B7C-8CF1-0DBA8063DF9C}" type="pres">
      <dgm:prSet presAssocID="{762CEC22-D579-4292-86B5-703E2FBF488E}" presName="rootText" presStyleLbl="node3" presStyleIdx="9" presStyleCnt="12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6F34DF41-828E-48BB-9CC1-6B0F2B4AE8AB}" type="pres">
      <dgm:prSet presAssocID="{762CEC22-D579-4292-86B5-703E2FBF488E}" presName="rootConnector" presStyleLbl="node3" presStyleIdx="9" presStyleCnt="12"/>
      <dgm:spPr/>
      <dgm:t>
        <a:bodyPr/>
        <a:lstStyle/>
        <a:p>
          <a:endParaRPr lang="vi-VN"/>
        </a:p>
      </dgm:t>
    </dgm:pt>
    <dgm:pt modelId="{5B95434E-95D5-406C-AC56-956402C91D98}" type="pres">
      <dgm:prSet presAssocID="{762CEC22-D579-4292-86B5-703E2FBF488E}" presName="hierChild4" presStyleCnt="0"/>
      <dgm:spPr/>
    </dgm:pt>
    <dgm:pt modelId="{3CC66454-CEB2-4BD3-BD49-49FB476BC222}" type="pres">
      <dgm:prSet presAssocID="{762CEC22-D579-4292-86B5-703E2FBF488E}" presName="hierChild5" presStyleCnt="0"/>
      <dgm:spPr/>
    </dgm:pt>
    <dgm:pt modelId="{E8C61C3A-1E38-400A-8A3F-395E7DEE12D4}" type="pres">
      <dgm:prSet presAssocID="{0537FB53-884B-40D1-8C38-701C97B37437}" presName="Name37" presStyleLbl="parChTrans1D3" presStyleIdx="10" presStyleCnt="12"/>
      <dgm:spPr/>
      <dgm:t>
        <a:bodyPr/>
        <a:lstStyle/>
        <a:p>
          <a:endParaRPr lang="vi-VN"/>
        </a:p>
      </dgm:t>
    </dgm:pt>
    <dgm:pt modelId="{C5C9CFA3-C7B9-44F2-8DA6-060AC6C66E3A}" type="pres">
      <dgm:prSet presAssocID="{F10B6E43-B8B8-47BE-AA75-98EBBFB82C05}" presName="hierRoot2" presStyleCnt="0">
        <dgm:presLayoutVars>
          <dgm:hierBranch val="init"/>
        </dgm:presLayoutVars>
      </dgm:prSet>
      <dgm:spPr/>
    </dgm:pt>
    <dgm:pt modelId="{BD10AC79-B9C2-41BB-863D-F07C61D44849}" type="pres">
      <dgm:prSet presAssocID="{F10B6E43-B8B8-47BE-AA75-98EBBFB82C05}" presName="rootComposite" presStyleCnt="0"/>
      <dgm:spPr/>
    </dgm:pt>
    <dgm:pt modelId="{97CB21EC-6CBA-46AA-9002-36FBA2CDC134}" type="pres">
      <dgm:prSet presAssocID="{F10B6E43-B8B8-47BE-AA75-98EBBFB82C05}" presName="rootText" presStyleLbl="node3" presStyleIdx="10" presStyleCnt="12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4952190C-7D32-4E10-9755-CBD422FA7EA2}" type="pres">
      <dgm:prSet presAssocID="{F10B6E43-B8B8-47BE-AA75-98EBBFB82C05}" presName="rootConnector" presStyleLbl="node3" presStyleIdx="10" presStyleCnt="12"/>
      <dgm:spPr/>
      <dgm:t>
        <a:bodyPr/>
        <a:lstStyle/>
        <a:p>
          <a:endParaRPr lang="vi-VN"/>
        </a:p>
      </dgm:t>
    </dgm:pt>
    <dgm:pt modelId="{B8D0756C-1DAE-433E-BE9F-627320186FCD}" type="pres">
      <dgm:prSet presAssocID="{F10B6E43-B8B8-47BE-AA75-98EBBFB82C05}" presName="hierChild4" presStyleCnt="0"/>
      <dgm:spPr/>
    </dgm:pt>
    <dgm:pt modelId="{8209BAF9-0E70-4AA8-9A4E-4DE955B1C3F9}" type="pres">
      <dgm:prSet presAssocID="{F10B6E43-B8B8-47BE-AA75-98EBBFB82C05}" presName="hierChild5" presStyleCnt="0"/>
      <dgm:spPr/>
    </dgm:pt>
    <dgm:pt modelId="{3A41A891-BF5D-4787-9047-A36D4CD386D2}" type="pres">
      <dgm:prSet presAssocID="{5A45975A-3275-486E-A6F1-1549A955375C}" presName="Name37" presStyleLbl="parChTrans1D3" presStyleIdx="11" presStyleCnt="12"/>
      <dgm:spPr/>
      <dgm:t>
        <a:bodyPr/>
        <a:lstStyle/>
        <a:p>
          <a:endParaRPr lang="vi-VN"/>
        </a:p>
      </dgm:t>
    </dgm:pt>
    <dgm:pt modelId="{A8B3F1D0-88DE-431E-B85A-A7E8AD77EE55}" type="pres">
      <dgm:prSet presAssocID="{CCC8295F-CC1D-4FDF-A6C2-BA0412800520}" presName="hierRoot2" presStyleCnt="0">
        <dgm:presLayoutVars>
          <dgm:hierBranch val="init"/>
        </dgm:presLayoutVars>
      </dgm:prSet>
      <dgm:spPr/>
    </dgm:pt>
    <dgm:pt modelId="{7F0907D5-D04B-462F-A94A-F7738E742D30}" type="pres">
      <dgm:prSet presAssocID="{CCC8295F-CC1D-4FDF-A6C2-BA0412800520}" presName="rootComposite" presStyleCnt="0"/>
      <dgm:spPr/>
    </dgm:pt>
    <dgm:pt modelId="{BFA90350-8A5B-4ABA-B954-87AECF75C024}" type="pres">
      <dgm:prSet presAssocID="{CCC8295F-CC1D-4FDF-A6C2-BA0412800520}" presName="rootText" presStyleLbl="node3" presStyleIdx="11" presStyleCnt="12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7270FC93-61DA-4DA1-A67A-EC7D7B42C53A}" type="pres">
      <dgm:prSet presAssocID="{CCC8295F-CC1D-4FDF-A6C2-BA0412800520}" presName="rootConnector" presStyleLbl="node3" presStyleIdx="11" presStyleCnt="12"/>
      <dgm:spPr/>
      <dgm:t>
        <a:bodyPr/>
        <a:lstStyle/>
        <a:p>
          <a:endParaRPr lang="vi-VN"/>
        </a:p>
      </dgm:t>
    </dgm:pt>
    <dgm:pt modelId="{25AA5084-2E27-47D7-98F0-9B6DF6311D86}" type="pres">
      <dgm:prSet presAssocID="{CCC8295F-CC1D-4FDF-A6C2-BA0412800520}" presName="hierChild4" presStyleCnt="0"/>
      <dgm:spPr/>
    </dgm:pt>
    <dgm:pt modelId="{B4AFCB63-DC28-439C-A5F5-02916E85630D}" type="pres">
      <dgm:prSet presAssocID="{CCC8295F-CC1D-4FDF-A6C2-BA0412800520}" presName="hierChild5" presStyleCnt="0"/>
      <dgm:spPr/>
    </dgm:pt>
    <dgm:pt modelId="{C7872817-9361-4AFD-B1C2-8F81C55A975B}" type="pres">
      <dgm:prSet presAssocID="{1D276979-237E-4B8F-A094-128493BFC602}" presName="hierChild5" presStyleCnt="0"/>
      <dgm:spPr/>
    </dgm:pt>
    <dgm:pt modelId="{F39958C3-2363-49A1-90D0-36CBF83A04F2}" type="pres">
      <dgm:prSet presAssocID="{231C779C-DBE5-4DBF-86C4-CAAA5BCD66BC}" presName="hierChild3" presStyleCnt="0"/>
      <dgm:spPr/>
    </dgm:pt>
  </dgm:ptLst>
  <dgm:cxnLst>
    <dgm:cxn modelId="{B7803E11-4B84-416A-A664-32295A358D20}" type="presOf" srcId="{F10B6E43-B8B8-47BE-AA75-98EBBFB82C05}" destId="{4952190C-7D32-4E10-9755-CBD422FA7EA2}" srcOrd="1" destOrd="0" presId="urn:microsoft.com/office/officeart/2005/8/layout/orgChart1"/>
    <dgm:cxn modelId="{FDC1D1FD-8ABA-44C0-862C-D0972E117E51}" type="presOf" srcId="{B4AC7AE4-92E3-468D-869C-93385FB5AD6D}" destId="{0515393D-5DE2-4EE6-BE02-BF5DA91E8A6E}" srcOrd="0" destOrd="0" presId="urn:microsoft.com/office/officeart/2005/8/layout/orgChart1"/>
    <dgm:cxn modelId="{C8D7117E-6E9D-45B9-AD3A-056A969C5C3A}" type="presOf" srcId="{179E8767-03A0-43A4-9501-3FBA3A5682AE}" destId="{C9CE6AFA-98FD-425F-B51D-BEC923A66EC8}" srcOrd="0" destOrd="0" presId="urn:microsoft.com/office/officeart/2005/8/layout/orgChart1"/>
    <dgm:cxn modelId="{8CAD8659-DDAB-41FD-8E2D-FFA96C3B94A5}" type="presOf" srcId="{755A58A3-A959-4DE6-8EFE-8EFF97213962}" destId="{E34D781D-A306-46D1-9B48-67BA0615C94C}" srcOrd="1" destOrd="0" presId="urn:microsoft.com/office/officeart/2005/8/layout/orgChart1"/>
    <dgm:cxn modelId="{36DDB060-9ECF-47B4-AC82-ED6BD0969FB5}" type="presOf" srcId="{81409D47-C223-4122-8ADB-6058A878BCA1}" destId="{A9642EA5-0E57-4C3C-AE95-A2A2A3CFC43B}" srcOrd="1" destOrd="0" presId="urn:microsoft.com/office/officeart/2005/8/layout/orgChart1"/>
    <dgm:cxn modelId="{39E08219-3B4A-4164-8D1D-9FF4CE666366}" type="presOf" srcId="{755A58A3-A959-4DE6-8EFE-8EFF97213962}" destId="{A88D7224-0638-4ACB-A980-A197455C0046}" srcOrd="0" destOrd="0" presId="urn:microsoft.com/office/officeart/2005/8/layout/orgChart1"/>
    <dgm:cxn modelId="{057531BE-0281-4F2E-BF6A-4787D65DFD0C}" type="presOf" srcId="{3D9701F7-9095-462D-AB5A-F51B4161EE43}" destId="{62039CEB-2E78-402B-B589-BA69CD1BAAC6}" srcOrd="1" destOrd="0" presId="urn:microsoft.com/office/officeart/2005/8/layout/orgChart1"/>
    <dgm:cxn modelId="{1A00BC20-D97C-448A-B810-BAD7847C2322}" type="presOf" srcId="{9AA82557-BC4D-4558-AB05-5AA28E68D511}" destId="{2B249796-5FA6-44E4-865E-966E74145119}" srcOrd="1" destOrd="0" presId="urn:microsoft.com/office/officeart/2005/8/layout/orgChart1"/>
    <dgm:cxn modelId="{E27AFD41-0E9F-4C09-9618-EA2EBBBFA75D}" srcId="{48810043-86E8-4F3F-A03A-FEEA6326828D}" destId="{A9A8FD33-3D4A-4E46-B23A-50E9E5CF0EB3}" srcOrd="0" destOrd="0" parTransId="{3831E237-6025-476E-BDBC-8F48439407FE}" sibTransId="{44954DCC-2834-459F-A567-AE14FD09E315}"/>
    <dgm:cxn modelId="{30DC4365-5E13-428A-A26C-58090506BA58}" type="presOf" srcId="{DAB01D18-5C43-4A49-9F63-338D8A7ACE69}" destId="{453974D8-37A4-47D6-AE39-837241D73851}" srcOrd="1" destOrd="0" presId="urn:microsoft.com/office/officeart/2005/8/layout/orgChart1"/>
    <dgm:cxn modelId="{76333C3A-E473-424F-912B-5EA629E63FA9}" srcId="{975C304F-C378-418A-8556-49ABC186FF65}" destId="{43589E31-B724-4701-BAA7-A2BB399335B1}" srcOrd="0" destOrd="0" parTransId="{99225C9E-8230-4AB8-BF0B-A12946C02D56}" sibTransId="{9EFECBA2-6F7E-4638-8496-154BC3EBD619}"/>
    <dgm:cxn modelId="{8FD520B6-DFEB-42CA-A035-E6BF33D5CA41}" srcId="{1D276979-237E-4B8F-A094-128493BFC602}" destId="{CCC8295F-CC1D-4FDF-A6C2-BA0412800520}" srcOrd="4" destOrd="0" parTransId="{5A45975A-3275-486E-A6F1-1549A955375C}" sibTransId="{0BC80DF1-3C76-4E0B-8728-09BD0B5FA85B}"/>
    <dgm:cxn modelId="{844AFC8C-5C71-4CBB-A31E-0C4F8FA06D8C}" type="presOf" srcId="{B8A02969-72D9-42D8-88A3-CCDF42CD1D70}" destId="{B6D95F74-60CA-4394-B35E-4FB93B6DC43E}" srcOrd="0" destOrd="0" presId="urn:microsoft.com/office/officeart/2005/8/layout/orgChart1"/>
    <dgm:cxn modelId="{9973274E-86F4-41BC-B09F-AA2E6CFB54BA}" type="presOf" srcId="{99887AEC-4CD6-4EEF-A4DF-099500EF0BED}" destId="{87DC766A-4997-4DCE-B4D7-1556890B7067}" srcOrd="1" destOrd="0" presId="urn:microsoft.com/office/officeart/2005/8/layout/orgChart1"/>
    <dgm:cxn modelId="{67A7E8F1-22B3-4D57-99DD-85DBCCE73DA9}" type="presOf" srcId="{0DECC0B1-E666-4971-A20C-C16A0B9075CE}" destId="{0CF1EBEF-C45B-4BE4-9EC9-DE18C975B18D}" srcOrd="0" destOrd="0" presId="urn:microsoft.com/office/officeart/2005/8/layout/orgChart1"/>
    <dgm:cxn modelId="{FA79E8B7-264A-43A0-B273-DAF9DB71197D}" type="presOf" srcId="{99225C9E-8230-4AB8-BF0B-A12946C02D56}" destId="{78B8A1B6-CA10-4164-A475-DBA823684929}" srcOrd="0" destOrd="0" presId="urn:microsoft.com/office/officeart/2005/8/layout/orgChart1"/>
    <dgm:cxn modelId="{6460A8EF-E5C4-4CE6-BCDF-69C3EBE55487}" type="presOf" srcId="{8AE203E9-EF28-4CD8-9C0E-E00C0B125998}" destId="{030FD690-CD1A-433F-B467-73C14850C15E}" srcOrd="1" destOrd="0" presId="urn:microsoft.com/office/officeart/2005/8/layout/orgChart1"/>
    <dgm:cxn modelId="{BF0E77CB-17F2-458A-A021-473E1313B03E}" type="presOf" srcId="{E643B427-48D8-45A1-846A-DAB42E912B1C}" destId="{0AF1FCBA-23D5-4599-8782-49612634180F}" srcOrd="0" destOrd="0" presId="urn:microsoft.com/office/officeart/2005/8/layout/orgChart1"/>
    <dgm:cxn modelId="{5797D475-14C2-4F6E-80A3-D17187219E00}" type="presOf" srcId="{FECB6595-8571-4E5E-9D90-0DC0A1CD92F1}" destId="{3C217077-3CCE-4B27-AB1D-274D7B9DE21E}" srcOrd="0" destOrd="0" presId="urn:microsoft.com/office/officeart/2005/8/layout/orgChart1"/>
    <dgm:cxn modelId="{097C21D9-27B7-4753-AD23-5DF53B5115D8}" type="presOf" srcId="{E6EEB1BF-0629-457D-93F4-118685302E77}" destId="{E7B24DAB-1AAC-4E14-BA5E-26972861AAB6}" srcOrd="1" destOrd="0" presId="urn:microsoft.com/office/officeart/2005/8/layout/orgChart1"/>
    <dgm:cxn modelId="{1ED060DF-D50C-43F1-B54D-BD4DB1232737}" srcId="{B4AC7AE4-92E3-468D-869C-93385FB5AD6D}" destId="{DAB01D18-5C43-4A49-9F63-338D8A7ACE69}" srcOrd="0" destOrd="0" parTransId="{C963A1EF-D905-49CE-90B8-A69C82C7D82F}" sibTransId="{D89BB924-86D1-4A24-AA0A-7E6DD7DDB8DA}"/>
    <dgm:cxn modelId="{43DF5146-BDCD-464F-8F74-6A1A9901D32E}" srcId="{1D276979-237E-4B8F-A094-128493BFC602}" destId="{762CEC22-D579-4292-86B5-703E2FBF488E}" srcOrd="2" destOrd="0" parTransId="{21CD5AD4-B4D3-431F-8A3B-6C2FF2B0F408}" sibTransId="{A528FD71-8EC2-439E-88D8-72BE42677B4F}"/>
    <dgm:cxn modelId="{CD5F9436-F192-4FF4-941A-8A6B2D995FE5}" type="presOf" srcId="{79570DFB-1BBC-4D23-BE81-52586FA9EA11}" destId="{0DAFF8BB-E4CC-4AE8-A375-298B619C8613}" srcOrd="0" destOrd="0" presId="urn:microsoft.com/office/officeart/2005/8/layout/orgChart1"/>
    <dgm:cxn modelId="{15A84C6B-4A8A-4132-930D-5A13F88D5E01}" type="presOf" srcId="{A9A8FD33-3D4A-4E46-B23A-50E9E5CF0EB3}" destId="{CBD96829-803A-496D-B038-6456B01F2A2A}" srcOrd="0" destOrd="0" presId="urn:microsoft.com/office/officeart/2005/8/layout/orgChart1"/>
    <dgm:cxn modelId="{4E627D13-AFCC-4EAA-8D13-F9A2BCC7E236}" type="presOf" srcId="{25031687-6EFD-4CA8-86F2-8C490133A8CB}" destId="{94A3D21D-7FB0-45F1-8720-0BB90808CA8E}" srcOrd="1" destOrd="0" presId="urn:microsoft.com/office/officeart/2005/8/layout/orgChart1"/>
    <dgm:cxn modelId="{685F1AB5-77DE-43A3-861A-BD34148E3C98}" type="presOf" srcId="{762CEC22-D579-4292-86B5-703E2FBF488E}" destId="{AD2881BF-D7A9-4B7C-8CF1-0DBA8063DF9C}" srcOrd="0" destOrd="0" presId="urn:microsoft.com/office/officeart/2005/8/layout/orgChart1"/>
    <dgm:cxn modelId="{218C0241-5112-48B5-AF10-034C474FA33E}" type="presOf" srcId="{5CBCF1AA-806E-45D3-92D6-40DB090BC1C1}" destId="{F8F8C3FF-0EA8-48E6-9C26-8476E96576D7}" srcOrd="0" destOrd="0" presId="urn:microsoft.com/office/officeart/2005/8/layout/orgChart1"/>
    <dgm:cxn modelId="{7C6108C7-D187-47A3-A44B-9348825B678E}" type="presOf" srcId="{231C779C-DBE5-4DBF-86C4-CAAA5BCD66BC}" destId="{DCFFCE6A-E83D-4590-91B5-83675FB6B152}" srcOrd="1" destOrd="0" presId="urn:microsoft.com/office/officeart/2005/8/layout/orgChart1"/>
    <dgm:cxn modelId="{51B04119-7EF5-498F-842F-F0CD6F97104F}" type="presOf" srcId="{48810043-86E8-4F3F-A03A-FEEA6326828D}" destId="{148BF09E-048D-4ACF-B750-4DC51D9848D4}" srcOrd="0" destOrd="0" presId="urn:microsoft.com/office/officeart/2005/8/layout/orgChart1"/>
    <dgm:cxn modelId="{B67B06DF-B9CC-4CAD-AC61-495FDC7073B5}" srcId="{8AE203E9-EF28-4CD8-9C0E-E00C0B125998}" destId="{4E21327E-932E-4FF8-A4FC-9D2EAD962966}" srcOrd="0" destOrd="0" parTransId="{241822E9-3F59-47DD-AF6A-4FE8C5067F7A}" sibTransId="{83A4881C-2EEB-424E-BB7D-1132A4A14134}"/>
    <dgm:cxn modelId="{6403E260-682C-4872-911F-DF51719BECB1}" type="presOf" srcId="{3831E237-6025-476E-BDBC-8F48439407FE}" destId="{1AADBC59-B15B-4D42-BCD8-E7640A3FA2A6}" srcOrd="0" destOrd="0" presId="urn:microsoft.com/office/officeart/2005/8/layout/orgChart1"/>
    <dgm:cxn modelId="{72FBDB49-AC48-49D1-A433-8EBDF5C1C9F4}" srcId="{48810043-86E8-4F3F-A03A-FEEA6326828D}" destId="{975C304F-C378-418A-8556-49ABC186FF65}" srcOrd="1" destOrd="0" parTransId="{A35276A4-306B-46B0-B273-F13553FEC909}" sibTransId="{1E18ED1A-EB1D-4185-8514-5BB45C950FF6}"/>
    <dgm:cxn modelId="{8EDA08DA-6B67-4FD8-A8F1-070FEBDE3421}" type="presOf" srcId="{7880354C-3DF2-4817-BFA5-9879A7BB24BE}" destId="{DF8F1801-AF37-442B-B341-5CED850D5BC4}" srcOrd="0" destOrd="0" presId="urn:microsoft.com/office/officeart/2005/8/layout/orgChart1"/>
    <dgm:cxn modelId="{F9E9626C-0F72-4A84-8046-98E391065513}" srcId="{231C779C-DBE5-4DBF-86C4-CAAA5BCD66BC}" destId="{48810043-86E8-4F3F-A03A-FEEA6326828D}" srcOrd="2" destOrd="0" parTransId="{53A32EDE-B4D5-4277-9C98-9262B0C56B01}" sibTransId="{BD7FE6B5-A0BB-4A64-8305-5DD093DE775C}"/>
    <dgm:cxn modelId="{1479AFD3-B897-4548-9D24-D008F79F2D36}" type="presOf" srcId="{43589E31-B724-4701-BAA7-A2BB399335B1}" destId="{F83A43C9-8A08-4E26-B6EF-B0EA8CD4028D}" srcOrd="1" destOrd="0" presId="urn:microsoft.com/office/officeart/2005/8/layout/orgChart1"/>
    <dgm:cxn modelId="{5D54A6A8-6EAB-43B1-8A91-9C7F58B22165}" type="presOf" srcId="{E6EEB1BF-0629-457D-93F4-118685302E77}" destId="{2FBF023E-919D-44C5-837D-E5595F6A4B5C}" srcOrd="0" destOrd="0" presId="urn:microsoft.com/office/officeart/2005/8/layout/orgChart1"/>
    <dgm:cxn modelId="{C1E8910B-4160-4996-B171-E6D58E0AF60B}" type="presOf" srcId="{8AE203E9-EF28-4CD8-9C0E-E00C0B125998}" destId="{98404776-FDC6-4E01-8888-21C5938848D5}" srcOrd="0" destOrd="0" presId="urn:microsoft.com/office/officeart/2005/8/layout/orgChart1"/>
    <dgm:cxn modelId="{5B7525F4-98CB-43D2-8A67-3D1E11B600F5}" srcId="{B4AC7AE4-92E3-468D-869C-93385FB5AD6D}" destId="{FBBCE7A4-D530-47BD-8612-D97A272460A1}" srcOrd="2" destOrd="0" parTransId="{B8A02969-72D9-42D8-88A3-CCDF42CD1D70}" sibTransId="{A28DB1B2-92E3-4FDB-B590-66CEC92EC6EE}"/>
    <dgm:cxn modelId="{EA8E56C3-6488-47FD-8CAB-1A6852AA17A8}" srcId="{5CBCF1AA-806E-45D3-92D6-40DB090BC1C1}" destId="{9AA82557-BC4D-4558-AB05-5AA28E68D511}" srcOrd="0" destOrd="0" parTransId="{F368C4AC-8583-4147-991E-B9A33920F651}" sibTransId="{7B137699-99C1-4D06-B8D7-E0D6CBDE201C}"/>
    <dgm:cxn modelId="{37D815E0-AA72-4382-9E51-9CA7701012C4}" type="presOf" srcId="{4806381A-58DE-479E-8FFA-D2B0DB6CFB36}" destId="{60765E8E-9D35-4CB0-8041-018B7C404108}" srcOrd="0" destOrd="0" presId="urn:microsoft.com/office/officeart/2005/8/layout/orgChart1"/>
    <dgm:cxn modelId="{07398697-662C-432D-B2B7-3039706B9DF9}" type="presOf" srcId="{E8E590D3-3386-4693-8E6D-A3723FEBC380}" destId="{85926CE6-013C-431F-9FBB-43113E8B4C53}" srcOrd="1" destOrd="0" presId="urn:microsoft.com/office/officeart/2005/8/layout/orgChart1"/>
    <dgm:cxn modelId="{A5D0016D-8EBB-4B69-92DC-0C1C656634D8}" type="presOf" srcId="{A0D889C0-947E-4367-8074-BE84DCF3180A}" destId="{805CC12F-950D-4559-8DAB-3C2D4794FE6C}" srcOrd="0" destOrd="0" presId="urn:microsoft.com/office/officeart/2005/8/layout/orgChart1"/>
    <dgm:cxn modelId="{6A8D7DEB-7D79-4F32-9AED-4E408FAE7220}" srcId="{A9A8FD33-3D4A-4E46-B23A-50E9E5CF0EB3}" destId="{DBCF63A6-53D6-40DC-8FF9-86F9C8ECBB93}" srcOrd="0" destOrd="0" parTransId="{FDBC9664-7C81-4A3F-BE73-38A22B33844E}" sibTransId="{1C221998-8DD4-4FAC-823D-89C93C1E84AD}"/>
    <dgm:cxn modelId="{4BE91319-2F99-41B1-B69E-7FD5B619C1BA}" srcId="{A9A8FD33-3D4A-4E46-B23A-50E9E5CF0EB3}" destId="{99887AEC-4CD6-4EEF-A4DF-099500EF0BED}" srcOrd="1" destOrd="0" parTransId="{FDF19181-481A-4CE8-B43C-6B1FCAE0A753}" sibTransId="{18C28CD0-4CFD-4809-AB4C-649B358BA236}"/>
    <dgm:cxn modelId="{B4B25F4D-EC44-4EBA-88F5-6B3E9602398C}" type="presOf" srcId="{CCC8295F-CC1D-4FDF-A6C2-BA0412800520}" destId="{BFA90350-8A5B-4ABA-B954-87AECF75C024}" srcOrd="0" destOrd="0" presId="urn:microsoft.com/office/officeart/2005/8/layout/orgChart1"/>
    <dgm:cxn modelId="{AE74676D-8FA3-466A-8687-9626F996763C}" type="presOf" srcId="{DBCF63A6-53D6-40DC-8FF9-86F9C8ECBB93}" destId="{4DD096AE-4C56-4DED-98AF-080E2AD755D3}" srcOrd="1" destOrd="0" presId="urn:microsoft.com/office/officeart/2005/8/layout/orgChart1"/>
    <dgm:cxn modelId="{0A527E78-53C5-4B2C-BA5E-EA446FDCED88}" srcId="{B4AC7AE4-92E3-468D-869C-93385FB5AD6D}" destId="{25031687-6EFD-4CA8-86F2-8C490133A8CB}" srcOrd="1" destOrd="0" parTransId="{575A3127-5E88-4683-B170-CC6BE55FC7B7}" sibTransId="{277893BA-2AC2-43C0-9C3E-F82B440EE77F}"/>
    <dgm:cxn modelId="{9748E49E-57B3-46F1-8B97-46B397519C71}" type="presOf" srcId="{5CBCF1AA-806E-45D3-92D6-40DB090BC1C1}" destId="{115DFD25-9D98-48DD-A1CC-967796FC6F0E}" srcOrd="1" destOrd="0" presId="urn:microsoft.com/office/officeart/2005/8/layout/orgChart1"/>
    <dgm:cxn modelId="{403C4738-3EF8-4673-8E45-E80BB249AAA4}" type="presOf" srcId="{E8E590D3-3386-4693-8E6D-A3723FEBC380}" destId="{DBE0C674-1978-401E-9799-B6130BF72014}" srcOrd="0" destOrd="0" presId="urn:microsoft.com/office/officeart/2005/8/layout/orgChart1"/>
    <dgm:cxn modelId="{8CBA56CF-9593-4EB4-935A-F2E5ADB384BB}" type="presOf" srcId="{975C304F-C378-418A-8556-49ABC186FF65}" destId="{6E4E677F-D28D-43D7-809D-173D3A78FD84}" srcOrd="0" destOrd="0" presId="urn:microsoft.com/office/officeart/2005/8/layout/orgChart1"/>
    <dgm:cxn modelId="{A5F4CEF2-AE84-459F-9355-A8721F8A854C}" type="presOf" srcId="{FBBCE7A4-D530-47BD-8612-D97A272460A1}" destId="{79F4404C-2C1E-4B04-BA47-EC0ECDE4709B}" srcOrd="0" destOrd="0" presId="urn:microsoft.com/office/officeart/2005/8/layout/orgChart1"/>
    <dgm:cxn modelId="{B81672FB-3FA7-44A2-92C8-0253DF315498}" type="presOf" srcId="{7F93D09A-741E-4B3D-9571-B1C5FF74486A}" destId="{6101E289-A9B3-47D1-8B9D-D328A1221AA1}" srcOrd="0" destOrd="0" presId="urn:microsoft.com/office/officeart/2005/8/layout/orgChart1"/>
    <dgm:cxn modelId="{7A7768E7-442B-4117-890E-123C14CB1322}" srcId="{1D276979-237E-4B8F-A094-128493BFC602}" destId="{F10B6E43-B8B8-47BE-AA75-98EBBFB82C05}" srcOrd="3" destOrd="0" parTransId="{0537FB53-884B-40D1-8C38-701C97B37437}" sibTransId="{E2BF3BE5-19AB-4D3C-8F08-BBBB3A26401C}"/>
    <dgm:cxn modelId="{EF0D703C-5383-487D-8040-14FD115E88B2}" type="presOf" srcId="{4806381A-58DE-479E-8FFA-D2B0DB6CFB36}" destId="{567A8DB8-34AE-43D7-AE93-42217BD36CC1}" srcOrd="1" destOrd="0" presId="urn:microsoft.com/office/officeart/2005/8/layout/orgChart1"/>
    <dgm:cxn modelId="{DA6671CA-452D-43DD-BDC1-01947BFE3A4B}" type="presOf" srcId="{F10B6E43-B8B8-47BE-AA75-98EBBFB82C05}" destId="{97CB21EC-6CBA-46AA-9002-36FBA2CDC134}" srcOrd="0" destOrd="0" presId="urn:microsoft.com/office/officeart/2005/8/layout/orgChart1"/>
    <dgm:cxn modelId="{C7EE14C7-887E-4CA4-AE73-EC31BF1888C5}" type="presOf" srcId="{DBCF63A6-53D6-40DC-8FF9-86F9C8ECBB93}" destId="{12F57A30-CBB8-4B4B-8FEA-9AD5ECDA81C5}" srcOrd="0" destOrd="0" presId="urn:microsoft.com/office/officeart/2005/8/layout/orgChart1"/>
    <dgm:cxn modelId="{8629018B-11A9-4BCB-AC17-D9385A959749}" type="presOf" srcId="{DAB01D18-5C43-4A49-9F63-338D8A7ACE69}" destId="{3D10F3C8-7AEB-4D66-BB23-FAC4ABCF1C25}" srcOrd="0" destOrd="0" presId="urn:microsoft.com/office/officeart/2005/8/layout/orgChart1"/>
    <dgm:cxn modelId="{FEAF97B6-2C44-437C-AB30-1B653C83D5BF}" type="presOf" srcId="{CCC8295F-CC1D-4FDF-A6C2-BA0412800520}" destId="{7270FC93-61DA-4DA1-A67A-EC7D7B42C53A}" srcOrd="1" destOrd="0" presId="urn:microsoft.com/office/officeart/2005/8/layout/orgChart1"/>
    <dgm:cxn modelId="{1FEA4117-00FB-42AA-BEF8-6E3CC2E67B27}" type="presOf" srcId="{1D276979-237E-4B8F-A094-128493BFC602}" destId="{C1554871-5371-4AAC-AEC6-C6E2E3CC1604}" srcOrd="1" destOrd="0" presId="urn:microsoft.com/office/officeart/2005/8/layout/orgChart1"/>
    <dgm:cxn modelId="{FD903D3B-FC52-4165-A430-107F98286998}" type="presOf" srcId="{A35276A4-306B-46B0-B273-F13553FEC909}" destId="{E9E5546A-B340-4F5B-9019-642D38CB2FB1}" srcOrd="0" destOrd="0" presId="urn:microsoft.com/office/officeart/2005/8/layout/orgChart1"/>
    <dgm:cxn modelId="{1876A57E-FE25-40F9-A265-F4F049BD3ADD}" type="presOf" srcId="{7BF88BA3-AED5-4111-9366-08DEF72AAB6A}" destId="{45CCF208-CFB8-47BF-B2CA-3A49C3E09072}" srcOrd="0" destOrd="0" presId="urn:microsoft.com/office/officeart/2005/8/layout/orgChart1"/>
    <dgm:cxn modelId="{1BFA6D32-EEA8-451D-99BF-9E27B6AA6DF7}" type="presOf" srcId="{81409D47-C223-4122-8ADB-6058A878BCA1}" destId="{B6DA72CB-FA90-4C8C-AD09-741AE9D68DAB}" srcOrd="0" destOrd="0" presId="urn:microsoft.com/office/officeart/2005/8/layout/orgChart1"/>
    <dgm:cxn modelId="{A58F207F-1F37-4277-A3F9-A022B54213C9}" type="presOf" srcId="{FBBEE70A-005A-4DB0-9505-9676F86AAC91}" destId="{AE0D869B-DD37-42E8-948C-71991C28EC85}" srcOrd="0" destOrd="0" presId="urn:microsoft.com/office/officeart/2005/8/layout/orgChart1"/>
    <dgm:cxn modelId="{D160CD4F-231B-40FE-97D1-770D918DF320}" type="presOf" srcId="{53A32EDE-B4D5-4277-9C98-9262B0C56B01}" destId="{A50A9F60-B7DE-443C-B020-418CE6023FC3}" srcOrd="0" destOrd="0" presId="urn:microsoft.com/office/officeart/2005/8/layout/orgChart1"/>
    <dgm:cxn modelId="{D6D8C5F3-D5E3-4CC2-A8A2-1A969B2056C7}" srcId="{5B9B7016-1286-4EED-9820-C9F4FEA294DB}" destId="{231C779C-DBE5-4DBF-86C4-CAAA5BCD66BC}" srcOrd="0" destOrd="0" parTransId="{00FBC608-CC51-4BEC-99B6-28B390336784}" sibTransId="{0DE1C4D5-642E-4346-B13A-1CD369539729}"/>
    <dgm:cxn modelId="{0D49B66D-B5D6-4421-B5B7-BDF3A8D8BDB1}" type="presOf" srcId="{179E8767-03A0-43A4-9501-3FBA3A5682AE}" destId="{EE76805C-D507-4E08-B1ED-3BC8804295B7}" srcOrd="1" destOrd="0" presId="urn:microsoft.com/office/officeart/2005/8/layout/orgChart1"/>
    <dgm:cxn modelId="{FC28C131-7B65-4665-B340-5EF695532822}" type="presOf" srcId="{9AA82557-BC4D-4558-AB05-5AA28E68D511}" destId="{5162432E-E159-4EC1-99E8-CDF8F54262BF}" srcOrd="0" destOrd="0" presId="urn:microsoft.com/office/officeart/2005/8/layout/orgChart1"/>
    <dgm:cxn modelId="{51C820A3-EA66-4EC9-BFE4-BA6D2218742D}" srcId="{1D276979-237E-4B8F-A094-128493BFC602}" destId="{755A58A3-A959-4DE6-8EFE-8EFF97213962}" srcOrd="1" destOrd="0" parTransId="{FECB6595-8571-4E5E-9D90-0DC0A1CD92F1}" sibTransId="{8104B661-59F1-4FE7-A7A3-A3585924B3F6}"/>
    <dgm:cxn modelId="{112171DA-87F9-492D-B95D-1C3EF132C023}" type="presOf" srcId="{C963A1EF-D905-49CE-90B8-A69C82C7D82F}" destId="{C1F0C826-E372-40A6-AC09-DC981772AEAA}" srcOrd="0" destOrd="0" presId="urn:microsoft.com/office/officeart/2005/8/layout/orgChart1"/>
    <dgm:cxn modelId="{E20F9659-7A63-4E1B-AA12-7053B15939ED}" type="presOf" srcId="{4E21327E-932E-4FF8-A4FC-9D2EAD962966}" destId="{3ABA32A9-6959-4293-919C-ACF68C2310AC}" srcOrd="0" destOrd="0" presId="urn:microsoft.com/office/officeart/2005/8/layout/orgChart1"/>
    <dgm:cxn modelId="{22312998-A69F-4F3E-B977-C26F0A9D222B}" type="presOf" srcId="{99887AEC-4CD6-4EEF-A4DF-099500EF0BED}" destId="{A55DF770-6FCB-4518-A5EE-FE2712C928FF}" srcOrd="0" destOrd="0" presId="urn:microsoft.com/office/officeart/2005/8/layout/orgChart1"/>
    <dgm:cxn modelId="{789F1903-C4B1-45A3-9F1E-3FE840CBCBEC}" type="presOf" srcId="{4E21327E-932E-4FF8-A4FC-9D2EAD962966}" destId="{75AA53B7-5434-4EC7-89E5-E718D72E0905}" srcOrd="1" destOrd="0" presId="urn:microsoft.com/office/officeart/2005/8/layout/orgChart1"/>
    <dgm:cxn modelId="{E17CB725-24B3-443D-A962-FF3770BBB7E3}" type="presOf" srcId="{575A3127-5E88-4683-B170-CC6BE55FC7B7}" destId="{5B3A2915-AE87-4814-B55B-0055CE899EC4}" srcOrd="0" destOrd="0" presId="urn:microsoft.com/office/officeart/2005/8/layout/orgChart1"/>
    <dgm:cxn modelId="{347F5CEF-9E79-4208-97BB-C1908804A585}" type="presOf" srcId="{A3CE5BAD-921A-4327-96C8-30CEC7DFB7A4}" destId="{16899580-2A58-4E4B-BF90-3AF0692CE8F7}" srcOrd="1" destOrd="0" presId="urn:microsoft.com/office/officeart/2005/8/layout/orgChart1"/>
    <dgm:cxn modelId="{D5F01BF3-2B9F-456A-B360-02CD16D133B9}" srcId="{975C304F-C378-418A-8556-49ABC186FF65}" destId="{A3CE5BAD-921A-4327-96C8-30CEC7DFB7A4}" srcOrd="1" destOrd="0" parTransId="{CA363D3B-3550-473B-97A0-AE4F850C54F5}" sibTransId="{D412A7A1-9791-4D32-AC94-FDF5E9D86180}"/>
    <dgm:cxn modelId="{F9636A1E-C437-4187-8AF9-F21A8989E242}" srcId="{8AE203E9-EF28-4CD8-9C0E-E00C0B125998}" destId="{81409D47-C223-4122-8ADB-6058A878BCA1}" srcOrd="2" destOrd="0" parTransId="{4528FCC0-7E3C-440C-A34E-18FF96F8E862}" sibTransId="{94EB117C-BBBF-4333-9EB1-DD64D5AD0C58}"/>
    <dgm:cxn modelId="{97EFEB2F-F124-41A3-B357-6E7C0CA773B1}" type="presOf" srcId="{7001CA64-AA44-4B71-969B-A7F839330399}" destId="{1DD2687F-86F9-475E-8397-723F14B6CC3B}" srcOrd="0" destOrd="0" presId="urn:microsoft.com/office/officeart/2005/8/layout/orgChart1"/>
    <dgm:cxn modelId="{624CCCB8-BBFC-4BAA-80D7-3FBA900C4A43}" type="presOf" srcId="{FBBCE7A4-D530-47BD-8612-D97A272460A1}" destId="{9FAFA110-C9B9-44AA-820B-481D7622CCDC}" srcOrd="1" destOrd="0" presId="urn:microsoft.com/office/officeart/2005/8/layout/orgChart1"/>
    <dgm:cxn modelId="{89BC5EF0-90EC-47C3-80A3-A860F59F8C62}" srcId="{E8E590D3-3386-4693-8E6D-A3723FEBC380}" destId="{5CBCF1AA-806E-45D3-92D6-40DB090BC1C1}" srcOrd="0" destOrd="0" parTransId="{E4EF24BD-9B02-4F98-AE8F-04C7AC1130C8}" sibTransId="{182F90F4-0F5D-4CA6-9017-8D0E73099AF0}"/>
    <dgm:cxn modelId="{8A741527-BE8B-4C13-BB32-6FF6A19C4321}" type="presOf" srcId="{3D9701F7-9095-462D-AB5A-F51B4161EE43}" destId="{2F31872B-D76D-49E3-B1DE-CF9FA47A4B7E}" srcOrd="0" destOrd="0" presId="urn:microsoft.com/office/officeart/2005/8/layout/orgChart1"/>
    <dgm:cxn modelId="{04329A41-4DF4-4A2C-A26E-D42A2D107253}" type="presOf" srcId="{5B9B7016-1286-4EED-9820-C9F4FEA294DB}" destId="{B9BD9F79-6262-415D-8314-C9F37066754E}" srcOrd="0" destOrd="0" presId="urn:microsoft.com/office/officeart/2005/8/layout/orgChart1"/>
    <dgm:cxn modelId="{454E9B6F-963B-4F92-AD02-CA544446E377}" type="presOf" srcId="{E4EF24BD-9B02-4F98-AE8F-04C7AC1130C8}" destId="{383B0A6A-3138-4D30-B737-4EAA79783A9C}" srcOrd="0" destOrd="0" presId="urn:microsoft.com/office/officeart/2005/8/layout/orgChart1"/>
    <dgm:cxn modelId="{9E5273E7-C321-43E5-AD3D-E8E9BFE795BF}" srcId="{8AE203E9-EF28-4CD8-9C0E-E00C0B125998}" destId="{86920DDB-B09F-48A4-8B44-8449A7901B71}" srcOrd="1" destOrd="0" parTransId="{A0D889C0-947E-4367-8074-BE84DCF3180A}" sibTransId="{0907C2DF-63BF-42AC-A74F-EC32D6C06F36}"/>
    <dgm:cxn modelId="{FA463EBE-2EC2-4B09-85AF-9297CC80FA30}" type="presOf" srcId="{21CD5AD4-B4D3-431F-8A3B-6C2FF2B0F408}" destId="{A2E2DA61-2E3E-49F9-8D7B-609BF020B28F}" srcOrd="0" destOrd="0" presId="urn:microsoft.com/office/officeart/2005/8/layout/orgChart1"/>
    <dgm:cxn modelId="{7D6849F6-175B-4E5D-9F48-198F5B8583C9}" type="presOf" srcId="{43589E31-B724-4701-BAA7-A2BB399335B1}" destId="{11629E65-C828-4A1A-B15B-80F199AAA443}" srcOrd="0" destOrd="0" presId="urn:microsoft.com/office/officeart/2005/8/layout/orgChart1"/>
    <dgm:cxn modelId="{5B98E2EA-35EC-4230-ADA0-48FF698FFDE7}" srcId="{231C779C-DBE5-4DBF-86C4-CAAA5BCD66BC}" destId="{1D276979-237E-4B8F-A094-128493BFC602}" srcOrd="3" destOrd="0" parTransId="{7BF88BA3-AED5-4111-9366-08DEF72AAB6A}" sibTransId="{B3C9EEDF-22DA-4EDC-97B9-46CFF4C2D66B}"/>
    <dgm:cxn modelId="{907EB6E2-708D-46BE-8886-6B56B06F4708}" type="presOf" srcId="{86920DDB-B09F-48A4-8B44-8449A7901B71}" destId="{44277037-D034-4277-9FAD-B357458B0093}" srcOrd="1" destOrd="0" presId="urn:microsoft.com/office/officeart/2005/8/layout/orgChart1"/>
    <dgm:cxn modelId="{41167928-FDAC-4BEE-9ED5-FE7C9FAEDF51}" type="presOf" srcId="{F368C4AC-8583-4147-991E-B9A33920F651}" destId="{03AFD1D2-FF5B-479B-AB59-EB90F7F662A5}" srcOrd="0" destOrd="0" presId="urn:microsoft.com/office/officeart/2005/8/layout/orgChart1"/>
    <dgm:cxn modelId="{6078C7F4-9422-43D7-91F3-D27164B3F9F9}" type="presOf" srcId="{E01FBC1D-7C37-4C48-BCA7-EA54AD9CD866}" destId="{FD7C8488-1260-4292-895E-7F7C176FC65B}" srcOrd="0" destOrd="0" presId="urn:microsoft.com/office/officeart/2005/8/layout/orgChart1"/>
    <dgm:cxn modelId="{F31FFFCF-5D26-45E4-897A-401DA15082C0}" type="presOf" srcId="{4528FCC0-7E3C-440C-A34E-18FF96F8E862}" destId="{BEA172D3-B6E5-4E7B-A167-76F4F3433CF7}" srcOrd="0" destOrd="0" presId="urn:microsoft.com/office/officeart/2005/8/layout/orgChart1"/>
    <dgm:cxn modelId="{64305108-38A5-43DA-8ACD-B6C6B8C1609A}" type="presOf" srcId="{975C304F-C378-418A-8556-49ABC186FF65}" destId="{CD911D8F-D3E0-443E-9F59-34242AA0C8F5}" srcOrd="1" destOrd="0" presId="urn:microsoft.com/office/officeart/2005/8/layout/orgChart1"/>
    <dgm:cxn modelId="{C716A4BD-4FC1-4C46-8079-5EEFE225A874}" type="presOf" srcId="{B4AC7AE4-92E3-468D-869C-93385FB5AD6D}" destId="{6F31065D-5149-4466-9077-9197CCE83F1B}" srcOrd="1" destOrd="0" presId="urn:microsoft.com/office/officeart/2005/8/layout/orgChart1"/>
    <dgm:cxn modelId="{8611949F-1A9A-4342-BE09-DF5FE918D2EA}" type="presOf" srcId="{CA363D3B-3550-473B-97A0-AE4F850C54F5}" destId="{8A95CFDE-F6B5-4F1A-AF46-9B67F39B74C5}" srcOrd="0" destOrd="0" presId="urn:microsoft.com/office/officeart/2005/8/layout/orgChart1"/>
    <dgm:cxn modelId="{04B6FC04-0BC6-41AB-ABD7-104DE5E93D71}" srcId="{5CBCF1AA-806E-45D3-92D6-40DB090BC1C1}" destId="{3D9701F7-9095-462D-AB5A-F51B4161EE43}" srcOrd="3" destOrd="0" parTransId="{7001CA64-AA44-4B71-969B-A7F839330399}" sibTransId="{0F862553-C988-4990-8104-BF7AB236C7D3}"/>
    <dgm:cxn modelId="{C6F9A147-05D7-4E12-8245-A47BC8E6F121}" type="presOf" srcId="{0DECC0B1-E666-4971-A20C-C16A0B9075CE}" destId="{60798991-E2CD-4CE9-A088-3C1D6ECABDC8}" srcOrd="1" destOrd="0" presId="urn:microsoft.com/office/officeart/2005/8/layout/orgChart1"/>
    <dgm:cxn modelId="{594E7DB5-0684-4AB8-9ADF-D0EA6B0CB1A8}" srcId="{5CBCF1AA-806E-45D3-92D6-40DB090BC1C1}" destId="{179E8767-03A0-43A4-9501-3FBA3A5682AE}" srcOrd="2" destOrd="0" parTransId="{E01FBC1D-7C37-4C48-BCA7-EA54AD9CD866}" sibTransId="{897B2CCE-223F-49ED-8F0A-835070490950}"/>
    <dgm:cxn modelId="{7DE0FE6E-5194-4A61-BEF5-7F69E58A7224}" srcId="{5CBCF1AA-806E-45D3-92D6-40DB090BC1C1}" destId="{E6EEB1BF-0629-457D-93F4-118685302E77}" srcOrd="1" destOrd="0" parTransId="{B078E2B1-4F9B-4D54-843D-A624CF688FB2}" sibTransId="{6CE3BC8F-4EA6-4838-9668-43998D760460}"/>
    <dgm:cxn modelId="{99F99483-4D4E-4C5B-8383-7CBAB02CC615}" type="presOf" srcId="{1D276979-237E-4B8F-A094-128493BFC602}" destId="{459FEA81-3E3C-46A8-A768-2D5472438FC1}" srcOrd="0" destOrd="0" presId="urn:microsoft.com/office/officeart/2005/8/layout/orgChart1"/>
    <dgm:cxn modelId="{C1241247-99C4-4D7F-B6FF-09C480C039A9}" type="presOf" srcId="{A9A8FD33-3D4A-4E46-B23A-50E9E5CF0EB3}" destId="{06FFF9CF-7775-4F68-9DB6-5644BD23A30B}" srcOrd="1" destOrd="0" presId="urn:microsoft.com/office/officeart/2005/8/layout/orgChart1"/>
    <dgm:cxn modelId="{0F42EE2A-3572-49C6-A956-860EF012E8CD}" srcId="{231C779C-DBE5-4DBF-86C4-CAAA5BCD66BC}" destId="{E8E590D3-3386-4693-8E6D-A3723FEBC380}" srcOrd="0" destOrd="0" parTransId="{7880354C-3DF2-4817-BFA5-9879A7BB24BE}" sibTransId="{F0013A28-A5D6-4735-B1C3-8E94C4B0CE81}"/>
    <dgm:cxn modelId="{7DCDF0E2-F1F4-42F3-88D5-28732710A457}" type="presOf" srcId="{5A45975A-3275-486E-A6F1-1549A955375C}" destId="{3A41A891-BF5D-4787-9047-A36D4CD386D2}" srcOrd="0" destOrd="0" presId="urn:microsoft.com/office/officeart/2005/8/layout/orgChart1"/>
    <dgm:cxn modelId="{2B1C00DD-67AC-4029-A902-AC6E5464B3F7}" srcId="{E8E590D3-3386-4693-8E6D-A3723FEBC380}" destId="{8AE203E9-EF28-4CD8-9C0E-E00C0B125998}" srcOrd="1" destOrd="0" parTransId="{E643B427-48D8-45A1-846A-DAB42E912B1C}" sibTransId="{54282CA2-D34A-4027-A821-CBBF29450DCD}"/>
    <dgm:cxn modelId="{CE2876D9-15E5-4E8A-AA00-B0582911D682}" type="presOf" srcId="{FDF19181-481A-4CE8-B43C-6B1FCAE0A753}" destId="{09D983EA-29A2-4B40-93A5-594443206DD7}" srcOrd="0" destOrd="0" presId="urn:microsoft.com/office/officeart/2005/8/layout/orgChart1"/>
    <dgm:cxn modelId="{BB036AA4-D193-4520-BEDA-F7FF51EAD331}" type="presOf" srcId="{A3CE5BAD-921A-4327-96C8-30CEC7DFB7A4}" destId="{23585BC2-DE7E-445B-A78A-BAEFFC0C836A}" srcOrd="0" destOrd="0" presId="urn:microsoft.com/office/officeart/2005/8/layout/orgChart1"/>
    <dgm:cxn modelId="{951E82A3-D8B0-4C9A-BB31-0CE26A38723B}" type="presOf" srcId="{0537FB53-884B-40D1-8C38-701C97B37437}" destId="{E8C61C3A-1E38-400A-8A3F-395E7DEE12D4}" srcOrd="0" destOrd="0" presId="urn:microsoft.com/office/officeart/2005/8/layout/orgChart1"/>
    <dgm:cxn modelId="{4A15DBA8-61B7-4FA2-A9B8-BB0B7F4639E7}" type="presOf" srcId="{241822E9-3F59-47DD-AF6A-4FE8C5067F7A}" destId="{7ED4F63A-A072-4179-A6A6-F14B2F8CC67D}" srcOrd="0" destOrd="0" presId="urn:microsoft.com/office/officeart/2005/8/layout/orgChart1"/>
    <dgm:cxn modelId="{9D86BBFB-989C-4FAB-8A75-FCFA5102BC4D}" type="presOf" srcId="{86920DDB-B09F-48A4-8B44-8449A7901B71}" destId="{01E667E1-746D-4778-B9EF-B4A8B80AE040}" srcOrd="0" destOrd="0" presId="urn:microsoft.com/office/officeart/2005/8/layout/orgChart1"/>
    <dgm:cxn modelId="{BFD4D046-EFC8-4A52-8E1D-6F78CA61DD31}" type="presOf" srcId="{231C779C-DBE5-4DBF-86C4-CAAA5BCD66BC}" destId="{A153135B-6170-405B-8139-85FA997105A5}" srcOrd="0" destOrd="0" presId="urn:microsoft.com/office/officeart/2005/8/layout/orgChart1"/>
    <dgm:cxn modelId="{3E693478-3826-4DE5-AB32-F8D3CEFB2609}" type="presOf" srcId="{FDBC9664-7C81-4A3F-BE73-38A22B33844E}" destId="{E57A0C1B-6E0B-4F87-9A2A-5184E7F0DA4B}" srcOrd="0" destOrd="0" presId="urn:microsoft.com/office/officeart/2005/8/layout/orgChart1"/>
    <dgm:cxn modelId="{3A9C99C0-AA63-4F65-9DC8-FAC7B295741D}" type="presOf" srcId="{48810043-86E8-4F3F-A03A-FEEA6326828D}" destId="{C03E952D-719C-4B12-8899-09C38EB635C9}" srcOrd="1" destOrd="0" presId="urn:microsoft.com/office/officeart/2005/8/layout/orgChart1"/>
    <dgm:cxn modelId="{20DAD2DB-FDFB-4EC1-A3A7-47FEDC5D6FEB}" srcId="{8AE203E9-EF28-4CD8-9C0E-E00C0B125998}" destId="{4806381A-58DE-479E-8FFA-D2B0DB6CFB36}" srcOrd="3" destOrd="0" parTransId="{79570DFB-1BBC-4D23-BE81-52586FA9EA11}" sibTransId="{1C12014A-1B99-4AEA-ACF9-5185871E0F4F}"/>
    <dgm:cxn modelId="{BAAF2D91-47EA-47FF-98EB-D567D86E4472}" type="presOf" srcId="{25031687-6EFD-4CA8-86F2-8C490133A8CB}" destId="{065C07D9-69D8-49B7-9199-831ED56749E8}" srcOrd="0" destOrd="0" presId="urn:microsoft.com/office/officeart/2005/8/layout/orgChart1"/>
    <dgm:cxn modelId="{5FD22A0B-3A9F-4FA2-AE16-CDE82C5CE6D9}" srcId="{1D276979-237E-4B8F-A094-128493BFC602}" destId="{0DECC0B1-E666-4971-A20C-C16A0B9075CE}" srcOrd="0" destOrd="0" parTransId="{FBBEE70A-005A-4DB0-9505-9676F86AAC91}" sibTransId="{EA012FE2-2FE2-43C0-B349-33FDB20EB160}"/>
    <dgm:cxn modelId="{47D44E39-3A65-477C-9D9C-5B3237E55064}" srcId="{231C779C-DBE5-4DBF-86C4-CAAA5BCD66BC}" destId="{B4AC7AE4-92E3-468D-869C-93385FB5AD6D}" srcOrd="1" destOrd="0" parTransId="{7F93D09A-741E-4B3D-9571-B1C5FF74486A}" sibTransId="{67D7F8FD-6C16-41E7-8181-D7CD2D1A8A80}"/>
    <dgm:cxn modelId="{D0972B7F-4503-4739-B426-1860269CFAAC}" type="presOf" srcId="{762CEC22-D579-4292-86B5-703E2FBF488E}" destId="{6F34DF41-828E-48BB-9CC1-6B0F2B4AE8AB}" srcOrd="1" destOrd="0" presId="urn:microsoft.com/office/officeart/2005/8/layout/orgChart1"/>
    <dgm:cxn modelId="{66F2D66D-FC0A-4B7E-B6B8-61D4E77B3B96}" type="presOf" srcId="{B078E2B1-4F9B-4D54-843D-A624CF688FB2}" destId="{318558D4-4986-4BFB-B727-03D12A9445C1}" srcOrd="0" destOrd="0" presId="urn:microsoft.com/office/officeart/2005/8/layout/orgChart1"/>
    <dgm:cxn modelId="{DD01BBBF-BA3C-410B-9EDB-D8F7BD715193}" type="presParOf" srcId="{B9BD9F79-6262-415D-8314-C9F37066754E}" destId="{FDD4DA5F-C021-4647-ADA4-5EBED4950E3A}" srcOrd="0" destOrd="0" presId="urn:microsoft.com/office/officeart/2005/8/layout/orgChart1"/>
    <dgm:cxn modelId="{4F1FFCC4-7F1C-4E11-A337-392773B65304}" type="presParOf" srcId="{FDD4DA5F-C021-4647-ADA4-5EBED4950E3A}" destId="{A7363FF8-2029-4CC9-B67D-3DB09703091F}" srcOrd="0" destOrd="0" presId="urn:microsoft.com/office/officeart/2005/8/layout/orgChart1"/>
    <dgm:cxn modelId="{A6683D1F-7F1C-4DCF-9090-338715B034F5}" type="presParOf" srcId="{A7363FF8-2029-4CC9-B67D-3DB09703091F}" destId="{A153135B-6170-405B-8139-85FA997105A5}" srcOrd="0" destOrd="0" presId="urn:microsoft.com/office/officeart/2005/8/layout/orgChart1"/>
    <dgm:cxn modelId="{B767F224-F889-4342-B3A9-20B3A18F2A42}" type="presParOf" srcId="{A7363FF8-2029-4CC9-B67D-3DB09703091F}" destId="{DCFFCE6A-E83D-4590-91B5-83675FB6B152}" srcOrd="1" destOrd="0" presId="urn:microsoft.com/office/officeart/2005/8/layout/orgChart1"/>
    <dgm:cxn modelId="{BBD3BC0C-0653-49F8-A84A-6779F6DA0F0E}" type="presParOf" srcId="{FDD4DA5F-C021-4647-ADA4-5EBED4950E3A}" destId="{DAFE9625-6610-4C31-A924-9E1DD4C3FC1C}" srcOrd="1" destOrd="0" presId="urn:microsoft.com/office/officeart/2005/8/layout/orgChart1"/>
    <dgm:cxn modelId="{4D3934D8-AB70-4C19-9EE4-F487FBDD7D80}" type="presParOf" srcId="{DAFE9625-6610-4C31-A924-9E1DD4C3FC1C}" destId="{DF8F1801-AF37-442B-B341-5CED850D5BC4}" srcOrd="0" destOrd="0" presId="urn:microsoft.com/office/officeart/2005/8/layout/orgChart1"/>
    <dgm:cxn modelId="{C0A2750C-BBD3-487C-852B-CAFAD9EF1220}" type="presParOf" srcId="{DAFE9625-6610-4C31-A924-9E1DD4C3FC1C}" destId="{5B1B88AD-82B4-4860-9471-5A1D113EB05D}" srcOrd="1" destOrd="0" presId="urn:microsoft.com/office/officeart/2005/8/layout/orgChart1"/>
    <dgm:cxn modelId="{531CC1AE-9886-4662-9722-C8F4A6D3DC22}" type="presParOf" srcId="{5B1B88AD-82B4-4860-9471-5A1D113EB05D}" destId="{48DA4C18-64FC-4CCB-B0D9-7472F54518F9}" srcOrd="0" destOrd="0" presId="urn:microsoft.com/office/officeart/2005/8/layout/orgChart1"/>
    <dgm:cxn modelId="{868A9A1C-07F5-42E1-865A-B9810EB7A9B0}" type="presParOf" srcId="{48DA4C18-64FC-4CCB-B0D9-7472F54518F9}" destId="{DBE0C674-1978-401E-9799-B6130BF72014}" srcOrd="0" destOrd="0" presId="urn:microsoft.com/office/officeart/2005/8/layout/orgChart1"/>
    <dgm:cxn modelId="{95F4192E-1529-4819-A030-212E4E771DF2}" type="presParOf" srcId="{48DA4C18-64FC-4CCB-B0D9-7472F54518F9}" destId="{85926CE6-013C-431F-9FBB-43113E8B4C53}" srcOrd="1" destOrd="0" presId="urn:microsoft.com/office/officeart/2005/8/layout/orgChart1"/>
    <dgm:cxn modelId="{46B8E6BE-B0A7-411F-8981-46F34B22DE70}" type="presParOf" srcId="{5B1B88AD-82B4-4860-9471-5A1D113EB05D}" destId="{FBD55B70-73CC-4B37-A6A8-AC55503E8B1F}" srcOrd="1" destOrd="0" presId="urn:microsoft.com/office/officeart/2005/8/layout/orgChart1"/>
    <dgm:cxn modelId="{772C2728-29CF-4760-8F1B-6AD6168AEF21}" type="presParOf" srcId="{FBD55B70-73CC-4B37-A6A8-AC55503E8B1F}" destId="{383B0A6A-3138-4D30-B737-4EAA79783A9C}" srcOrd="0" destOrd="0" presId="urn:microsoft.com/office/officeart/2005/8/layout/orgChart1"/>
    <dgm:cxn modelId="{461724B3-B1A7-4289-918C-B36C96CA6914}" type="presParOf" srcId="{FBD55B70-73CC-4B37-A6A8-AC55503E8B1F}" destId="{4A0A61DF-C713-4C45-AC83-235D2E28003C}" srcOrd="1" destOrd="0" presId="urn:microsoft.com/office/officeart/2005/8/layout/orgChart1"/>
    <dgm:cxn modelId="{11F247DC-31B5-466A-8ED0-CEDC249F4973}" type="presParOf" srcId="{4A0A61DF-C713-4C45-AC83-235D2E28003C}" destId="{E176B8A3-3E65-4B4E-BEBE-16A66C828429}" srcOrd="0" destOrd="0" presId="urn:microsoft.com/office/officeart/2005/8/layout/orgChart1"/>
    <dgm:cxn modelId="{7624F1E9-5178-4779-9FC8-EEA527EB2A02}" type="presParOf" srcId="{E176B8A3-3E65-4B4E-BEBE-16A66C828429}" destId="{F8F8C3FF-0EA8-48E6-9C26-8476E96576D7}" srcOrd="0" destOrd="0" presId="urn:microsoft.com/office/officeart/2005/8/layout/orgChart1"/>
    <dgm:cxn modelId="{716E3FFC-599D-4813-98B1-07A60CEF6494}" type="presParOf" srcId="{E176B8A3-3E65-4B4E-BEBE-16A66C828429}" destId="{115DFD25-9D98-48DD-A1CC-967796FC6F0E}" srcOrd="1" destOrd="0" presId="urn:microsoft.com/office/officeart/2005/8/layout/orgChart1"/>
    <dgm:cxn modelId="{A0B715E5-49E6-41C7-85A4-BA4819B26DFB}" type="presParOf" srcId="{4A0A61DF-C713-4C45-AC83-235D2E28003C}" destId="{25E36738-31D6-48D4-9507-2F0A82740BDA}" srcOrd="1" destOrd="0" presId="urn:microsoft.com/office/officeart/2005/8/layout/orgChart1"/>
    <dgm:cxn modelId="{E8EF7BFC-EBE0-4E6F-9ADF-A0112A3FED75}" type="presParOf" srcId="{25E36738-31D6-48D4-9507-2F0A82740BDA}" destId="{03AFD1D2-FF5B-479B-AB59-EB90F7F662A5}" srcOrd="0" destOrd="0" presId="urn:microsoft.com/office/officeart/2005/8/layout/orgChart1"/>
    <dgm:cxn modelId="{1BAF3432-EA8B-4FE0-9445-439309FC655E}" type="presParOf" srcId="{25E36738-31D6-48D4-9507-2F0A82740BDA}" destId="{1B6EA17E-5C7F-4B58-9A80-BE5168A2F5EF}" srcOrd="1" destOrd="0" presId="urn:microsoft.com/office/officeart/2005/8/layout/orgChart1"/>
    <dgm:cxn modelId="{FCAC851F-54BE-4D08-AC92-6BBE60557B53}" type="presParOf" srcId="{1B6EA17E-5C7F-4B58-9A80-BE5168A2F5EF}" destId="{DBF91A35-D5B1-4798-9313-3E2D575D7724}" srcOrd="0" destOrd="0" presId="urn:microsoft.com/office/officeart/2005/8/layout/orgChart1"/>
    <dgm:cxn modelId="{DD482551-0769-4734-89C4-55611DC819DA}" type="presParOf" srcId="{DBF91A35-D5B1-4798-9313-3E2D575D7724}" destId="{5162432E-E159-4EC1-99E8-CDF8F54262BF}" srcOrd="0" destOrd="0" presId="urn:microsoft.com/office/officeart/2005/8/layout/orgChart1"/>
    <dgm:cxn modelId="{8D633B84-BFE5-4216-AECB-E8E719A8EDF6}" type="presParOf" srcId="{DBF91A35-D5B1-4798-9313-3E2D575D7724}" destId="{2B249796-5FA6-44E4-865E-966E74145119}" srcOrd="1" destOrd="0" presId="urn:microsoft.com/office/officeart/2005/8/layout/orgChart1"/>
    <dgm:cxn modelId="{82195BEA-6853-4B73-82F6-70B0F41E0BCC}" type="presParOf" srcId="{1B6EA17E-5C7F-4B58-9A80-BE5168A2F5EF}" destId="{487DD7DC-D463-402C-9C4B-9A53563D3960}" srcOrd="1" destOrd="0" presId="urn:microsoft.com/office/officeart/2005/8/layout/orgChart1"/>
    <dgm:cxn modelId="{655FEFFD-1BAB-4A92-BA79-A2717B8403B4}" type="presParOf" srcId="{1B6EA17E-5C7F-4B58-9A80-BE5168A2F5EF}" destId="{CF1B8D52-22CC-43C8-9006-D36243FBA1B0}" srcOrd="2" destOrd="0" presId="urn:microsoft.com/office/officeart/2005/8/layout/orgChart1"/>
    <dgm:cxn modelId="{6A4E0A61-E8D1-42CC-BBDF-3A77FF1E6744}" type="presParOf" srcId="{25E36738-31D6-48D4-9507-2F0A82740BDA}" destId="{318558D4-4986-4BFB-B727-03D12A9445C1}" srcOrd="2" destOrd="0" presId="urn:microsoft.com/office/officeart/2005/8/layout/orgChart1"/>
    <dgm:cxn modelId="{A375249A-77BC-4A3D-B921-156BE6AF41DF}" type="presParOf" srcId="{25E36738-31D6-48D4-9507-2F0A82740BDA}" destId="{4BA18587-A22B-4764-9F97-43B7217429AF}" srcOrd="3" destOrd="0" presId="urn:microsoft.com/office/officeart/2005/8/layout/orgChart1"/>
    <dgm:cxn modelId="{D57004D1-BD34-43A8-8DBF-54D891A38899}" type="presParOf" srcId="{4BA18587-A22B-4764-9F97-43B7217429AF}" destId="{FB036B55-39BC-4BF2-9208-AC5821701E62}" srcOrd="0" destOrd="0" presId="urn:microsoft.com/office/officeart/2005/8/layout/orgChart1"/>
    <dgm:cxn modelId="{D52AD466-F179-4DB4-B94C-21872801B1EB}" type="presParOf" srcId="{FB036B55-39BC-4BF2-9208-AC5821701E62}" destId="{2FBF023E-919D-44C5-837D-E5595F6A4B5C}" srcOrd="0" destOrd="0" presId="urn:microsoft.com/office/officeart/2005/8/layout/orgChart1"/>
    <dgm:cxn modelId="{3FEA6917-A113-4EB9-922A-A0422DD72D46}" type="presParOf" srcId="{FB036B55-39BC-4BF2-9208-AC5821701E62}" destId="{E7B24DAB-1AAC-4E14-BA5E-26972861AAB6}" srcOrd="1" destOrd="0" presId="urn:microsoft.com/office/officeart/2005/8/layout/orgChart1"/>
    <dgm:cxn modelId="{6D6918CE-1175-4B6C-8EC5-F40DB1A15873}" type="presParOf" srcId="{4BA18587-A22B-4764-9F97-43B7217429AF}" destId="{73AE495D-2B70-4B4A-8780-7C561AFACA31}" srcOrd="1" destOrd="0" presId="urn:microsoft.com/office/officeart/2005/8/layout/orgChart1"/>
    <dgm:cxn modelId="{EC479A1C-AE32-453C-890E-AACB4A5F2BD0}" type="presParOf" srcId="{4BA18587-A22B-4764-9F97-43B7217429AF}" destId="{66CC26A1-B45E-483C-9B03-0DAE39EB22BD}" srcOrd="2" destOrd="0" presId="urn:microsoft.com/office/officeart/2005/8/layout/orgChart1"/>
    <dgm:cxn modelId="{07BF4189-C7CE-4F4A-8DF8-0E2BBB5AB856}" type="presParOf" srcId="{25E36738-31D6-48D4-9507-2F0A82740BDA}" destId="{FD7C8488-1260-4292-895E-7F7C176FC65B}" srcOrd="4" destOrd="0" presId="urn:microsoft.com/office/officeart/2005/8/layout/orgChart1"/>
    <dgm:cxn modelId="{6E203A9A-4671-471E-A925-791564AD433E}" type="presParOf" srcId="{25E36738-31D6-48D4-9507-2F0A82740BDA}" destId="{128F2335-D413-4E54-875F-91FF8E316211}" srcOrd="5" destOrd="0" presId="urn:microsoft.com/office/officeart/2005/8/layout/orgChart1"/>
    <dgm:cxn modelId="{25A8B94B-9C59-4342-BE77-7837C5071192}" type="presParOf" srcId="{128F2335-D413-4E54-875F-91FF8E316211}" destId="{5AFA0872-5835-422B-8152-3FA64DE7BA34}" srcOrd="0" destOrd="0" presId="urn:microsoft.com/office/officeart/2005/8/layout/orgChart1"/>
    <dgm:cxn modelId="{E445164A-C10C-483D-BCA9-9CAD54E81548}" type="presParOf" srcId="{5AFA0872-5835-422B-8152-3FA64DE7BA34}" destId="{C9CE6AFA-98FD-425F-B51D-BEC923A66EC8}" srcOrd="0" destOrd="0" presId="urn:microsoft.com/office/officeart/2005/8/layout/orgChart1"/>
    <dgm:cxn modelId="{F00984C5-B064-4ECB-817F-FC06000CF51C}" type="presParOf" srcId="{5AFA0872-5835-422B-8152-3FA64DE7BA34}" destId="{EE76805C-D507-4E08-B1ED-3BC8804295B7}" srcOrd="1" destOrd="0" presId="urn:microsoft.com/office/officeart/2005/8/layout/orgChart1"/>
    <dgm:cxn modelId="{9271EFAF-4C3C-4F9B-B049-41C8E1AE91C0}" type="presParOf" srcId="{128F2335-D413-4E54-875F-91FF8E316211}" destId="{FB838F71-A573-4CA8-9966-6783F1211F78}" srcOrd="1" destOrd="0" presId="urn:microsoft.com/office/officeart/2005/8/layout/orgChart1"/>
    <dgm:cxn modelId="{74D7540F-5850-45D5-B3C7-A17F80B87BE3}" type="presParOf" srcId="{128F2335-D413-4E54-875F-91FF8E316211}" destId="{FFAE25F1-C247-4D48-BB3C-8889B21C6D96}" srcOrd="2" destOrd="0" presId="urn:microsoft.com/office/officeart/2005/8/layout/orgChart1"/>
    <dgm:cxn modelId="{9E73864F-2639-4409-A8EB-0844B488DA96}" type="presParOf" srcId="{25E36738-31D6-48D4-9507-2F0A82740BDA}" destId="{1DD2687F-86F9-475E-8397-723F14B6CC3B}" srcOrd="6" destOrd="0" presId="urn:microsoft.com/office/officeart/2005/8/layout/orgChart1"/>
    <dgm:cxn modelId="{1B467A3B-26A2-4D98-AE11-E31D2F51E600}" type="presParOf" srcId="{25E36738-31D6-48D4-9507-2F0A82740BDA}" destId="{FE5610AC-03B5-4F11-A685-FD8B4551CCE3}" srcOrd="7" destOrd="0" presId="urn:microsoft.com/office/officeart/2005/8/layout/orgChart1"/>
    <dgm:cxn modelId="{266A0991-FA0A-4683-BE17-5A93CB34EBE7}" type="presParOf" srcId="{FE5610AC-03B5-4F11-A685-FD8B4551CCE3}" destId="{F80C7C8E-51D4-49F0-B163-CB4250A35608}" srcOrd="0" destOrd="0" presId="urn:microsoft.com/office/officeart/2005/8/layout/orgChart1"/>
    <dgm:cxn modelId="{247C94D8-46A7-41B7-A873-9321D3BB3F27}" type="presParOf" srcId="{F80C7C8E-51D4-49F0-B163-CB4250A35608}" destId="{2F31872B-D76D-49E3-B1DE-CF9FA47A4B7E}" srcOrd="0" destOrd="0" presId="urn:microsoft.com/office/officeart/2005/8/layout/orgChart1"/>
    <dgm:cxn modelId="{34DD99EE-3686-4A0E-B52A-6B588DAC3444}" type="presParOf" srcId="{F80C7C8E-51D4-49F0-B163-CB4250A35608}" destId="{62039CEB-2E78-402B-B589-BA69CD1BAAC6}" srcOrd="1" destOrd="0" presId="urn:microsoft.com/office/officeart/2005/8/layout/orgChart1"/>
    <dgm:cxn modelId="{78CB4AFB-BEFB-462E-9062-8B4F3B436153}" type="presParOf" srcId="{FE5610AC-03B5-4F11-A685-FD8B4551CCE3}" destId="{4F493407-507D-43F0-A4D1-57CEB9321BB9}" srcOrd="1" destOrd="0" presId="urn:microsoft.com/office/officeart/2005/8/layout/orgChart1"/>
    <dgm:cxn modelId="{DAA5BE25-A86D-41A6-913F-99412B68D7AF}" type="presParOf" srcId="{FE5610AC-03B5-4F11-A685-FD8B4551CCE3}" destId="{9744D256-EDFB-4A3F-88B2-AFFA9FE20F5E}" srcOrd="2" destOrd="0" presId="urn:microsoft.com/office/officeart/2005/8/layout/orgChart1"/>
    <dgm:cxn modelId="{82A2071F-A1C3-45B7-9331-5A3BAA08C37A}" type="presParOf" srcId="{4A0A61DF-C713-4C45-AC83-235D2E28003C}" destId="{47D2E12A-8CB1-4946-9B02-550DA5024601}" srcOrd="2" destOrd="0" presId="urn:microsoft.com/office/officeart/2005/8/layout/orgChart1"/>
    <dgm:cxn modelId="{7E7DD545-F0A0-466F-AFAF-B70F10A6A111}" type="presParOf" srcId="{FBD55B70-73CC-4B37-A6A8-AC55503E8B1F}" destId="{0AF1FCBA-23D5-4599-8782-49612634180F}" srcOrd="2" destOrd="0" presId="urn:microsoft.com/office/officeart/2005/8/layout/orgChart1"/>
    <dgm:cxn modelId="{5E14059F-C120-48E5-8F9D-EED2DCF1C31F}" type="presParOf" srcId="{FBD55B70-73CC-4B37-A6A8-AC55503E8B1F}" destId="{F28B6089-CEE0-4551-8334-311A01EFF185}" srcOrd="3" destOrd="0" presId="urn:microsoft.com/office/officeart/2005/8/layout/orgChart1"/>
    <dgm:cxn modelId="{B67F6082-F12E-4734-9729-EB797ADB9D9B}" type="presParOf" srcId="{F28B6089-CEE0-4551-8334-311A01EFF185}" destId="{15F83DC4-C8B9-4977-9B63-C31CB515FA31}" srcOrd="0" destOrd="0" presId="urn:microsoft.com/office/officeart/2005/8/layout/orgChart1"/>
    <dgm:cxn modelId="{D1EA19C5-81A6-4474-9A17-64C0DBEF3CF7}" type="presParOf" srcId="{15F83DC4-C8B9-4977-9B63-C31CB515FA31}" destId="{98404776-FDC6-4E01-8888-21C5938848D5}" srcOrd="0" destOrd="0" presId="urn:microsoft.com/office/officeart/2005/8/layout/orgChart1"/>
    <dgm:cxn modelId="{49E594D5-F08F-4A16-9ABC-936B10722283}" type="presParOf" srcId="{15F83DC4-C8B9-4977-9B63-C31CB515FA31}" destId="{030FD690-CD1A-433F-B467-73C14850C15E}" srcOrd="1" destOrd="0" presId="urn:microsoft.com/office/officeart/2005/8/layout/orgChart1"/>
    <dgm:cxn modelId="{A0ACF7EB-A1FB-450C-BBFB-6A4E5C910A92}" type="presParOf" srcId="{F28B6089-CEE0-4551-8334-311A01EFF185}" destId="{EDA93B72-8BF7-46F4-867A-DB2C57340564}" srcOrd="1" destOrd="0" presId="urn:microsoft.com/office/officeart/2005/8/layout/orgChart1"/>
    <dgm:cxn modelId="{4D480482-B46E-4E93-AB00-8AE5AF08CFEA}" type="presParOf" srcId="{EDA93B72-8BF7-46F4-867A-DB2C57340564}" destId="{7ED4F63A-A072-4179-A6A6-F14B2F8CC67D}" srcOrd="0" destOrd="0" presId="urn:microsoft.com/office/officeart/2005/8/layout/orgChart1"/>
    <dgm:cxn modelId="{9AE1927B-ACC6-4F62-A75E-EDD80AF52AD2}" type="presParOf" srcId="{EDA93B72-8BF7-46F4-867A-DB2C57340564}" destId="{DAAA1045-6979-40E0-A938-EC840D5B9914}" srcOrd="1" destOrd="0" presId="urn:microsoft.com/office/officeart/2005/8/layout/orgChart1"/>
    <dgm:cxn modelId="{2DA8D250-C749-4EE7-B6EB-25223844D6AF}" type="presParOf" srcId="{DAAA1045-6979-40E0-A938-EC840D5B9914}" destId="{CF425F60-5FBB-449E-BB50-85CEFC57B732}" srcOrd="0" destOrd="0" presId="urn:microsoft.com/office/officeart/2005/8/layout/orgChart1"/>
    <dgm:cxn modelId="{EFB3B258-3D9D-4FFE-90F0-321E3000D5D5}" type="presParOf" srcId="{CF425F60-5FBB-449E-BB50-85CEFC57B732}" destId="{3ABA32A9-6959-4293-919C-ACF68C2310AC}" srcOrd="0" destOrd="0" presId="urn:microsoft.com/office/officeart/2005/8/layout/orgChart1"/>
    <dgm:cxn modelId="{6B33CDCF-E928-41DE-9617-A9D738F93A9B}" type="presParOf" srcId="{CF425F60-5FBB-449E-BB50-85CEFC57B732}" destId="{75AA53B7-5434-4EC7-89E5-E718D72E0905}" srcOrd="1" destOrd="0" presId="urn:microsoft.com/office/officeart/2005/8/layout/orgChart1"/>
    <dgm:cxn modelId="{8C4691A5-6016-4182-B63A-2C4FB5228CCA}" type="presParOf" srcId="{DAAA1045-6979-40E0-A938-EC840D5B9914}" destId="{4EFC18E4-60F8-4FE7-9102-444736C9188C}" srcOrd="1" destOrd="0" presId="urn:microsoft.com/office/officeart/2005/8/layout/orgChart1"/>
    <dgm:cxn modelId="{A28F6877-C3A4-4C8F-AFBC-62E8BD1B1646}" type="presParOf" srcId="{DAAA1045-6979-40E0-A938-EC840D5B9914}" destId="{B47FE4CF-A6EE-4B43-A035-EDF6AE292AF2}" srcOrd="2" destOrd="0" presId="urn:microsoft.com/office/officeart/2005/8/layout/orgChart1"/>
    <dgm:cxn modelId="{DF661B35-57E1-4EEE-BF79-F8457FA969ED}" type="presParOf" srcId="{EDA93B72-8BF7-46F4-867A-DB2C57340564}" destId="{805CC12F-950D-4559-8DAB-3C2D4794FE6C}" srcOrd="2" destOrd="0" presId="urn:microsoft.com/office/officeart/2005/8/layout/orgChart1"/>
    <dgm:cxn modelId="{23A831BF-E54D-46F7-89D2-9B180F0D300B}" type="presParOf" srcId="{EDA93B72-8BF7-46F4-867A-DB2C57340564}" destId="{371EC529-79D7-4802-B7FE-A7838E16366A}" srcOrd="3" destOrd="0" presId="urn:microsoft.com/office/officeart/2005/8/layout/orgChart1"/>
    <dgm:cxn modelId="{442C2B7C-C949-4848-9A87-D135180B1D3E}" type="presParOf" srcId="{371EC529-79D7-4802-B7FE-A7838E16366A}" destId="{27822C0D-06A7-4CFE-B803-0AFDB892C53D}" srcOrd="0" destOrd="0" presId="urn:microsoft.com/office/officeart/2005/8/layout/orgChart1"/>
    <dgm:cxn modelId="{F4AC5F51-17E9-4CBC-A80B-D21B50FEBFBB}" type="presParOf" srcId="{27822C0D-06A7-4CFE-B803-0AFDB892C53D}" destId="{01E667E1-746D-4778-B9EF-B4A8B80AE040}" srcOrd="0" destOrd="0" presId="urn:microsoft.com/office/officeart/2005/8/layout/orgChart1"/>
    <dgm:cxn modelId="{88FFE348-B4C6-4E11-BF13-3ADDFF2DFB51}" type="presParOf" srcId="{27822C0D-06A7-4CFE-B803-0AFDB892C53D}" destId="{44277037-D034-4277-9FAD-B357458B0093}" srcOrd="1" destOrd="0" presId="urn:microsoft.com/office/officeart/2005/8/layout/orgChart1"/>
    <dgm:cxn modelId="{A459E22F-1A7E-47F1-A893-D882EA6A20B5}" type="presParOf" srcId="{371EC529-79D7-4802-B7FE-A7838E16366A}" destId="{FB14FECB-2404-47B9-BF22-FA56988311F4}" srcOrd="1" destOrd="0" presId="urn:microsoft.com/office/officeart/2005/8/layout/orgChart1"/>
    <dgm:cxn modelId="{A35199CA-86FA-48E1-A9B9-D30D74EBB66F}" type="presParOf" srcId="{371EC529-79D7-4802-B7FE-A7838E16366A}" destId="{92607C23-CED1-4FA1-96D5-3A94DD6C85B8}" srcOrd="2" destOrd="0" presId="urn:microsoft.com/office/officeart/2005/8/layout/orgChart1"/>
    <dgm:cxn modelId="{78493974-F812-477A-89F5-A215D1156471}" type="presParOf" srcId="{EDA93B72-8BF7-46F4-867A-DB2C57340564}" destId="{BEA172D3-B6E5-4E7B-A167-76F4F3433CF7}" srcOrd="4" destOrd="0" presId="urn:microsoft.com/office/officeart/2005/8/layout/orgChart1"/>
    <dgm:cxn modelId="{F467F3F8-991B-4D7C-8FD3-543ED21D6A10}" type="presParOf" srcId="{EDA93B72-8BF7-46F4-867A-DB2C57340564}" destId="{05069985-7AE9-4F39-844E-64A4E192F4A0}" srcOrd="5" destOrd="0" presId="urn:microsoft.com/office/officeart/2005/8/layout/orgChart1"/>
    <dgm:cxn modelId="{CC0EBC79-4250-4659-B8E6-D157817AE290}" type="presParOf" srcId="{05069985-7AE9-4F39-844E-64A4E192F4A0}" destId="{66E120D7-1200-4743-ADB8-13B9F6E3785B}" srcOrd="0" destOrd="0" presId="urn:microsoft.com/office/officeart/2005/8/layout/orgChart1"/>
    <dgm:cxn modelId="{57475EA6-1455-4822-AC22-3234087B1F25}" type="presParOf" srcId="{66E120D7-1200-4743-ADB8-13B9F6E3785B}" destId="{B6DA72CB-FA90-4C8C-AD09-741AE9D68DAB}" srcOrd="0" destOrd="0" presId="urn:microsoft.com/office/officeart/2005/8/layout/orgChart1"/>
    <dgm:cxn modelId="{40709D1B-4260-4983-B52B-1BD1C70A3317}" type="presParOf" srcId="{66E120D7-1200-4743-ADB8-13B9F6E3785B}" destId="{A9642EA5-0E57-4C3C-AE95-A2A2A3CFC43B}" srcOrd="1" destOrd="0" presId="urn:microsoft.com/office/officeart/2005/8/layout/orgChart1"/>
    <dgm:cxn modelId="{A5722D20-509F-4DD7-A181-6A0181DF7671}" type="presParOf" srcId="{05069985-7AE9-4F39-844E-64A4E192F4A0}" destId="{67A19192-EF9D-4BC6-8A9E-149ACC9D8CB7}" srcOrd="1" destOrd="0" presId="urn:microsoft.com/office/officeart/2005/8/layout/orgChart1"/>
    <dgm:cxn modelId="{72E7B698-6936-43D3-8959-2416F09F3599}" type="presParOf" srcId="{05069985-7AE9-4F39-844E-64A4E192F4A0}" destId="{159F65B1-E70A-4371-ABF4-9A6B46517FF8}" srcOrd="2" destOrd="0" presId="urn:microsoft.com/office/officeart/2005/8/layout/orgChart1"/>
    <dgm:cxn modelId="{2C762A93-4722-461C-917D-5571B1B0CD26}" type="presParOf" srcId="{EDA93B72-8BF7-46F4-867A-DB2C57340564}" destId="{0DAFF8BB-E4CC-4AE8-A375-298B619C8613}" srcOrd="6" destOrd="0" presId="urn:microsoft.com/office/officeart/2005/8/layout/orgChart1"/>
    <dgm:cxn modelId="{97A70000-6FE9-427A-8F02-FBAEF3079582}" type="presParOf" srcId="{EDA93B72-8BF7-46F4-867A-DB2C57340564}" destId="{43B61353-6B15-4EA0-94DA-A8F138BB1C22}" srcOrd="7" destOrd="0" presId="urn:microsoft.com/office/officeart/2005/8/layout/orgChart1"/>
    <dgm:cxn modelId="{78B59794-4D7B-4B42-9F98-C3FB005FA7B1}" type="presParOf" srcId="{43B61353-6B15-4EA0-94DA-A8F138BB1C22}" destId="{8B836C79-ABBC-473D-82EA-4C97232F7555}" srcOrd="0" destOrd="0" presId="urn:microsoft.com/office/officeart/2005/8/layout/orgChart1"/>
    <dgm:cxn modelId="{81839B58-5038-4EF3-8630-6B9E90B6999E}" type="presParOf" srcId="{8B836C79-ABBC-473D-82EA-4C97232F7555}" destId="{60765E8E-9D35-4CB0-8041-018B7C404108}" srcOrd="0" destOrd="0" presId="urn:microsoft.com/office/officeart/2005/8/layout/orgChart1"/>
    <dgm:cxn modelId="{808480A9-43E0-4EA7-ABF1-3930A3B54C1A}" type="presParOf" srcId="{8B836C79-ABBC-473D-82EA-4C97232F7555}" destId="{567A8DB8-34AE-43D7-AE93-42217BD36CC1}" srcOrd="1" destOrd="0" presId="urn:microsoft.com/office/officeart/2005/8/layout/orgChart1"/>
    <dgm:cxn modelId="{7A74B72C-A1C3-4384-B0B4-87F8EEC23B72}" type="presParOf" srcId="{43B61353-6B15-4EA0-94DA-A8F138BB1C22}" destId="{AC89D849-331D-4B6D-A0D1-CBD9997E4F6D}" srcOrd="1" destOrd="0" presId="urn:microsoft.com/office/officeart/2005/8/layout/orgChart1"/>
    <dgm:cxn modelId="{335D993A-C5CB-455D-848D-BF1A68E58F15}" type="presParOf" srcId="{43B61353-6B15-4EA0-94DA-A8F138BB1C22}" destId="{DF1B340E-44F4-4389-9F76-ACF5356E2178}" srcOrd="2" destOrd="0" presId="urn:microsoft.com/office/officeart/2005/8/layout/orgChart1"/>
    <dgm:cxn modelId="{A289EDC2-8AC4-4B93-874B-A37A932EC07B}" type="presParOf" srcId="{F28B6089-CEE0-4551-8334-311A01EFF185}" destId="{5FB43CC2-0F07-4DD2-A9F3-4A188CDB90B1}" srcOrd="2" destOrd="0" presId="urn:microsoft.com/office/officeart/2005/8/layout/orgChart1"/>
    <dgm:cxn modelId="{B7D6AF3D-28C2-46A9-939D-EF4472510DB5}" type="presParOf" srcId="{5B1B88AD-82B4-4860-9471-5A1D113EB05D}" destId="{801A5A79-456D-4E59-88A8-416C980F4710}" srcOrd="2" destOrd="0" presId="urn:microsoft.com/office/officeart/2005/8/layout/orgChart1"/>
    <dgm:cxn modelId="{D6EFFF3B-84B1-4A42-8464-38985DA17478}" type="presParOf" srcId="{DAFE9625-6610-4C31-A924-9E1DD4C3FC1C}" destId="{6101E289-A9B3-47D1-8B9D-D328A1221AA1}" srcOrd="2" destOrd="0" presId="urn:microsoft.com/office/officeart/2005/8/layout/orgChart1"/>
    <dgm:cxn modelId="{93725EBF-F6F5-4171-9D97-AE6DD97BA3A6}" type="presParOf" srcId="{DAFE9625-6610-4C31-A924-9E1DD4C3FC1C}" destId="{1618A282-9963-4528-84EA-C0B52CE2EFEB}" srcOrd="3" destOrd="0" presId="urn:microsoft.com/office/officeart/2005/8/layout/orgChart1"/>
    <dgm:cxn modelId="{D277D4C2-3B53-4E9B-A470-4620CEB3EBF5}" type="presParOf" srcId="{1618A282-9963-4528-84EA-C0B52CE2EFEB}" destId="{B1280AD1-346C-4BED-A84E-D9824E020A71}" srcOrd="0" destOrd="0" presId="urn:microsoft.com/office/officeart/2005/8/layout/orgChart1"/>
    <dgm:cxn modelId="{5CB9CD57-95A2-43E2-900A-98FCE91E4F17}" type="presParOf" srcId="{B1280AD1-346C-4BED-A84E-D9824E020A71}" destId="{0515393D-5DE2-4EE6-BE02-BF5DA91E8A6E}" srcOrd="0" destOrd="0" presId="urn:microsoft.com/office/officeart/2005/8/layout/orgChart1"/>
    <dgm:cxn modelId="{24BAA7FD-7352-48B5-85C1-591B759E957F}" type="presParOf" srcId="{B1280AD1-346C-4BED-A84E-D9824E020A71}" destId="{6F31065D-5149-4466-9077-9197CCE83F1B}" srcOrd="1" destOrd="0" presId="urn:microsoft.com/office/officeart/2005/8/layout/orgChart1"/>
    <dgm:cxn modelId="{538E0250-627E-40D8-94D6-BE9F5EB5DF8D}" type="presParOf" srcId="{1618A282-9963-4528-84EA-C0B52CE2EFEB}" destId="{3166A959-84E2-4797-8280-580F879049CB}" srcOrd="1" destOrd="0" presId="urn:microsoft.com/office/officeart/2005/8/layout/orgChart1"/>
    <dgm:cxn modelId="{9978D173-CF9B-4C28-AAC4-BB78583CBD5F}" type="presParOf" srcId="{3166A959-84E2-4797-8280-580F879049CB}" destId="{C1F0C826-E372-40A6-AC09-DC981772AEAA}" srcOrd="0" destOrd="0" presId="urn:microsoft.com/office/officeart/2005/8/layout/orgChart1"/>
    <dgm:cxn modelId="{CAE76D87-6E18-4157-B7B5-D787EBA675B9}" type="presParOf" srcId="{3166A959-84E2-4797-8280-580F879049CB}" destId="{E08FFE55-2872-434B-938D-1C000D9A2B98}" srcOrd="1" destOrd="0" presId="urn:microsoft.com/office/officeart/2005/8/layout/orgChart1"/>
    <dgm:cxn modelId="{D3899919-7FB4-4678-915A-B8BC772FAE94}" type="presParOf" srcId="{E08FFE55-2872-434B-938D-1C000D9A2B98}" destId="{E9AD2910-03FA-4B2A-A9C4-38C173D28B95}" srcOrd="0" destOrd="0" presId="urn:microsoft.com/office/officeart/2005/8/layout/orgChart1"/>
    <dgm:cxn modelId="{43D40058-FF21-4B40-91C3-A3B558ABC200}" type="presParOf" srcId="{E9AD2910-03FA-4B2A-A9C4-38C173D28B95}" destId="{3D10F3C8-7AEB-4D66-BB23-FAC4ABCF1C25}" srcOrd="0" destOrd="0" presId="urn:microsoft.com/office/officeart/2005/8/layout/orgChart1"/>
    <dgm:cxn modelId="{33FCBBC7-D6C8-4E4F-A718-5BB1D0250B94}" type="presParOf" srcId="{E9AD2910-03FA-4B2A-A9C4-38C173D28B95}" destId="{453974D8-37A4-47D6-AE39-837241D73851}" srcOrd="1" destOrd="0" presId="urn:microsoft.com/office/officeart/2005/8/layout/orgChart1"/>
    <dgm:cxn modelId="{7513B796-D4D4-4C72-80E5-4985497D76F2}" type="presParOf" srcId="{E08FFE55-2872-434B-938D-1C000D9A2B98}" destId="{DBD26389-5893-4ACE-8381-180EEFCED1AA}" srcOrd="1" destOrd="0" presId="urn:microsoft.com/office/officeart/2005/8/layout/orgChart1"/>
    <dgm:cxn modelId="{4658ADA7-3C65-41FC-95E5-2711D4BBFEFD}" type="presParOf" srcId="{E08FFE55-2872-434B-938D-1C000D9A2B98}" destId="{AF052602-58C2-4E28-A9BF-4A3227377735}" srcOrd="2" destOrd="0" presId="urn:microsoft.com/office/officeart/2005/8/layout/orgChart1"/>
    <dgm:cxn modelId="{B07482B5-6459-481B-8F30-FBB54D1BD7DF}" type="presParOf" srcId="{3166A959-84E2-4797-8280-580F879049CB}" destId="{5B3A2915-AE87-4814-B55B-0055CE899EC4}" srcOrd="2" destOrd="0" presId="urn:microsoft.com/office/officeart/2005/8/layout/orgChart1"/>
    <dgm:cxn modelId="{FB034D5D-C836-4770-AADB-146EE4CDBEDC}" type="presParOf" srcId="{3166A959-84E2-4797-8280-580F879049CB}" destId="{E762F6C7-4F39-4CBA-84A5-83E012D1E3B3}" srcOrd="3" destOrd="0" presId="urn:microsoft.com/office/officeart/2005/8/layout/orgChart1"/>
    <dgm:cxn modelId="{20A3B116-5ECB-41A1-82E3-CFBFBE72F7DD}" type="presParOf" srcId="{E762F6C7-4F39-4CBA-84A5-83E012D1E3B3}" destId="{0B6A8272-FF72-49E7-A389-81131632C627}" srcOrd="0" destOrd="0" presId="urn:microsoft.com/office/officeart/2005/8/layout/orgChart1"/>
    <dgm:cxn modelId="{D8300B96-A473-41E5-A359-59286E7DF5A8}" type="presParOf" srcId="{0B6A8272-FF72-49E7-A389-81131632C627}" destId="{065C07D9-69D8-49B7-9199-831ED56749E8}" srcOrd="0" destOrd="0" presId="urn:microsoft.com/office/officeart/2005/8/layout/orgChart1"/>
    <dgm:cxn modelId="{D4F0FDCB-4DEF-479D-B28B-6B1D7A7B53F4}" type="presParOf" srcId="{0B6A8272-FF72-49E7-A389-81131632C627}" destId="{94A3D21D-7FB0-45F1-8720-0BB90808CA8E}" srcOrd="1" destOrd="0" presId="urn:microsoft.com/office/officeart/2005/8/layout/orgChart1"/>
    <dgm:cxn modelId="{747D956B-070F-482A-AD61-81F03A4ACEFB}" type="presParOf" srcId="{E762F6C7-4F39-4CBA-84A5-83E012D1E3B3}" destId="{0955DF63-599D-4080-A56B-C19D49DF8B8F}" srcOrd="1" destOrd="0" presId="urn:microsoft.com/office/officeart/2005/8/layout/orgChart1"/>
    <dgm:cxn modelId="{CBB71C46-3038-4CED-ADFF-1D52C9F792B9}" type="presParOf" srcId="{E762F6C7-4F39-4CBA-84A5-83E012D1E3B3}" destId="{BF8433E9-205A-409D-A717-8256FDC46A54}" srcOrd="2" destOrd="0" presId="urn:microsoft.com/office/officeart/2005/8/layout/orgChart1"/>
    <dgm:cxn modelId="{6F15DB65-DDC7-4EE1-8C32-F737CE6D9C0B}" type="presParOf" srcId="{3166A959-84E2-4797-8280-580F879049CB}" destId="{B6D95F74-60CA-4394-B35E-4FB93B6DC43E}" srcOrd="4" destOrd="0" presId="urn:microsoft.com/office/officeart/2005/8/layout/orgChart1"/>
    <dgm:cxn modelId="{DE21B698-FCD7-4F87-B405-63B8B5B86C98}" type="presParOf" srcId="{3166A959-84E2-4797-8280-580F879049CB}" destId="{C7D2058F-E2FA-47E1-B795-787297A35F34}" srcOrd="5" destOrd="0" presId="urn:microsoft.com/office/officeart/2005/8/layout/orgChart1"/>
    <dgm:cxn modelId="{1A6B043F-6568-42A8-904E-357206374E87}" type="presParOf" srcId="{C7D2058F-E2FA-47E1-B795-787297A35F34}" destId="{F562DFA2-903F-4F53-9780-015C23341E23}" srcOrd="0" destOrd="0" presId="urn:microsoft.com/office/officeart/2005/8/layout/orgChart1"/>
    <dgm:cxn modelId="{DB1BDFE3-63CE-4881-BCFB-9B4623FE932D}" type="presParOf" srcId="{F562DFA2-903F-4F53-9780-015C23341E23}" destId="{79F4404C-2C1E-4B04-BA47-EC0ECDE4709B}" srcOrd="0" destOrd="0" presId="urn:microsoft.com/office/officeart/2005/8/layout/orgChart1"/>
    <dgm:cxn modelId="{12842331-D159-47DA-8ACA-5F974CE724B6}" type="presParOf" srcId="{F562DFA2-903F-4F53-9780-015C23341E23}" destId="{9FAFA110-C9B9-44AA-820B-481D7622CCDC}" srcOrd="1" destOrd="0" presId="urn:microsoft.com/office/officeart/2005/8/layout/orgChart1"/>
    <dgm:cxn modelId="{4A23CAD0-3F09-47FA-8895-98D179916E5E}" type="presParOf" srcId="{C7D2058F-E2FA-47E1-B795-787297A35F34}" destId="{F10620F5-0A65-483D-A838-2514F6E07A24}" srcOrd="1" destOrd="0" presId="urn:microsoft.com/office/officeart/2005/8/layout/orgChart1"/>
    <dgm:cxn modelId="{336AAE23-F841-4D67-B8F3-5B39527F0692}" type="presParOf" srcId="{C7D2058F-E2FA-47E1-B795-787297A35F34}" destId="{55C6718B-3FDC-4E39-B1EF-592B259EBF94}" srcOrd="2" destOrd="0" presId="urn:microsoft.com/office/officeart/2005/8/layout/orgChart1"/>
    <dgm:cxn modelId="{E19EA0E4-DD0A-4111-9D89-B7B4646D3DE6}" type="presParOf" srcId="{1618A282-9963-4528-84EA-C0B52CE2EFEB}" destId="{69989CAF-77A2-4000-9EDC-FBC35564C3FA}" srcOrd="2" destOrd="0" presId="urn:microsoft.com/office/officeart/2005/8/layout/orgChart1"/>
    <dgm:cxn modelId="{E7DBD501-A04F-4BEF-A36B-C903A67B1BFF}" type="presParOf" srcId="{DAFE9625-6610-4C31-A924-9E1DD4C3FC1C}" destId="{A50A9F60-B7DE-443C-B020-418CE6023FC3}" srcOrd="4" destOrd="0" presId="urn:microsoft.com/office/officeart/2005/8/layout/orgChart1"/>
    <dgm:cxn modelId="{E603CCBA-4D49-4CBB-A62C-2798315C5D57}" type="presParOf" srcId="{DAFE9625-6610-4C31-A924-9E1DD4C3FC1C}" destId="{FD246F49-CAC4-4B6E-85A8-29D9316CC950}" srcOrd="5" destOrd="0" presId="urn:microsoft.com/office/officeart/2005/8/layout/orgChart1"/>
    <dgm:cxn modelId="{7245D1A1-0735-4797-8BE6-3395AB95E966}" type="presParOf" srcId="{FD246F49-CAC4-4B6E-85A8-29D9316CC950}" destId="{A091F31C-93F9-4354-BE8F-A8E958F285FD}" srcOrd="0" destOrd="0" presId="urn:microsoft.com/office/officeart/2005/8/layout/orgChart1"/>
    <dgm:cxn modelId="{875CA252-D8C2-490D-98DE-15F2E1FB39B0}" type="presParOf" srcId="{A091F31C-93F9-4354-BE8F-A8E958F285FD}" destId="{148BF09E-048D-4ACF-B750-4DC51D9848D4}" srcOrd="0" destOrd="0" presId="urn:microsoft.com/office/officeart/2005/8/layout/orgChart1"/>
    <dgm:cxn modelId="{80324F03-32CB-414F-A312-290D9FE1FD3E}" type="presParOf" srcId="{A091F31C-93F9-4354-BE8F-A8E958F285FD}" destId="{C03E952D-719C-4B12-8899-09C38EB635C9}" srcOrd="1" destOrd="0" presId="urn:microsoft.com/office/officeart/2005/8/layout/orgChart1"/>
    <dgm:cxn modelId="{6B864FAE-2A8A-441F-AEB3-775E1E4CEB7C}" type="presParOf" srcId="{FD246F49-CAC4-4B6E-85A8-29D9316CC950}" destId="{8FD91223-C7A7-4079-A6BF-5222B987966C}" srcOrd="1" destOrd="0" presId="urn:microsoft.com/office/officeart/2005/8/layout/orgChart1"/>
    <dgm:cxn modelId="{E8360CE7-596E-4C4C-972E-1C03C09638D2}" type="presParOf" srcId="{8FD91223-C7A7-4079-A6BF-5222B987966C}" destId="{1AADBC59-B15B-4D42-BCD8-E7640A3FA2A6}" srcOrd="0" destOrd="0" presId="urn:microsoft.com/office/officeart/2005/8/layout/orgChart1"/>
    <dgm:cxn modelId="{0EEE585E-1E9E-4453-97B8-06B4792F7821}" type="presParOf" srcId="{8FD91223-C7A7-4079-A6BF-5222B987966C}" destId="{34EA56CC-A7B4-4A8D-87CC-C9AF6E43939B}" srcOrd="1" destOrd="0" presId="urn:microsoft.com/office/officeart/2005/8/layout/orgChart1"/>
    <dgm:cxn modelId="{409E824A-F508-4E27-A8B3-5171D9898403}" type="presParOf" srcId="{34EA56CC-A7B4-4A8D-87CC-C9AF6E43939B}" destId="{9EE5936A-7272-42E8-8293-E3C866568DCA}" srcOrd="0" destOrd="0" presId="urn:microsoft.com/office/officeart/2005/8/layout/orgChart1"/>
    <dgm:cxn modelId="{53B8BA91-493C-4D67-B0CC-9367D33C9929}" type="presParOf" srcId="{9EE5936A-7272-42E8-8293-E3C866568DCA}" destId="{CBD96829-803A-496D-B038-6456B01F2A2A}" srcOrd="0" destOrd="0" presId="urn:microsoft.com/office/officeart/2005/8/layout/orgChart1"/>
    <dgm:cxn modelId="{C2F0B09F-875C-486B-89A6-4E5C32F838CE}" type="presParOf" srcId="{9EE5936A-7272-42E8-8293-E3C866568DCA}" destId="{06FFF9CF-7775-4F68-9DB6-5644BD23A30B}" srcOrd="1" destOrd="0" presId="urn:microsoft.com/office/officeart/2005/8/layout/orgChart1"/>
    <dgm:cxn modelId="{13359D8F-3DC2-4DDD-90FB-801B6298E571}" type="presParOf" srcId="{34EA56CC-A7B4-4A8D-87CC-C9AF6E43939B}" destId="{BE5758AD-2F6B-4D21-A936-A48618F616C6}" srcOrd="1" destOrd="0" presId="urn:microsoft.com/office/officeart/2005/8/layout/orgChart1"/>
    <dgm:cxn modelId="{55ABC66E-2AE4-419F-94D8-762A5C303F87}" type="presParOf" srcId="{BE5758AD-2F6B-4D21-A936-A48618F616C6}" destId="{E57A0C1B-6E0B-4F87-9A2A-5184E7F0DA4B}" srcOrd="0" destOrd="0" presId="urn:microsoft.com/office/officeart/2005/8/layout/orgChart1"/>
    <dgm:cxn modelId="{989D5EF9-A3E0-4209-A83C-AAB1F8BE92EF}" type="presParOf" srcId="{BE5758AD-2F6B-4D21-A936-A48618F616C6}" destId="{6FD87F4F-5F07-477C-9C93-DBEF5742AC37}" srcOrd="1" destOrd="0" presId="urn:microsoft.com/office/officeart/2005/8/layout/orgChart1"/>
    <dgm:cxn modelId="{B29CADEF-72F7-41FD-862A-5B44736ECD07}" type="presParOf" srcId="{6FD87F4F-5F07-477C-9C93-DBEF5742AC37}" destId="{7DD2DB52-05B7-4817-92A1-82970576E1FF}" srcOrd="0" destOrd="0" presId="urn:microsoft.com/office/officeart/2005/8/layout/orgChart1"/>
    <dgm:cxn modelId="{572545D4-911F-48BD-A22C-E54FF78A6662}" type="presParOf" srcId="{7DD2DB52-05B7-4817-92A1-82970576E1FF}" destId="{12F57A30-CBB8-4B4B-8FEA-9AD5ECDA81C5}" srcOrd="0" destOrd="0" presId="urn:microsoft.com/office/officeart/2005/8/layout/orgChart1"/>
    <dgm:cxn modelId="{F7164388-F25F-463E-A205-C5B47C9919BF}" type="presParOf" srcId="{7DD2DB52-05B7-4817-92A1-82970576E1FF}" destId="{4DD096AE-4C56-4DED-98AF-080E2AD755D3}" srcOrd="1" destOrd="0" presId="urn:microsoft.com/office/officeart/2005/8/layout/orgChart1"/>
    <dgm:cxn modelId="{991F93EA-E39F-4DAD-A727-70AFDE8E3E40}" type="presParOf" srcId="{6FD87F4F-5F07-477C-9C93-DBEF5742AC37}" destId="{FB87FE26-477E-4C2C-93F4-030E2AEAE312}" srcOrd="1" destOrd="0" presId="urn:microsoft.com/office/officeart/2005/8/layout/orgChart1"/>
    <dgm:cxn modelId="{02787B43-F047-4D18-8CBD-3C4B2B40AD4F}" type="presParOf" srcId="{6FD87F4F-5F07-477C-9C93-DBEF5742AC37}" destId="{74C5AEEF-E0F3-4AD9-B5E7-E98FA95E076F}" srcOrd="2" destOrd="0" presId="urn:microsoft.com/office/officeart/2005/8/layout/orgChart1"/>
    <dgm:cxn modelId="{C7F413F1-21BC-4ED6-B817-614AF75C80A5}" type="presParOf" srcId="{BE5758AD-2F6B-4D21-A936-A48618F616C6}" destId="{09D983EA-29A2-4B40-93A5-594443206DD7}" srcOrd="2" destOrd="0" presId="urn:microsoft.com/office/officeart/2005/8/layout/orgChart1"/>
    <dgm:cxn modelId="{60C9F62E-9C72-4B7E-871D-87DDD7439A37}" type="presParOf" srcId="{BE5758AD-2F6B-4D21-A936-A48618F616C6}" destId="{C8E3D9F2-0752-4F83-8E28-8B7DA6498C2A}" srcOrd="3" destOrd="0" presId="urn:microsoft.com/office/officeart/2005/8/layout/orgChart1"/>
    <dgm:cxn modelId="{0E501F75-4197-4CC0-B5DA-785100E79084}" type="presParOf" srcId="{C8E3D9F2-0752-4F83-8E28-8B7DA6498C2A}" destId="{541CA021-A72A-441B-A430-0B93E81AFCC0}" srcOrd="0" destOrd="0" presId="urn:microsoft.com/office/officeart/2005/8/layout/orgChart1"/>
    <dgm:cxn modelId="{7A1A1642-3BC9-4190-937F-A70E0C543D67}" type="presParOf" srcId="{541CA021-A72A-441B-A430-0B93E81AFCC0}" destId="{A55DF770-6FCB-4518-A5EE-FE2712C928FF}" srcOrd="0" destOrd="0" presId="urn:microsoft.com/office/officeart/2005/8/layout/orgChart1"/>
    <dgm:cxn modelId="{7821B822-BE46-46DC-8F43-76D648DE9538}" type="presParOf" srcId="{541CA021-A72A-441B-A430-0B93E81AFCC0}" destId="{87DC766A-4997-4DCE-B4D7-1556890B7067}" srcOrd="1" destOrd="0" presId="urn:microsoft.com/office/officeart/2005/8/layout/orgChart1"/>
    <dgm:cxn modelId="{14D590B4-8206-410A-81C0-FFFA70CEB713}" type="presParOf" srcId="{C8E3D9F2-0752-4F83-8E28-8B7DA6498C2A}" destId="{8D6D51B8-4B8F-40F0-A731-0A2EFE2C278E}" srcOrd="1" destOrd="0" presId="urn:microsoft.com/office/officeart/2005/8/layout/orgChart1"/>
    <dgm:cxn modelId="{2F7C356A-E22A-4591-8E87-A03E6DA0CD99}" type="presParOf" srcId="{C8E3D9F2-0752-4F83-8E28-8B7DA6498C2A}" destId="{486332BD-BB93-4C9F-BDC2-A00F7DA97009}" srcOrd="2" destOrd="0" presId="urn:microsoft.com/office/officeart/2005/8/layout/orgChart1"/>
    <dgm:cxn modelId="{1F604AF9-AA57-47EF-9553-CB5F444FA928}" type="presParOf" srcId="{34EA56CC-A7B4-4A8D-87CC-C9AF6E43939B}" destId="{EDFAFB93-41D8-4F96-83AE-53E5749A1260}" srcOrd="2" destOrd="0" presId="urn:microsoft.com/office/officeart/2005/8/layout/orgChart1"/>
    <dgm:cxn modelId="{14F6076A-BA2E-4898-B2D6-05542D86E3EA}" type="presParOf" srcId="{8FD91223-C7A7-4079-A6BF-5222B987966C}" destId="{E9E5546A-B340-4F5B-9019-642D38CB2FB1}" srcOrd="2" destOrd="0" presId="urn:microsoft.com/office/officeart/2005/8/layout/orgChart1"/>
    <dgm:cxn modelId="{146C2D5F-82FE-49B3-B051-5717451C58E8}" type="presParOf" srcId="{8FD91223-C7A7-4079-A6BF-5222B987966C}" destId="{FF5397AE-2DEC-46E8-8AF2-EA5697E9944E}" srcOrd="3" destOrd="0" presId="urn:microsoft.com/office/officeart/2005/8/layout/orgChart1"/>
    <dgm:cxn modelId="{5A6F1FA1-DC33-4A6F-8079-A6FF64962FDD}" type="presParOf" srcId="{FF5397AE-2DEC-46E8-8AF2-EA5697E9944E}" destId="{DE89940A-806A-413A-A431-B7223C5DEDDB}" srcOrd="0" destOrd="0" presId="urn:microsoft.com/office/officeart/2005/8/layout/orgChart1"/>
    <dgm:cxn modelId="{91A0E638-886F-4BB7-B072-FCF444AFE2EB}" type="presParOf" srcId="{DE89940A-806A-413A-A431-B7223C5DEDDB}" destId="{6E4E677F-D28D-43D7-809D-173D3A78FD84}" srcOrd="0" destOrd="0" presId="urn:microsoft.com/office/officeart/2005/8/layout/orgChart1"/>
    <dgm:cxn modelId="{1DF5117D-1146-49F5-ABEB-8A2554D2602B}" type="presParOf" srcId="{DE89940A-806A-413A-A431-B7223C5DEDDB}" destId="{CD911D8F-D3E0-443E-9F59-34242AA0C8F5}" srcOrd="1" destOrd="0" presId="urn:microsoft.com/office/officeart/2005/8/layout/orgChart1"/>
    <dgm:cxn modelId="{F2B24744-AE2D-4A27-B10E-EA9A423E2309}" type="presParOf" srcId="{FF5397AE-2DEC-46E8-8AF2-EA5697E9944E}" destId="{30CA547F-0BAA-4AC9-BD4B-35CD569C7790}" srcOrd="1" destOrd="0" presId="urn:microsoft.com/office/officeart/2005/8/layout/orgChart1"/>
    <dgm:cxn modelId="{F363A9F3-0AD4-4CF0-8BA1-BA5100A82789}" type="presParOf" srcId="{30CA547F-0BAA-4AC9-BD4B-35CD569C7790}" destId="{78B8A1B6-CA10-4164-A475-DBA823684929}" srcOrd="0" destOrd="0" presId="urn:microsoft.com/office/officeart/2005/8/layout/orgChart1"/>
    <dgm:cxn modelId="{B4A73DAF-F8D7-48F2-982A-2DAFA96854FE}" type="presParOf" srcId="{30CA547F-0BAA-4AC9-BD4B-35CD569C7790}" destId="{05A427F8-200E-46BC-9589-0DFE01A3C967}" srcOrd="1" destOrd="0" presId="urn:microsoft.com/office/officeart/2005/8/layout/orgChart1"/>
    <dgm:cxn modelId="{9DF4DDF3-BA50-4D6E-9221-672FE84F389A}" type="presParOf" srcId="{05A427F8-200E-46BC-9589-0DFE01A3C967}" destId="{5FD8121B-9A49-42A6-B82E-D9C90C7FD2E7}" srcOrd="0" destOrd="0" presId="urn:microsoft.com/office/officeart/2005/8/layout/orgChart1"/>
    <dgm:cxn modelId="{F88DDF90-A0B3-4B50-A97C-2EFBFD1EAB69}" type="presParOf" srcId="{5FD8121B-9A49-42A6-B82E-D9C90C7FD2E7}" destId="{11629E65-C828-4A1A-B15B-80F199AAA443}" srcOrd="0" destOrd="0" presId="urn:microsoft.com/office/officeart/2005/8/layout/orgChart1"/>
    <dgm:cxn modelId="{B53C8E34-C0C8-45E1-9CDF-0760B3469646}" type="presParOf" srcId="{5FD8121B-9A49-42A6-B82E-D9C90C7FD2E7}" destId="{F83A43C9-8A08-4E26-B6EF-B0EA8CD4028D}" srcOrd="1" destOrd="0" presId="urn:microsoft.com/office/officeart/2005/8/layout/orgChart1"/>
    <dgm:cxn modelId="{FD96CA18-F436-4796-A221-603853B267E9}" type="presParOf" srcId="{05A427F8-200E-46BC-9589-0DFE01A3C967}" destId="{6AF0ACFF-8A60-4496-8457-242E6E9A67E7}" srcOrd="1" destOrd="0" presId="urn:microsoft.com/office/officeart/2005/8/layout/orgChart1"/>
    <dgm:cxn modelId="{938863A0-4A4E-44A8-9653-C4CAF47A1D07}" type="presParOf" srcId="{05A427F8-200E-46BC-9589-0DFE01A3C967}" destId="{00166D66-953A-416C-807B-CEDF9EBA6DA5}" srcOrd="2" destOrd="0" presId="urn:microsoft.com/office/officeart/2005/8/layout/orgChart1"/>
    <dgm:cxn modelId="{BD815638-B355-4A3D-BEFE-FE94352898E4}" type="presParOf" srcId="{30CA547F-0BAA-4AC9-BD4B-35CD569C7790}" destId="{8A95CFDE-F6B5-4F1A-AF46-9B67F39B74C5}" srcOrd="2" destOrd="0" presId="urn:microsoft.com/office/officeart/2005/8/layout/orgChart1"/>
    <dgm:cxn modelId="{1CD1A23A-38B8-495B-B5C7-EE21C1504AA7}" type="presParOf" srcId="{30CA547F-0BAA-4AC9-BD4B-35CD569C7790}" destId="{3DFA0AEF-7178-4830-BA08-27B2D201B4B8}" srcOrd="3" destOrd="0" presId="urn:microsoft.com/office/officeart/2005/8/layout/orgChart1"/>
    <dgm:cxn modelId="{E3C82AC2-A3E0-403D-88F4-59596F6381EA}" type="presParOf" srcId="{3DFA0AEF-7178-4830-BA08-27B2D201B4B8}" destId="{9DEC5CA9-11D9-4F51-8343-8E1D95D36DDA}" srcOrd="0" destOrd="0" presId="urn:microsoft.com/office/officeart/2005/8/layout/orgChart1"/>
    <dgm:cxn modelId="{C455C09E-1736-4349-802A-4520910D5436}" type="presParOf" srcId="{9DEC5CA9-11D9-4F51-8343-8E1D95D36DDA}" destId="{23585BC2-DE7E-445B-A78A-BAEFFC0C836A}" srcOrd="0" destOrd="0" presId="urn:microsoft.com/office/officeart/2005/8/layout/orgChart1"/>
    <dgm:cxn modelId="{508F2945-1325-4185-A735-62AB0B61D938}" type="presParOf" srcId="{9DEC5CA9-11D9-4F51-8343-8E1D95D36DDA}" destId="{16899580-2A58-4E4B-BF90-3AF0692CE8F7}" srcOrd="1" destOrd="0" presId="urn:microsoft.com/office/officeart/2005/8/layout/orgChart1"/>
    <dgm:cxn modelId="{F6B94A28-FAAD-4E19-9C87-4B0B51950F93}" type="presParOf" srcId="{3DFA0AEF-7178-4830-BA08-27B2D201B4B8}" destId="{F6CD0740-12D2-47B7-A7F2-C07ABCD560FF}" srcOrd="1" destOrd="0" presId="urn:microsoft.com/office/officeart/2005/8/layout/orgChart1"/>
    <dgm:cxn modelId="{5031FD0E-1DD8-4957-ABB6-AEA7BDAD20E6}" type="presParOf" srcId="{3DFA0AEF-7178-4830-BA08-27B2D201B4B8}" destId="{37369532-35E6-4C1D-B78C-D80A9508865B}" srcOrd="2" destOrd="0" presId="urn:microsoft.com/office/officeart/2005/8/layout/orgChart1"/>
    <dgm:cxn modelId="{79136481-A49A-4D72-993E-6C1489F06FD1}" type="presParOf" srcId="{FF5397AE-2DEC-46E8-8AF2-EA5697E9944E}" destId="{1491864E-92C9-4CE7-8F83-871B8CD69813}" srcOrd="2" destOrd="0" presId="urn:microsoft.com/office/officeart/2005/8/layout/orgChart1"/>
    <dgm:cxn modelId="{8993FA41-2C4B-46E2-88AE-67DC4A4BF6F1}" type="presParOf" srcId="{FD246F49-CAC4-4B6E-85A8-29D9316CC950}" destId="{4693B44C-1D44-4389-A164-D13E8047D543}" srcOrd="2" destOrd="0" presId="urn:microsoft.com/office/officeart/2005/8/layout/orgChart1"/>
    <dgm:cxn modelId="{D4D0413E-D7EA-4A61-B2DA-D539BD3D2C48}" type="presParOf" srcId="{DAFE9625-6610-4C31-A924-9E1DD4C3FC1C}" destId="{45CCF208-CFB8-47BF-B2CA-3A49C3E09072}" srcOrd="6" destOrd="0" presId="urn:microsoft.com/office/officeart/2005/8/layout/orgChart1"/>
    <dgm:cxn modelId="{8983884D-774A-4517-8602-9E70CFC13BA5}" type="presParOf" srcId="{DAFE9625-6610-4C31-A924-9E1DD4C3FC1C}" destId="{1D7F7850-9B73-4CD1-A91B-9955038F6F87}" srcOrd="7" destOrd="0" presId="urn:microsoft.com/office/officeart/2005/8/layout/orgChart1"/>
    <dgm:cxn modelId="{0B41F607-C439-4675-AB74-D333B4C5620F}" type="presParOf" srcId="{1D7F7850-9B73-4CD1-A91B-9955038F6F87}" destId="{D922F2D8-01D6-4AFE-A027-D2E7AE224E74}" srcOrd="0" destOrd="0" presId="urn:microsoft.com/office/officeart/2005/8/layout/orgChart1"/>
    <dgm:cxn modelId="{6BD6A7F7-3CF8-4EA3-8269-3C88E3E108A7}" type="presParOf" srcId="{D922F2D8-01D6-4AFE-A027-D2E7AE224E74}" destId="{459FEA81-3E3C-46A8-A768-2D5472438FC1}" srcOrd="0" destOrd="0" presId="urn:microsoft.com/office/officeart/2005/8/layout/orgChart1"/>
    <dgm:cxn modelId="{B22B0463-E0D8-4538-BC6E-CE1C7E2DDD1B}" type="presParOf" srcId="{D922F2D8-01D6-4AFE-A027-D2E7AE224E74}" destId="{C1554871-5371-4AAC-AEC6-C6E2E3CC1604}" srcOrd="1" destOrd="0" presId="urn:microsoft.com/office/officeart/2005/8/layout/orgChart1"/>
    <dgm:cxn modelId="{5C0E70B8-B2A0-4048-9048-F26C73513B91}" type="presParOf" srcId="{1D7F7850-9B73-4CD1-A91B-9955038F6F87}" destId="{83F19E21-120F-4487-AA4B-3C3E9280550F}" srcOrd="1" destOrd="0" presId="urn:microsoft.com/office/officeart/2005/8/layout/orgChart1"/>
    <dgm:cxn modelId="{D22D8A8B-983C-46E6-A2DA-F2BEDB812245}" type="presParOf" srcId="{83F19E21-120F-4487-AA4B-3C3E9280550F}" destId="{AE0D869B-DD37-42E8-948C-71991C28EC85}" srcOrd="0" destOrd="0" presId="urn:microsoft.com/office/officeart/2005/8/layout/orgChart1"/>
    <dgm:cxn modelId="{126B6EB4-573D-4C70-8AC0-80E23FB13762}" type="presParOf" srcId="{83F19E21-120F-4487-AA4B-3C3E9280550F}" destId="{57BC27BC-3714-4991-A5A6-721EF54C850B}" srcOrd="1" destOrd="0" presId="urn:microsoft.com/office/officeart/2005/8/layout/orgChart1"/>
    <dgm:cxn modelId="{A143035F-0E83-4B33-ACE9-08AA306759C5}" type="presParOf" srcId="{57BC27BC-3714-4991-A5A6-721EF54C850B}" destId="{C5BF5B7D-D144-4A1B-AD90-C96A6BA47B8C}" srcOrd="0" destOrd="0" presId="urn:microsoft.com/office/officeart/2005/8/layout/orgChart1"/>
    <dgm:cxn modelId="{9383F800-FC99-4304-BEA6-5FF581BB00C7}" type="presParOf" srcId="{C5BF5B7D-D144-4A1B-AD90-C96A6BA47B8C}" destId="{0CF1EBEF-C45B-4BE4-9EC9-DE18C975B18D}" srcOrd="0" destOrd="0" presId="urn:microsoft.com/office/officeart/2005/8/layout/orgChart1"/>
    <dgm:cxn modelId="{931B080E-D040-4876-A33F-736F0EB44EC0}" type="presParOf" srcId="{C5BF5B7D-D144-4A1B-AD90-C96A6BA47B8C}" destId="{60798991-E2CD-4CE9-A088-3C1D6ECABDC8}" srcOrd="1" destOrd="0" presId="urn:microsoft.com/office/officeart/2005/8/layout/orgChart1"/>
    <dgm:cxn modelId="{DD518E30-39F3-4744-8674-9BDAFC356ECD}" type="presParOf" srcId="{57BC27BC-3714-4991-A5A6-721EF54C850B}" destId="{93B13FD4-9201-4872-8AAF-7C2E6B97D3B3}" srcOrd="1" destOrd="0" presId="urn:microsoft.com/office/officeart/2005/8/layout/orgChart1"/>
    <dgm:cxn modelId="{CD064593-D484-43F3-9200-A20A55AA3768}" type="presParOf" srcId="{57BC27BC-3714-4991-A5A6-721EF54C850B}" destId="{56338C15-B6AB-4FD9-9310-0019C4F1624A}" srcOrd="2" destOrd="0" presId="urn:microsoft.com/office/officeart/2005/8/layout/orgChart1"/>
    <dgm:cxn modelId="{9AF4ECAC-A650-43DF-B6A5-5F657CD62A1D}" type="presParOf" srcId="{83F19E21-120F-4487-AA4B-3C3E9280550F}" destId="{3C217077-3CCE-4B27-AB1D-274D7B9DE21E}" srcOrd="2" destOrd="0" presId="urn:microsoft.com/office/officeart/2005/8/layout/orgChart1"/>
    <dgm:cxn modelId="{B9740EBF-D120-49CB-923A-BAD7467E12A2}" type="presParOf" srcId="{83F19E21-120F-4487-AA4B-3C3E9280550F}" destId="{DF449BF9-95C4-48F3-A331-2B4100EEDFB5}" srcOrd="3" destOrd="0" presId="urn:microsoft.com/office/officeart/2005/8/layout/orgChart1"/>
    <dgm:cxn modelId="{CF461FE5-908C-49C1-AE82-BE1F21CF2BFB}" type="presParOf" srcId="{DF449BF9-95C4-48F3-A331-2B4100EEDFB5}" destId="{CF6C23B4-A9CD-4107-A9D2-191514445696}" srcOrd="0" destOrd="0" presId="urn:microsoft.com/office/officeart/2005/8/layout/orgChart1"/>
    <dgm:cxn modelId="{E85B42D3-7FE8-460B-A824-D3836A0A7262}" type="presParOf" srcId="{CF6C23B4-A9CD-4107-A9D2-191514445696}" destId="{A88D7224-0638-4ACB-A980-A197455C0046}" srcOrd="0" destOrd="0" presId="urn:microsoft.com/office/officeart/2005/8/layout/orgChart1"/>
    <dgm:cxn modelId="{EB0436E0-B86D-49BA-82A1-991046CD64A3}" type="presParOf" srcId="{CF6C23B4-A9CD-4107-A9D2-191514445696}" destId="{E34D781D-A306-46D1-9B48-67BA0615C94C}" srcOrd="1" destOrd="0" presId="urn:microsoft.com/office/officeart/2005/8/layout/orgChart1"/>
    <dgm:cxn modelId="{7216D6E7-D371-4439-A92D-4CB1459B2B7D}" type="presParOf" srcId="{DF449BF9-95C4-48F3-A331-2B4100EEDFB5}" destId="{5C7657B7-2A2D-45D8-BA7C-4714CA4BC6C7}" srcOrd="1" destOrd="0" presId="urn:microsoft.com/office/officeart/2005/8/layout/orgChart1"/>
    <dgm:cxn modelId="{D7CB34A5-48DB-45CE-A834-397BE34D0F56}" type="presParOf" srcId="{DF449BF9-95C4-48F3-A331-2B4100EEDFB5}" destId="{9169F150-78A8-4E7F-B592-D5B47E7F10FE}" srcOrd="2" destOrd="0" presId="urn:microsoft.com/office/officeart/2005/8/layout/orgChart1"/>
    <dgm:cxn modelId="{B04E6C7C-4F80-4B75-9AA8-F1C45421A8EA}" type="presParOf" srcId="{83F19E21-120F-4487-AA4B-3C3E9280550F}" destId="{A2E2DA61-2E3E-49F9-8D7B-609BF020B28F}" srcOrd="4" destOrd="0" presId="urn:microsoft.com/office/officeart/2005/8/layout/orgChart1"/>
    <dgm:cxn modelId="{241DBE4D-3EBD-42EC-91A2-C5F39C2E95FC}" type="presParOf" srcId="{83F19E21-120F-4487-AA4B-3C3E9280550F}" destId="{507898DD-BD22-44BB-93B6-6B0541FC2E72}" srcOrd="5" destOrd="0" presId="urn:microsoft.com/office/officeart/2005/8/layout/orgChart1"/>
    <dgm:cxn modelId="{4695EA23-D365-4216-BF06-5BBA828D79C5}" type="presParOf" srcId="{507898DD-BD22-44BB-93B6-6B0541FC2E72}" destId="{E150F17C-C915-493D-8D1D-FF85C5A4105D}" srcOrd="0" destOrd="0" presId="urn:microsoft.com/office/officeart/2005/8/layout/orgChart1"/>
    <dgm:cxn modelId="{AC5AE97B-3BF0-458E-912D-C8CC3414A52F}" type="presParOf" srcId="{E150F17C-C915-493D-8D1D-FF85C5A4105D}" destId="{AD2881BF-D7A9-4B7C-8CF1-0DBA8063DF9C}" srcOrd="0" destOrd="0" presId="urn:microsoft.com/office/officeart/2005/8/layout/orgChart1"/>
    <dgm:cxn modelId="{4489E8EA-820A-429E-943D-13D97C238785}" type="presParOf" srcId="{E150F17C-C915-493D-8D1D-FF85C5A4105D}" destId="{6F34DF41-828E-48BB-9CC1-6B0F2B4AE8AB}" srcOrd="1" destOrd="0" presId="urn:microsoft.com/office/officeart/2005/8/layout/orgChart1"/>
    <dgm:cxn modelId="{C495C2BD-6987-4619-B1B0-98A4082738D7}" type="presParOf" srcId="{507898DD-BD22-44BB-93B6-6B0541FC2E72}" destId="{5B95434E-95D5-406C-AC56-956402C91D98}" srcOrd="1" destOrd="0" presId="urn:microsoft.com/office/officeart/2005/8/layout/orgChart1"/>
    <dgm:cxn modelId="{F0B0DD86-CE79-4061-95BE-0D3D32652D69}" type="presParOf" srcId="{507898DD-BD22-44BB-93B6-6B0541FC2E72}" destId="{3CC66454-CEB2-4BD3-BD49-49FB476BC222}" srcOrd="2" destOrd="0" presId="urn:microsoft.com/office/officeart/2005/8/layout/orgChart1"/>
    <dgm:cxn modelId="{5B572D47-05F4-48B2-9FF4-FA8651BD17C4}" type="presParOf" srcId="{83F19E21-120F-4487-AA4B-3C3E9280550F}" destId="{E8C61C3A-1E38-400A-8A3F-395E7DEE12D4}" srcOrd="6" destOrd="0" presId="urn:microsoft.com/office/officeart/2005/8/layout/orgChart1"/>
    <dgm:cxn modelId="{790B1547-6D19-4667-92F3-A3B6F0C4BB94}" type="presParOf" srcId="{83F19E21-120F-4487-AA4B-3C3E9280550F}" destId="{C5C9CFA3-C7B9-44F2-8DA6-060AC6C66E3A}" srcOrd="7" destOrd="0" presId="urn:microsoft.com/office/officeart/2005/8/layout/orgChart1"/>
    <dgm:cxn modelId="{B4707242-7FF4-4548-A0A9-65CB6D8055A8}" type="presParOf" srcId="{C5C9CFA3-C7B9-44F2-8DA6-060AC6C66E3A}" destId="{BD10AC79-B9C2-41BB-863D-F07C61D44849}" srcOrd="0" destOrd="0" presId="urn:microsoft.com/office/officeart/2005/8/layout/orgChart1"/>
    <dgm:cxn modelId="{98259BA8-A210-4FC5-ABC7-7214B483A98F}" type="presParOf" srcId="{BD10AC79-B9C2-41BB-863D-F07C61D44849}" destId="{97CB21EC-6CBA-46AA-9002-36FBA2CDC134}" srcOrd="0" destOrd="0" presId="urn:microsoft.com/office/officeart/2005/8/layout/orgChart1"/>
    <dgm:cxn modelId="{74102F94-A1DF-483D-A222-A2EF850B8D60}" type="presParOf" srcId="{BD10AC79-B9C2-41BB-863D-F07C61D44849}" destId="{4952190C-7D32-4E10-9755-CBD422FA7EA2}" srcOrd="1" destOrd="0" presId="urn:microsoft.com/office/officeart/2005/8/layout/orgChart1"/>
    <dgm:cxn modelId="{D09EAF13-4C49-48E1-A282-10D072A24974}" type="presParOf" srcId="{C5C9CFA3-C7B9-44F2-8DA6-060AC6C66E3A}" destId="{B8D0756C-1DAE-433E-BE9F-627320186FCD}" srcOrd="1" destOrd="0" presId="urn:microsoft.com/office/officeart/2005/8/layout/orgChart1"/>
    <dgm:cxn modelId="{E42BAE2A-A8F4-4225-B807-C80631057E2F}" type="presParOf" srcId="{C5C9CFA3-C7B9-44F2-8DA6-060AC6C66E3A}" destId="{8209BAF9-0E70-4AA8-9A4E-4DE955B1C3F9}" srcOrd="2" destOrd="0" presId="urn:microsoft.com/office/officeart/2005/8/layout/orgChart1"/>
    <dgm:cxn modelId="{AE44425D-FDC5-41D9-8801-42C88AFBB98F}" type="presParOf" srcId="{83F19E21-120F-4487-AA4B-3C3E9280550F}" destId="{3A41A891-BF5D-4787-9047-A36D4CD386D2}" srcOrd="8" destOrd="0" presId="urn:microsoft.com/office/officeart/2005/8/layout/orgChart1"/>
    <dgm:cxn modelId="{192E9941-20A9-4D90-8774-44B9A193E4B4}" type="presParOf" srcId="{83F19E21-120F-4487-AA4B-3C3E9280550F}" destId="{A8B3F1D0-88DE-431E-B85A-A7E8AD77EE55}" srcOrd="9" destOrd="0" presId="urn:microsoft.com/office/officeart/2005/8/layout/orgChart1"/>
    <dgm:cxn modelId="{61A45051-4CC2-41F1-BD9A-A8E8A9A9FB6D}" type="presParOf" srcId="{A8B3F1D0-88DE-431E-B85A-A7E8AD77EE55}" destId="{7F0907D5-D04B-462F-A94A-F7738E742D30}" srcOrd="0" destOrd="0" presId="urn:microsoft.com/office/officeart/2005/8/layout/orgChart1"/>
    <dgm:cxn modelId="{A6DA7ED9-8D20-41AE-A259-F906577D6E91}" type="presParOf" srcId="{7F0907D5-D04B-462F-A94A-F7738E742D30}" destId="{BFA90350-8A5B-4ABA-B954-87AECF75C024}" srcOrd="0" destOrd="0" presId="urn:microsoft.com/office/officeart/2005/8/layout/orgChart1"/>
    <dgm:cxn modelId="{AF01412C-5569-4516-AADB-E668E810FD7A}" type="presParOf" srcId="{7F0907D5-D04B-462F-A94A-F7738E742D30}" destId="{7270FC93-61DA-4DA1-A67A-EC7D7B42C53A}" srcOrd="1" destOrd="0" presId="urn:microsoft.com/office/officeart/2005/8/layout/orgChart1"/>
    <dgm:cxn modelId="{D7485123-94F6-4E31-9FB4-20E4B080E847}" type="presParOf" srcId="{A8B3F1D0-88DE-431E-B85A-A7E8AD77EE55}" destId="{25AA5084-2E27-47D7-98F0-9B6DF6311D86}" srcOrd="1" destOrd="0" presId="urn:microsoft.com/office/officeart/2005/8/layout/orgChart1"/>
    <dgm:cxn modelId="{4B4316CB-D81F-41E0-8D33-043965D3875E}" type="presParOf" srcId="{A8B3F1D0-88DE-431E-B85A-A7E8AD77EE55}" destId="{B4AFCB63-DC28-439C-A5F5-02916E85630D}" srcOrd="2" destOrd="0" presId="urn:microsoft.com/office/officeart/2005/8/layout/orgChart1"/>
    <dgm:cxn modelId="{BE7FC041-3E02-4671-A88D-DFDA63E8FB60}" type="presParOf" srcId="{1D7F7850-9B73-4CD1-A91B-9955038F6F87}" destId="{C7872817-9361-4AFD-B1C2-8F81C55A975B}" srcOrd="2" destOrd="0" presId="urn:microsoft.com/office/officeart/2005/8/layout/orgChart1"/>
    <dgm:cxn modelId="{355DCE66-D1E9-41CA-B89E-B6629338B659}" type="presParOf" srcId="{FDD4DA5F-C021-4647-ADA4-5EBED4950E3A}" destId="{F39958C3-2363-49A1-90D0-36CBF83A04F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9B7016-1286-4EED-9820-C9F4FEA294D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231C779C-DBE5-4DBF-86C4-CAAA5BCD66BC}" type="asst">
      <dgm:prSet phldrT="[Text]"/>
      <dgm:spPr/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Chi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tiêu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cá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nhân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00FBC608-CC51-4BEC-99B6-28B390336784}" type="parTrans" cxnId="{D6D8C5F3-D5E3-4CC2-A8A2-1A969B2056C7}">
      <dgm:prSet/>
      <dgm:spPr/>
      <dgm:t>
        <a:bodyPr/>
        <a:lstStyle/>
        <a:p>
          <a:endParaRPr lang="vi-VN"/>
        </a:p>
      </dgm:t>
    </dgm:pt>
    <dgm:pt modelId="{0DE1C4D5-642E-4346-B13A-1CD369539729}" type="sibTrans" cxnId="{D6D8C5F3-D5E3-4CC2-A8A2-1A969B2056C7}">
      <dgm:prSet/>
      <dgm:spPr/>
      <dgm:t>
        <a:bodyPr/>
        <a:lstStyle/>
        <a:p>
          <a:endParaRPr lang="vi-VN"/>
        </a:p>
      </dgm:t>
    </dgm:pt>
    <dgm:pt modelId="{E8E590D3-3386-4693-8E6D-A3723FEBC380}">
      <dgm:prSet phldrT="[Text]"/>
      <dgm:spPr/>
      <dgm:t>
        <a:bodyPr/>
        <a:lstStyle/>
        <a:p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Nhập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vào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F0013A28-A5D6-4735-B1C3-8E94C4B0CE81}" type="sibTrans" cxnId="{0F42EE2A-3572-49C6-A956-860EF012E8CD}">
      <dgm:prSet/>
      <dgm:spPr/>
      <dgm:t>
        <a:bodyPr/>
        <a:lstStyle/>
        <a:p>
          <a:endParaRPr lang="vi-VN"/>
        </a:p>
      </dgm:t>
    </dgm:pt>
    <dgm:pt modelId="{7880354C-3DF2-4817-BFA5-9879A7BB24BE}" type="parTrans" cxnId="{0F42EE2A-3572-49C6-A956-860EF012E8CD}">
      <dgm:prSet/>
      <dgm:spPr/>
      <dgm:t>
        <a:bodyPr/>
        <a:lstStyle/>
        <a:p>
          <a:endParaRPr lang="vi-VN"/>
        </a:p>
      </dgm:t>
    </dgm:pt>
    <dgm:pt modelId="{A406F39F-C88D-4E0F-9E8F-B781B545EE26}">
      <dgm:prSet phldrT="[Text]"/>
      <dgm:spPr/>
      <dgm:t>
        <a:bodyPr/>
        <a:lstStyle/>
        <a:p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Thống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kê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thu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/chi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BDB5E6CA-0FAC-4D4D-B253-DD8E1A497E05}" type="parTrans" cxnId="{2C36DD4F-18E5-4736-BA1B-3ED30EBCBD53}">
      <dgm:prSet/>
      <dgm:spPr/>
      <dgm:t>
        <a:bodyPr/>
        <a:lstStyle/>
        <a:p>
          <a:endParaRPr lang="vi-VN"/>
        </a:p>
      </dgm:t>
    </dgm:pt>
    <dgm:pt modelId="{D456E59B-EF92-41DD-B9BC-CC5B20DCE170}" type="sibTrans" cxnId="{2C36DD4F-18E5-4736-BA1B-3ED30EBCBD53}">
      <dgm:prSet/>
      <dgm:spPr/>
      <dgm:t>
        <a:bodyPr/>
        <a:lstStyle/>
        <a:p>
          <a:endParaRPr lang="vi-VN"/>
        </a:p>
      </dgm:t>
    </dgm:pt>
    <dgm:pt modelId="{0F6BB752-B4B5-4420-AC36-79121CD4F33A}">
      <dgm:prSet phldrT="[Text]"/>
      <dgm:spPr/>
      <dgm:t>
        <a:bodyPr/>
        <a:lstStyle/>
        <a:p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Phân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tích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thu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/chi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092C48AF-3964-4F7B-9559-68F78FECF107}" type="parTrans" cxnId="{58A47E27-6A76-4E81-9A4C-ED2DFE568DD5}">
      <dgm:prSet/>
      <dgm:spPr/>
      <dgm:t>
        <a:bodyPr/>
        <a:lstStyle/>
        <a:p>
          <a:endParaRPr lang="vi-VN"/>
        </a:p>
      </dgm:t>
    </dgm:pt>
    <dgm:pt modelId="{2F6386FC-DE01-4866-B160-F0FBF8D83706}" type="sibTrans" cxnId="{58A47E27-6A76-4E81-9A4C-ED2DFE568DD5}">
      <dgm:prSet/>
      <dgm:spPr/>
      <dgm:t>
        <a:bodyPr/>
        <a:lstStyle/>
        <a:p>
          <a:endParaRPr lang="vi-VN"/>
        </a:p>
      </dgm:t>
    </dgm:pt>
    <dgm:pt modelId="{F9B3D569-2843-406C-B009-A15CD3520D10}">
      <dgm:prSet phldrT="[Text]"/>
      <dgm:spPr/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Thu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ECD79591-47FF-4290-8ACF-BE204DF9FF30}" type="parTrans" cxnId="{4A84A2A2-F5B6-4444-B486-C6BB23747BAC}">
      <dgm:prSet/>
      <dgm:spPr/>
      <dgm:t>
        <a:bodyPr/>
        <a:lstStyle/>
        <a:p>
          <a:endParaRPr lang="vi-VN"/>
        </a:p>
      </dgm:t>
    </dgm:pt>
    <dgm:pt modelId="{FA30B374-2C2A-4930-BF23-ED5F54A2ED34}" type="sibTrans" cxnId="{4A84A2A2-F5B6-4444-B486-C6BB23747BAC}">
      <dgm:prSet/>
      <dgm:spPr/>
      <dgm:t>
        <a:bodyPr/>
        <a:lstStyle/>
        <a:p>
          <a:endParaRPr lang="vi-VN"/>
        </a:p>
      </dgm:t>
    </dgm:pt>
    <dgm:pt modelId="{FAC3CC62-A642-4764-AD66-C93D94C1F5ED}">
      <dgm:prSet phldrT="[Text]"/>
      <dgm:spPr/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Chi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0F04E64D-0917-4B01-8838-A7CC093D6DE3}" type="parTrans" cxnId="{E030DB87-0B03-4069-BB2A-06D731C8FAA2}">
      <dgm:prSet/>
      <dgm:spPr/>
      <dgm:t>
        <a:bodyPr/>
        <a:lstStyle/>
        <a:p>
          <a:endParaRPr lang="vi-VN"/>
        </a:p>
      </dgm:t>
    </dgm:pt>
    <dgm:pt modelId="{12AED9AE-1209-467D-840D-3FA487BD051A}" type="sibTrans" cxnId="{E030DB87-0B03-4069-BB2A-06D731C8FAA2}">
      <dgm:prSet/>
      <dgm:spPr/>
      <dgm:t>
        <a:bodyPr/>
        <a:lstStyle/>
        <a:p>
          <a:endParaRPr lang="vi-VN"/>
        </a:p>
      </dgm:t>
    </dgm:pt>
    <dgm:pt modelId="{D8A7ED23-CCBB-4FD3-98F2-8B409A920B5D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Phân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loại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tiền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thu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62952EAD-3219-4AE2-9EE6-C039AB929D8F}" type="parTrans" cxnId="{E60763F4-FA40-4DCA-8D39-0033B9E28012}">
      <dgm:prSet/>
      <dgm:spPr/>
      <dgm:t>
        <a:bodyPr/>
        <a:lstStyle/>
        <a:p>
          <a:endParaRPr lang="vi-VN"/>
        </a:p>
      </dgm:t>
    </dgm:pt>
    <dgm:pt modelId="{903137B2-FC5C-49D2-9EF3-94EC8A4B91AC}" type="sibTrans" cxnId="{E60763F4-FA40-4DCA-8D39-0033B9E28012}">
      <dgm:prSet/>
      <dgm:spPr/>
      <dgm:t>
        <a:bodyPr/>
        <a:lstStyle/>
        <a:p>
          <a:endParaRPr lang="vi-VN"/>
        </a:p>
      </dgm:t>
    </dgm:pt>
    <dgm:pt modelId="{04014EFB-1405-4613-AC85-C2640B00A660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Nhập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vào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tiền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thu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E1202403-B39F-4D3F-AB69-21609EDB750B}" type="parTrans" cxnId="{D48C0F34-ABEF-4123-B953-1D2033717426}">
      <dgm:prSet/>
      <dgm:spPr/>
      <dgm:t>
        <a:bodyPr/>
        <a:lstStyle/>
        <a:p>
          <a:endParaRPr lang="vi-VN"/>
        </a:p>
      </dgm:t>
    </dgm:pt>
    <dgm:pt modelId="{4ECE312A-7205-4874-B64A-AE1B68960359}" type="sibTrans" cxnId="{D48C0F34-ABEF-4123-B953-1D2033717426}">
      <dgm:prSet/>
      <dgm:spPr/>
      <dgm:t>
        <a:bodyPr/>
        <a:lstStyle/>
        <a:p>
          <a:endParaRPr lang="vi-VN"/>
        </a:p>
      </dgm:t>
    </dgm:pt>
    <dgm:pt modelId="{BC4400B5-F3DF-41D7-BB54-AE1A51AE2698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Nhập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vào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tiền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chi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9755722C-5F41-43AA-A99F-3AD335DF39B6}" type="parTrans" cxnId="{C660C65D-AFBA-4436-B8B5-F16E046B61DB}">
      <dgm:prSet/>
      <dgm:spPr/>
      <dgm:t>
        <a:bodyPr/>
        <a:lstStyle/>
        <a:p>
          <a:endParaRPr lang="vi-VN"/>
        </a:p>
      </dgm:t>
    </dgm:pt>
    <dgm:pt modelId="{6BC4188A-2EF9-460F-B90A-C89393613858}" type="sibTrans" cxnId="{C660C65D-AFBA-4436-B8B5-F16E046B61DB}">
      <dgm:prSet/>
      <dgm:spPr/>
      <dgm:t>
        <a:bodyPr/>
        <a:lstStyle/>
        <a:p>
          <a:endParaRPr lang="vi-VN"/>
        </a:p>
      </dgm:t>
    </dgm:pt>
    <dgm:pt modelId="{6D550761-4308-4105-9B8C-E04E4966A55A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Phân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loại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tiền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chi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09E8AABC-BAFF-4EB6-A155-305CB90E38E5}" type="parTrans" cxnId="{717589E6-872B-46C8-8412-8DB5932BC115}">
      <dgm:prSet/>
      <dgm:spPr/>
      <dgm:t>
        <a:bodyPr/>
        <a:lstStyle/>
        <a:p>
          <a:endParaRPr lang="vi-VN"/>
        </a:p>
      </dgm:t>
    </dgm:pt>
    <dgm:pt modelId="{9D1C58A4-A5DD-4928-8B7D-AFABB0567230}" type="sibTrans" cxnId="{717589E6-872B-46C8-8412-8DB5932BC115}">
      <dgm:prSet/>
      <dgm:spPr/>
      <dgm:t>
        <a:bodyPr/>
        <a:lstStyle/>
        <a:p>
          <a:endParaRPr lang="vi-VN"/>
        </a:p>
      </dgm:t>
    </dgm:pt>
    <dgm:pt modelId="{EBE2D23E-BC29-4980-9FD1-1CAA38818ACF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Thống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kê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theo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tháng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0A2F42DF-BC69-425C-A519-BB64BC96CDE8}" type="sibTrans" cxnId="{F7EE29E0-C8DF-4866-8398-CD7615CE5832}">
      <dgm:prSet/>
      <dgm:spPr/>
      <dgm:t>
        <a:bodyPr/>
        <a:lstStyle/>
        <a:p>
          <a:endParaRPr lang="vi-VN"/>
        </a:p>
      </dgm:t>
    </dgm:pt>
    <dgm:pt modelId="{C6C2A8B0-1797-495F-BB27-DEB83C902444}" type="parTrans" cxnId="{F7EE29E0-C8DF-4866-8398-CD7615CE5832}">
      <dgm:prSet/>
      <dgm:spPr/>
      <dgm:t>
        <a:bodyPr/>
        <a:lstStyle/>
        <a:p>
          <a:endParaRPr lang="vi-VN"/>
        </a:p>
      </dgm:t>
    </dgm:pt>
    <dgm:pt modelId="{79037BBF-646F-4EFB-8F07-1BC815CDE8ED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Thống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kê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theo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năm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3FEF0E32-B3A4-4167-8CB0-C49AD141E6E7}" type="parTrans" cxnId="{93C7E541-4A35-4276-9798-F73D75D06F51}">
      <dgm:prSet/>
      <dgm:spPr/>
      <dgm:t>
        <a:bodyPr/>
        <a:lstStyle/>
        <a:p>
          <a:endParaRPr lang="vi-VN"/>
        </a:p>
      </dgm:t>
    </dgm:pt>
    <dgm:pt modelId="{B5596370-E1CA-489E-822B-195EECBC117D}" type="sibTrans" cxnId="{93C7E541-4A35-4276-9798-F73D75D06F51}">
      <dgm:prSet/>
      <dgm:spPr/>
      <dgm:t>
        <a:bodyPr/>
        <a:lstStyle/>
        <a:p>
          <a:endParaRPr lang="vi-VN"/>
        </a:p>
      </dgm:t>
    </dgm:pt>
    <dgm:pt modelId="{8B89BA72-22B7-4547-A510-B026E1BB1F43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Phân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tích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thu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F483F9B1-D269-4F71-9411-2F949D203EFF}" type="parTrans" cxnId="{28F99BA8-F3F6-41A7-A691-EF026C86F91A}">
      <dgm:prSet/>
      <dgm:spPr/>
      <dgm:t>
        <a:bodyPr/>
        <a:lstStyle/>
        <a:p>
          <a:endParaRPr lang="vi-VN"/>
        </a:p>
      </dgm:t>
    </dgm:pt>
    <dgm:pt modelId="{F7F1C82C-FC30-4C59-87A8-3C402FD5C6BE}" type="sibTrans" cxnId="{28F99BA8-F3F6-41A7-A691-EF026C86F91A}">
      <dgm:prSet/>
      <dgm:spPr/>
      <dgm:t>
        <a:bodyPr/>
        <a:lstStyle/>
        <a:p>
          <a:endParaRPr lang="vi-VN"/>
        </a:p>
      </dgm:t>
    </dgm:pt>
    <dgm:pt modelId="{67BCAEA8-EF1E-407C-A17E-3C658A2AE569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Phân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tích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chi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FC3C2A6F-2EE0-4A16-8A2F-AD18C297C4BF}" type="parTrans" cxnId="{4A010B54-6B9A-4854-8690-9A187F7F85F8}">
      <dgm:prSet/>
      <dgm:spPr/>
      <dgm:t>
        <a:bodyPr/>
        <a:lstStyle/>
        <a:p>
          <a:endParaRPr lang="vi-VN"/>
        </a:p>
      </dgm:t>
    </dgm:pt>
    <dgm:pt modelId="{15E7E558-775E-4DD5-AD92-47E165754453}" type="sibTrans" cxnId="{4A010B54-6B9A-4854-8690-9A187F7F85F8}">
      <dgm:prSet/>
      <dgm:spPr/>
      <dgm:t>
        <a:bodyPr/>
        <a:lstStyle/>
        <a:p>
          <a:endParaRPr lang="vi-VN"/>
        </a:p>
      </dgm:t>
    </dgm:pt>
    <dgm:pt modelId="{B9BD9F79-6262-415D-8314-C9F37066754E}" type="pres">
      <dgm:prSet presAssocID="{5B9B7016-1286-4EED-9820-C9F4FEA294D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vi-VN"/>
        </a:p>
      </dgm:t>
    </dgm:pt>
    <dgm:pt modelId="{FDD4DA5F-C021-4647-ADA4-5EBED4950E3A}" type="pres">
      <dgm:prSet presAssocID="{231C779C-DBE5-4DBF-86C4-CAAA5BCD66BC}" presName="hierRoot1" presStyleCnt="0">
        <dgm:presLayoutVars>
          <dgm:hierBranch val="init"/>
        </dgm:presLayoutVars>
      </dgm:prSet>
      <dgm:spPr/>
    </dgm:pt>
    <dgm:pt modelId="{A7363FF8-2029-4CC9-B67D-3DB09703091F}" type="pres">
      <dgm:prSet presAssocID="{231C779C-DBE5-4DBF-86C4-CAAA5BCD66BC}" presName="rootComposite1" presStyleCnt="0"/>
      <dgm:spPr/>
    </dgm:pt>
    <dgm:pt modelId="{A153135B-6170-405B-8139-85FA997105A5}" type="pres">
      <dgm:prSet presAssocID="{231C779C-DBE5-4DBF-86C4-CAAA5BCD66B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DCFFCE6A-E83D-4590-91B5-83675FB6B152}" type="pres">
      <dgm:prSet presAssocID="{231C779C-DBE5-4DBF-86C4-CAAA5BCD66BC}" presName="rootConnector1" presStyleLbl="asst0" presStyleIdx="0" presStyleCnt="0"/>
      <dgm:spPr/>
      <dgm:t>
        <a:bodyPr/>
        <a:lstStyle/>
        <a:p>
          <a:endParaRPr lang="vi-VN"/>
        </a:p>
      </dgm:t>
    </dgm:pt>
    <dgm:pt modelId="{DAFE9625-6610-4C31-A924-9E1DD4C3FC1C}" type="pres">
      <dgm:prSet presAssocID="{231C779C-DBE5-4DBF-86C4-CAAA5BCD66BC}" presName="hierChild2" presStyleCnt="0"/>
      <dgm:spPr/>
    </dgm:pt>
    <dgm:pt modelId="{DF8F1801-AF37-442B-B341-5CED850D5BC4}" type="pres">
      <dgm:prSet presAssocID="{7880354C-3DF2-4817-BFA5-9879A7BB24BE}" presName="Name37" presStyleLbl="parChTrans1D2" presStyleIdx="0" presStyleCnt="3"/>
      <dgm:spPr/>
      <dgm:t>
        <a:bodyPr/>
        <a:lstStyle/>
        <a:p>
          <a:endParaRPr lang="vi-VN"/>
        </a:p>
      </dgm:t>
    </dgm:pt>
    <dgm:pt modelId="{5B1B88AD-82B4-4860-9471-5A1D113EB05D}" type="pres">
      <dgm:prSet presAssocID="{E8E590D3-3386-4693-8E6D-A3723FEBC380}" presName="hierRoot2" presStyleCnt="0">
        <dgm:presLayoutVars>
          <dgm:hierBranch val="init"/>
        </dgm:presLayoutVars>
      </dgm:prSet>
      <dgm:spPr/>
    </dgm:pt>
    <dgm:pt modelId="{48DA4C18-64FC-4CCB-B0D9-7472F54518F9}" type="pres">
      <dgm:prSet presAssocID="{E8E590D3-3386-4693-8E6D-A3723FEBC380}" presName="rootComposite" presStyleCnt="0"/>
      <dgm:spPr/>
    </dgm:pt>
    <dgm:pt modelId="{DBE0C674-1978-401E-9799-B6130BF72014}" type="pres">
      <dgm:prSet presAssocID="{E8E590D3-3386-4693-8E6D-A3723FEBC380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85926CE6-013C-431F-9FBB-43113E8B4C53}" type="pres">
      <dgm:prSet presAssocID="{E8E590D3-3386-4693-8E6D-A3723FEBC380}" presName="rootConnector" presStyleLbl="node2" presStyleIdx="0" presStyleCnt="3"/>
      <dgm:spPr/>
      <dgm:t>
        <a:bodyPr/>
        <a:lstStyle/>
        <a:p>
          <a:endParaRPr lang="vi-VN"/>
        </a:p>
      </dgm:t>
    </dgm:pt>
    <dgm:pt modelId="{FBD55B70-73CC-4B37-A6A8-AC55503E8B1F}" type="pres">
      <dgm:prSet presAssocID="{E8E590D3-3386-4693-8E6D-A3723FEBC380}" presName="hierChild4" presStyleCnt="0"/>
      <dgm:spPr/>
    </dgm:pt>
    <dgm:pt modelId="{6CF9F158-52B9-48B4-AA2A-4913D39E62B9}" type="pres">
      <dgm:prSet presAssocID="{ECD79591-47FF-4290-8ACF-BE204DF9FF30}" presName="Name37" presStyleLbl="parChTrans1D3" presStyleIdx="0" presStyleCnt="6"/>
      <dgm:spPr/>
      <dgm:t>
        <a:bodyPr/>
        <a:lstStyle/>
        <a:p>
          <a:endParaRPr lang="vi-VN"/>
        </a:p>
      </dgm:t>
    </dgm:pt>
    <dgm:pt modelId="{3F7436E8-69E2-416E-9C73-C46843DBED9C}" type="pres">
      <dgm:prSet presAssocID="{F9B3D569-2843-406C-B009-A15CD3520D10}" presName="hierRoot2" presStyleCnt="0">
        <dgm:presLayoutVars>
          <dgm:hierBranch val="init"/>
        </dgm:presLayoutVars>
      </dgm:prSet>
      <dgm:spPr/>
    </dgm:pt>
    <dgm:pt modelId="{1BFF8332-CDB8-49E7-825E-F5553BF9A9F5}" type="pres">
      <dgm:prSet presAssocID="{F9B3D569-2843-406C-B009-A15CD3520D10}" presName="rootComposite" presStyleCnt="0"/>
      <dgm:spPr/>
    </dgm:pt>
    <dgm:pt modelId="{4ADC903A-C68C-4154-9092-3422AD35E57B}" type="pres">
      <dgm:prSet presAssocID="{F9B3D569-2843-406C-B009-A15CD3520D10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1CBE5E96-401E-4ADD-8821-11C6C9741553}" type="pres">
      <dgm:prSet presAssocID="{F9B3D569-2843-406C-B009-A15CD3520D10}" presName="rootConnector" presStyleLbl="node3" presStyleIdx="0" presStyleCnt="6"/>
      <dgm:spPr/>
      <dgm:t>
        <a:bodyPr/>
        <a:lstStyle/>
        <a:p>
          <a:endParaRPr lang="vi-VN"/>
        </a:p>
      </dgm:t>
    </dgm:pt>
    <dgm:pt modelId="{AC2B4DDA-E628-4894-B67B-75D0C12526FB}" type="pres">
      <dgm:prSet presAssocID="{F9B3D569-2843-406C-B009-A15CD3520D10}" presName="hierChild4" presStyleCnt="0"/>
      <dgm:spPr/>
    </dgm:pt>
    <dgm:pt modelId="{A3049867-38D6-4E7E-8D4A-EAEA6F5A3AD1}" type="pres">
      <dgm:prSet presAssocID="{E1202403-B39F-4D3F-AB69-21609EDB750B}" presName="Name37" presStyleLbl="parChTrans1D4" presStyleIdx="0" presStyleCnt="4"/>
      <dgm:spPr/>
      <dgm:t>
        <a:bodyPr/>
        <a:lstStyle/>
        <a:p>
          <a:endParaRPr lang="vi-VN"/>
        </a:p>
      </dgm:t>
    </dgm:pt>
    <dgm:pt modelId="{AD265C96-0A26-4E3F-836C-C483F8A14DC6}" type="pres">
      <dgm:prSet presAssocID="{04014EFB-1405-4613-AC85-C2640B00A660}" presName="hierRoot2" presStyleCnt="0">
        <dgm:presLayoutVars>
          <dgm:hierBranch val="init"/>
        </dgm:presLayoutVars>
      </dgm:prSet>
      <dgm:spPr/>
    </dgm:pt>
    <dgm:pt modelId="{AD60B95D-BF74-4039-8543-1B070A934702}" type="pres">
      <dgm:prSet presAssocID="{04014EFB-1405-4613-AC85-C2640B00A660}" presName="rootComposite" presStyleCnt="0"/>
      <dgm:spPr/>
    </dgm:pt>
    <dgm:pt modelId="{C7487E43-01C0-4B5A-968E-0BA52DBE461A}" type="pres">
      <dgm:prSet presAssocID="{04014EFB-1405-4613-AC85-C2640B00A660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F66A74A6-4C8A-4B06-99EE-D3AA90014E08}" type="pres">
      <dgm:prSet presAssocID="{04014EFB-1405-4613-AC85-C2640B00A660}" presName="rootConnector" presStyleLbl="node4" presStyleIdx="0" presStyleCnt="4"/>
      <dgm:spPr/>
      <dgm:t>
        <a:bodyPr/>
        <a:lstStyle/>
        <a:p>
          <a:endParaRPr lang="vi-VN"/>
        </a:p>
      </dgm:t>
    </dgm:pt>
    <dgm:pt modelId="{75019F39-199E-44F6-90E7-85D8232A5782}" type="pres">
      <dgm:prSet presAssocID="{04014EFB-1405-4613-AC85-C2640B00A660}" presName="hierChild4" presStyleCnt="0"/>
      <dgm:spPr/>
    </dgm:pt>
    <dgm:pt modelId="{43FC9152-7DDD-42B2-AFA5-E870DFF4BC87}" type="pres">
      <dgm:prSet presAssocID="{04014EFB-1405-4613-AC85-C2640B00A660}" presName="hierChild5" presStyleCnt="0"/>
      <dgm:spPr/>
    </dgm:pt>
    <dgm:pt modelId="{19B7F98E-8072-47C4-880F-F57C9E6F9A68}" type="pres">
      <dgm:prSet presAssocID="{62952EAD-3219-4AE2-9EE6-C039AB929D8F}" presName="Name37" presStyleLbl="parChTrans1D4" presStyleIdx="1" presStyleCnt="4"/>
      <dgm:spPr/>
      <dgm:t>
        <a:bodyPr/>
        <a:lstStyle/>
        <a:p>
          <a:endParaRPr lang="vi-VN"/>
        </a:p>
      </dgm:t>
    </dgm:pt>
    <dgm:pt modelId="{17956C04-DBCB-4007-8822-2E765D2720D6}" type="pres">
      <dgm:prSet presAssocID="{D8A7ED23-CCBB-4FD3-98F2-8B409A920B5D}" presName="hierRoot2" presStyleCnt="0">
        <dgm:presLayoutVars>
          <dgm:hierBranch val="init"/>
        </dgm:presLayoutVars>
      </dgm:prSet>
      <dgm:spPr/>
    </dgm:pt>
    <dgm:pt modelId="{8A73C6CF-A0B2-478B-8BED-539F4DBF2F7E}" type="pres">
      <dgm:prSet presAssocID="{D8A7ED23-CCBB-4FD3-98F2-8B409A920B5D}" presName="rootComposite" presStyleCnt="0"/>
      <dgm:spPr/>
    </dgm:pt>
    <dgm:pt modelId="{0F395C8B-7D6C-4F56-9BB9-C8495BD858A6}" type="pres">
      <dgm:prSet presAssocID="{D8A7ED23-CCBB-4FD3-98F2-8B409A920B5D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AD8F9920-FB0E-4CD8-9851-55AB14DAD651}" type="pres">
      <dgm:prSet presAssocID="{D8A7ED23-CCBB-4FD3-98F2-8B409A920B5D}" presName="rootConnector" presStyleLbl="node4" presStyleIdx="1" presStyleCnt="4"/>
      <dgm:spPr/>
      <dgm:t>
        <a:bodyPr/>
        <a:lstStyle/>
        <a:p>
          <a:endParaRPr lang="vi-VN"/>
        </a:p>
      </dgm:t>
    </dgm:pt>
    <dgm:pt modelId="{68C68EA3-E2D0-4255-AA7C-F0596F41CD12}" type="pres">
      <dgm:prSet presAssocID="{D8A7ED23-CCBB-4FD3-98F2-8B409A920B5D}" presName="hierChild4" presStyleCnt="0"/>
      <dgm:spPr/>
    </dgm:pt>
    <dgm:pt modelId="{8113E950-8E1D-4CA9-83EC-26045E3AB312}" type="pres">
      <dgm:prSet presAssocID="{D8A7ED23-CCBB-4FD3-98F2-8B409A920B5D}" presName="hierChild5" presStyleCnt="0"/>
      <dgm:spPr/>
    </dgm:pt>
    <dgm:pt modelId="{2DDD73F0-A174-4C74-BE21-D02069A63045}" type="pres">
      <dgm:prSet presAssocID="{F9B3D569-2843-406C-B009-A15CD3520D10}" presName="hierChild5" presStyleCnt="0"/>
      <dgm:spPr/>
    </dgm:pt>
    <dgm:pt modelId="{72EE9897-E047-4BE2-B518-9FB3641F53F5}" type="pres">
      <dgm:prSet presAssocID="{0F04E64D-0917-4B01-8838-A7CC093D6DE3}" presName="Name37" presStyleLbl="parChTrans1D3" presStyleIdx="1" presStyleCnt="6"/>
      <dgm:spPr/>
      <dgm:t>
        <a:bodyPr/>
        <a:lstStyle/>
        <a:p>
          <a:endParaRPr lang="vi-VN"/>
        </a:p>
      </dgm:t>
    </dgm:pt>
    <dgm:pt modelId="{A148B946-CE42-4AEC-97D5-9F22AC9B0122}" type="pres">
      <dgm:prSet presAssocID="{FAC3CC62-A642-4764-AD66-C93D94C1F5ED}" presName="hierRoot2" presStyleCnt="0">
        <dgm:presLayoutVars>
          <dgm:hierBranch val="init"/>
        </dgm:presLayoutVars>
      </dgm:prSet>
      <dgm:spPr/>
    </dgm:pt>
    <dgm:pt modelId="{8625A7F9-C874-4C07-8F5A-DEC25CDD46AF}" type="pres">
      <dgm:prSet presAssocID="{FAC3CC62-A642-4764-AD66-C93D94C1F5ED}" presName="rootComposite" presStyleCnt="0"/>
      <dgm:spPr/>
    </dgm:pt>
    <dgm:pt modelId="{DBA879AC-E201-4858-81AD-D69A1F5EDFEB}" type="pres">
      <dgm:prSet presAssocID="{FAC3CC62-A642-4764-AD66-C93D94C1F5ED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01CD8069-8090-41AB-A8AD-728A7F761937}" type="pres">
      <dgm:prSet presAssocID="{FAC3CC62-A642-4764-AD66-C93D94C1F5ED}" presName="rootConnector" presStyleLbl="node3" presStyleIdx="1" presStyleCnt="6"/>
      <dgm:spPr/>
      <dgm:t>
        <a:bodyPr/>
        <a:lstStyle/>
        <a:p>
          <a:endParaRPr lang="vi-VN"/>
        </a:p>
      </dgm:t>
    </dgm:pt>
    <dgm:pt modelId="{4B8F9F56-BFF5-4E1D-A20F-12167694E5B4}" type="pres">
      <dgm:prSet presAssocID="{FAC3CC62-A642-4764-AD66-C93D94C1F5ED}" presName="hierChild4" presStyleCnt="0"/>
      <dgm:spPr/>
    </dgm:pt>
    <dgm:pt modelId="{AA97D4E7-A8D1-40B3-AD74-3A80049A0208}" type="pres">
      <dgm:prSet presAssocID="{9755722C-5F41-43AA-A99F-3AD335DF39B6}" presName="Name37" presStyleLbl="parChTrans1D4" presStyleIdx="2" presStyleCnt="4"/>
      <dgm:spPr/>
      <dgm:t>
        <a:bodyPr/>
        <a:lstStyle/>
        <a:p>
          <a:endParaRPr lang="vi-VN"/>
        </a:p>
      </dgm:t>
    </dgm:pt>
    <dgm:pt modelId="{2C9E6CB9-7272-4A46-BDC3-366E90EB6250}" type="pres">
      <dgm:prSet presAssocID="{BC4400B5-F3DF-41D7-BB54-AE1A51AE2698}" presName="hierRoot2" presStyleCnt="0">
        <dgm:presLayoutVars>
          <dgm:hierBranch val="init"/>
        </dgm:presLayoutVars>
      </dgm:prSet>
      <dgm:spPr/>
    </dgm:pt>
    <dgm:pt modelId="{5321EAEE-C02A-434E-9D05-90EF94CDD1DA}" type="pres">
      <dgm:prSet presAssocID="{BC4400B5-F3DF-41D7-BB54-AE1A51AE2698}" presName="rootComposite" presStyleCnt="0"/>
      <dgm:spPr/>
    </dgm:pt>
    <dgm:pt modelId="{7D462B2C-9AB5-4DCC-9181-A857E8FF0A4E}" type="pres">
      <dgm:prSet presAssocID="{BC4400B5-F3DF-41D7-BB54-AE1A51AE2698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BAF21581-B068-4998-87CE-2D689A9751CF}" type="pres">
      <dgm:prSet presAssocID="{BC4400B5-F3DF-41D7-BB54-AE1A51AE2698}" presName="rootConnector" presStyleLbl="node4" presStyleIdx="2" presStyleCnt="4"/>
      <dgm:spPr/>
      <dgm:t>
        <a:bodyPr/>
        <a:lstStyle/>
        <a:p>
          <a:endParaRPr lang="vi-VN"/>
        </a:p>
      </dgm:t>
    </dgm:pt>
    <dgm:pt modelId="{A7E1217F-DC31-49FD-BBB7-45D102422147}" type="pres">
      <dgm:prSet presAssocID="{BC4400B5-F3DF-41D7-BB54-AE1A51AE2698}" presName="hierChild4" presStyleCnt="0"/>
      <dgm:spPr/>
    </dgm:pt>
    <dgm:pt modelId="{70FEAFA4-F435-4BBB-BFF3-D0CAF1BDA65D}" type="pres">
      <dgm:prSet presAssocID="{BC4400B5-F3DF-41D7-BB54-AE1A51AE2698}" presName="hierChild5" presStyleCnt="0"/>
      <dgm:spPr/>
    </dgm:pt>
    <dgm:pt modelId="{1AC08722-8F1C-4DF0-9E5F-4A931BB4A467}" type="pres">
      <dgm:prSet presAssocID="{09E8AABC-BAFF-4EB6-A155-305CB90E38E5}" presName="Name37" presStyleLbl="parChTrans1D4" presStyleIdx="3" presStyleCnt="4"/>
      <dgm:spPr/>
      <dgm:t>
        <a:bodyPr/>
        <a:lstStyle/>
        <a:p>
          <a:endParaRPr lang="vi-VN"/>
        </a:p>
      </dgm:t>
    </dgm:pt>
    <dgm:pt modelId="{13243AE4-2096-42BB-A304-86AAD9C8E933}" type="pres">
      <dgm:prSet presAssocID="{6D550761-4308-4105-9B8C-E04E4966A55A}" presName="hierRoot2" presStyleCnt="0">
        <dgm:presLayoutVars>
          <dgm:hierBranch val="init"/>
        </dgm:presLayoutVars>
      </dgm:prSet>
      <dgm:spPr/>
    </dgm:pt>
    <dgm:pt modelId="{68AFEE3A-7BB9-4633-A3E9-117D38CEFEC8}" type="pres">
      <dgm:prSet presAssocID="{6D550761-4308-4105-9B8C-E04E4966A55A}" presName="rootComposite" presStyleCnt="0"/>
      <dgm:spPr/>
    </dgm:pt>
    <dgm:pt modelId="{6175D702-C44F-42BB-B78B-E6FAAC0E33BA}" type="pres">
      <dgm:prSet presAssocID="{6D550761-4308-4105-9B8C-E04E4966A55A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ECEE3417-670E-4D30-B472-132A5C9DC257}" type="pres">
      <dgm:prSet presAssocID="{6D550761-4308-4105-9B8C-E04E4966A55A}" presName="rootConnector" presStyleLbl="node4" presStyleIdx="3" presStyleCnt="4"/>
      <dgm:spPr/>
      <dgm:t>
        <a:bodyPr/>
        <a:lstStyle/>
        <a:p>
          <a:endParaRPr lang="vi-VN"/>
        </a:p>
      </dgm:t>
    </dgm:pt>
    <dgm:pt modelId="{52643278-A7F4-4C83-B5FD-7132B10D0BE1}" type="pres">
      <dgm:prSet presAssocID="{6D550761-4308-4105-9B8C-E04E4966A55A}" presName="hierChild4" presStyleCnt="0"/>
      <dgm:spPr/>
    </dgm:pt>
    <dgm:pt modelId="{34DB2559-B55B-4D4F-8F05-BD6EBF0CB8EA}" type="pres">
      <dgm:prSet presAssocID="{6D550761-4308-4105-9B8C-E04E4966A55A}" presName="hierChild5" presStyleCnt="0"/>
      <dgm:spPr/>
    </dgm:pt>
    <dgm:pt modelId="{C683D4B4-8A02-42CE-935E-145C5B1F1ED3}" type="pres">
      <dgm:prSet presAssocID="{FAC3CC62-A642-4764-AD66-C93D94C1F5ED}" presName="hierChild5" presStyleCnt="0"/>
      <dgm:spPr/>
    </dgm:pt>
    <dgm:pt modelId="{801A5A79-456D-4E59-88A8-416C980F4710}" type="pres">
      <dgm:prSet presAssocID="{E8E590D3-3386-4693-8E6D-A3723FEBC380}" presName="hierChild5" presStyleCnt="0"/>
      <dgm:spPr/>
    </dgm:pt>
    <dgm:pt modelId="{3C70F747-299A-4BB9-9D91-81048386FC40}" type="pres">
      <dgm:prSet presAssocID="{BDB5E6CA-0FAC-4D4D-B253-DD8E1A497E05}" presName="Name37" presStyleLbl="parChTrans1D2" presStyleIdx="1" presStyleCnt="3"/>
      <dgm:spPr/>
      <dgm:t>
        <a:bodyPr/>
        <a:lstStyle/>
        <a:p>
          <a:endParaRPr lang="vi-VN"/>
        </a:p>
      </dgm:t>
    </dgm:pt>
    <dgm:pt modelId="{40E68A95-1164-4F42-AF41-44F77821EA10}" type="pres">
      <dgm:prSet presAssocID="{A406F39F-C88D-4E0F-9E8F-B781B545EE26}" presName="hierRoot2" presStyleCnt="0">
        <dgm:presLayoutVars>
          <dgm:hierBranch val="init"/>
        </dgm:presLayoutVars>
      </dgm:prSet>
      <dgm:spPr/>
    </dgm:pt>
    <dgm:pt modelId="{42D3FB66-76F2-422D-8E7C-CD15575945D0}" type="pres">
      <dgm:prSet presAssocID="{A406F39F-C88D-4E0F-9E8F-B781B545EE26}" presName="rootComposite" presStyleCnt="0"/>
      <dgm:spPr/>
    </dgm:pt>
    <dgm:pt modelId="{33B43C42-F958-46DD-8C8E-B76631879FA7}" type="pres">
      <dgm:prSet presAssocID="{A406F39F-C88D-4E0F-9E8F-B781B545EE26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1FFA6DBE-C2BB-489E-91CD-23B337C96733}" type="pres">
      <dgm:prSet presAssocID="{A406F39F-C88D-4E0F-9E8F-B781B545EE26}" presName="rootConnector" presStyleLbl="node2" presStyleIdx="1" presStyleCnt="3"/>
      <dgm:spPr/>
      <dgm:t>
        <a:bodyPr/>
        <a:lstStyle/>
        <a:p>
          <a:endParaRPr lang="vi-VN"/>
        </a:p>
      </dgm:t>
    </dgm:pt>
    <dgm:pt modelId="{E4BC86A2-CE92-4295-B709-C486A496DB23}" type="pres">
      <dgm:prSet presAssocID="{A406F39F-C88D-4E0F-9E8F-B781B545EE26}" presName="hierChild4" presStyleCnt="0"/>
      <dgm:spPr/>
    </dgm:pt>
    <dgm:pt modelId="{4DC195EE-CC7D-430E-A510-1F8895B1AFE7}" type="pres">
      <dgm:prSet presAssocID="{C6C2A8B0-1797-495F-BB27-DEB83C902444}" presName="Name37" presStyleLbl="parChTrans1D3" presStyleIdx="2" presStyleCnt="6"/>
      <dgm:spPr/>
      <dgm:t>
        <a:bodyPr/>
        <a:lstStyle/>
        <a:p>
          <a:endParaRPr lang="vi-VN"/>
        </a:p>
      </dgm:t>
    </dgm:pt>
    <dgm:pt modelId="{3831CB89-87FE-4DAF-858C-875B0C1998F9}" type="pres">
      <dgm:prSet presAssocID="{EBE2D23E-BC29-4980-9FD1-1CAA38818ACF}" presName="hierRoot2" presStyleCnt="0">
        <dgm:presLayoutVars>
          <dgm:hierBranch val="init"/>
        </dgm:presLayoutVars>
      </dgm:prSet>
      <dgm:spPr/>
    </dgm:pt>
    <dgm:pt modelId="{396C01E3-B7C6-45A6-8245-2AB868CE22CA}" type="pres">
      <dgm:prSet presAssocID="{EBE2D23E-BC29-4980-9FD1-1CAA38818ACF}" presName="rootComposite" presStyleCnt="0"/>
      <dgm:spPr/>
    </dgm:pt>
    <dgm:pt modelId="{8CDBE794-B0EF-4D2F-9DEC-751B92C183C0}" type="pres">
      <dgm:prSet presAssocID="{EBE2D23E-BC29-4980-9FD1-1CAA38818ACF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31EBEE21-1856-4C61-A801-CED8E9952A09}" type="pres">
      <dgm:prSet presAssocID="{EBE2D23E-BC29-4980-9FD1-1CAA38818ACF}" presName="rootConnector" presStyleLbl="node3" presStyleIdx="2" presStyleCnt="6"/>
      <dgm:spPr/>
      <dgm:t>
        <a:bodyPr/>
        <a:lstStyle/>
        <a:p>
          <a:endParaRPr lang="vi-VN"/>
        </a:p>
      </dgm:t>
    </dgm:pt>
    <dgm:pt modelId="{2C7C64F9-4BFC-478B-BA2C-20DA5F192ABE}" type="pres">
      <dgm:prSet presAssocID="{EBE2D23E-BC29-4980-9FD1-1CAA38818ACF}" presName="hierChild4" presStyleCnt="0"/>
      <dgm:spPr/>
    </dgm:pt>
    <dgm:pt modelId="{046876D5-F9E4-47D9-A606-125FDE25E4FF}" type="pres">
      <dgm:prSet presAssocID="{EBE2D23E-BC29-4980-9FD1-1CAA38818ACF}" presName="hierChild5" presStyleCnt="0"/>
      <dgm:spPr/>
    </dgm:pt>
    <dgm:pt modelId="{8145D78D-2646-427A-9F10-AAE28B21D190}" type="pres">
      <dgm:prSet presAssocID="{3FEF0E32-B3A4-4167-8CB0-C49AD141E6E7}" presName="Name37" presStyleLbl="parChTrans1D3" presStyleIdx="3" presStyleCnt="6"/>
      <dgm:spPr/>
      <dgm:t>
        <a:bodyPr/>
        <a:lstStyle/>
        <a:p>
          <a:endParaRPr lang="vi-VN"/>
        </a:p>
      </dgm:t>
    </dgm:pt>
    <dgm:pt modelId="{8B0A908E-16BE-41C3-809C-86D2FDE988C7}" type="pres">
      <dgm:prSet presAssocID="{79037BBF-646F-4EFB-8F07-1BC815CDE8ED}" presName="hierRoot2" presStyleCnt="0">
        <dgm:presLayoutVars>
          <dgm:hierBranch val="init"/>
        </dgm:presLayoutVars>
      </dgm:prSet>
      <dgm:spPr/>
    </dgm:pt>
    <dgm:pt modelId="{299CDF0D-82E3-41FF-B258-D91087286AA7}" type="pres">
      <dgm:prSet presAssocID="{79037BBF-646F-4EFB-8F07-1BC815CDE8ED}" presName="rootComposite" presStyleCnt="0"/>
      <dgm:spPr/>
    </dgm:pt>
    <dgm:pt modelId="{83FECA6B-4C22-448E-B8B3-75ECB08D21FE}" type="pres">
      <dgm:prSet presAssocID="{79037BBF-646F-4EFB-8F07-1BC815CDE8ED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86DE5521-8DFC-4B22-B476-8EDC82E9E762}" type="pres">
      <dgm:prSet presAssocID="{79037BBF-646F-4EFB-8F07-1BC815CDE8ED}" presName="rootConnector" presStyleLbl="node3" presStyleIdx="3" presStyleCnt="6"/>
      <dgm:spPr/>
      <dgm:t>
        <a:bodyPr/>
        <a:lstStyle/>
        <a:p>
          <a:endParaRPr lang="vi-VN"/>
        </a:p>
      </dgm:t>
    </dgm:pt>
    <dgm:pt modelId="{FDC9A295-0D96-482E-A5C6-9CB191E4D2AE}" type="pres">
      <dgm:prSet presAssocID="{79037BBF-646F-4EFB-8F07-1BC815CDE8ED}" presName="hierChild4" presStyleCnt="0"/>
      <dgm:spPr/>
    </dgm:pt>
    <dgm:pt modelId="{7D18FBF2-B745-4AC3-AB4F-BAE35067BC50}" type="pres">
      <dgm:prSet presAssocID="{79037BBF-646F-4EFB-8F07-1BC815CDE8ED}" presName="hierChild5" presStyleCnt="0"/>
      <dgm:spPr/>
    </dgm:pt>
    <dgm:pt modelId="{B075272D-F674-4BA8-A7A1-B2730D7D7A18}" type="pres">
      <dgm:prSet presAssocID="{A406F39F-C88D-4E0F-9E8F-B781B545EE26}" presName="hierChild5" presStyleCnt="0"/>
      <dgm:spPr/>
    </dgm:pt>
    <dgm:pt modelId="{76B6700C-8DD3-437F-8EF9-9451B8C755F0}" type="pres">
      <dgm:prSet presAssocID="{092C48AF-3964-4F7B-9559-68F78FECF107}" presName="Name37" presStyleLbl="parChTrans1D2" presStyleIdx="2" presStyleCnt="3"/>
      <dgm:spPr/>
      <dgm:t>
        <a:bodyPr/>
        <a:lstStyle/>
        <a:p>
          <a:endParaRPr lang="vi-VN"/>
        </a:p>
      </dgm:t>
    </dgm:pt>
    <dgm:pt modelId="{AFDEA78F-A2DD-4EF8-AF51-A1208F024F29}" type="pres">
      <dgm:prSet presAssocID="{0F6BB752-B4B5-4420-AC36-79121CD4F33A}" presName="hierRoot2" presStyleCnt="0">
        <dgm:presLayoutVars>
          <dgm:hierBranch val="init"/>
        </dgm:presLayoutVars>
      </dgm:prSet>
      <dgm:spPr/>
    </dgm:pt>
    <dgm:pt modelId="{DA74AC3D-95C0-4EC7-B214-5D31EFA9734E}" type="pres">
      <dgm:prSet presAssocID="{0F6BB752-B4B5-4420-AC36-79121CD4F33A}" presName="rootComposite" presStyleCnt="0"/>
      <dgm:spPr/>
    </dgm:pt>
    <dgm:pt modelId="{5AC3DD1C-2C2B-4501-BADE-6AAECC6E69DB}" type="pres">
      <dgm:prSet presAssocID="{0F6BB752-B4B5-4420-AC36-79121CD4F33A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5EADB8AF-450A-453C-9363-546E70EF9CE8}" type="pres">
      <dgm:prSet presAssocID="{0F6BB752-B4B5-4420-AC36-79121CD4F33A}" presName="rootConnector" presStyleLbl="node2" presStyleIdx="2" presStyleCnt="3"/>
      <dgm:spPr/>
      <dgm:t>
        <a:bodyPr/>
        <a:lstStyle/>
        <a:p>
          <a:endParaRPr lang="vi-VN"/>
        </a:p>
      </dgm:t>
    </dgm:pt>
    <dgm:pt modelId="{38A57815-2DF2-4DC4-9465-F642C99FA79A}" type="pres">
      <dgm:prSet presAssocID="{0F6BB752-B4B5-4420-AC36-79121CD4F33A}" presName="hierChild4" presStyleCnt="0"/>
      <dgm:spPr/>
    </dgm:pt>
    <dgm:pt modelId="{272E6D66-FC23-47F2-9AE7-73918821C163}" type="pres">
      <dgm:prSet presAssocID="{F483F9B1-D269-4F71-9411-2F949D203EFF}" presName="Name37" presStyleLbl="parChTrans1D3" presStyleIdx="4" presStyleCnt="6"/>
      <dgm:spPr/>
      <dgm:t>
        <a:bodyPr/>
        <a:lstStyle/>
        <a:p>
          <a:endParaRPr lang="vi-VN"/>
        </a:p>
      </dgm:t>
    </dgm:pt>
    <dgm:pt modelId="{AB8B7A5D-47C0-4BB4-B48A-54FD7DD8D955}" type="pres">
      <dgm:prSet presAssocID="{8B89BA72-22B7-4547-A510-B026E1BB1F43}" presName="hierRoot2" presStyleCnt="0">
        <dgm:presLayoutVars>
          <dgm:hierBranch val="init"/>
        </dgm:presLayoutVars>
      </dgm:prSet>
      <dgm:spPr/>
    </dgm:pt>
    <dgm:pt modelId="{323EA44D-8BB5-4FD3-9B96-B1D2DB4F5151}" type="pres">
      <dgm:prSet presAssocID="{8B89BA72-22B7-4547-A510-B026E1BB1F43}" presName="rootComposite" presStyleCnt="0"/>
      <dgm:spPr/>
    </dgm:pt>
    <dgm:pt modelId="{70686D01-16E5-41A8-BF7C-9AB09EF94881}" type="pres">
      <dgm:prSet presAssocID="{8B89BA72-22B7-4547-A510-B026E1BB1F43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3C9663A3-EE04-4B96-9DD7-7AE622644ECF}" type="pres">
      <dgm:prSet presAssocID="{8B89BA72-22B7-4547-A510-B026E1BB1F43}" presName="rootConnector" presStyleLbl="node3" presStyleIdx="4" presStyleCnt="6"/>
      <dgm:spPr/>
      <dgm:t>
        <a:bodyPr/>
        <a:lstStyle/>
        <a:p>
          <a:endParaRPr lang="vi-VN"/>
        </a:p>
      </dgm:t>
    </dgm:pt>
    <dgm:pt modelId="{AC05EEB2-63DD-4112-8D11-F864373C9AF7}" type="pres">
      <dgm:prSet presAssocID="{8B89BA72-22B7-4547-A510-B026E1BB1F43}" presName="hierChild4" presStyleCnt="0"/>
      <dgm:spPr/>
    </dgm:pt>
    <dgm:pt modelId="{20657FFE-23FE-43E9-A767-78D0038F7252}" type="pres">
      <dgm:prSet presAssocID="{8B89BA72-22B7-4547-A510-B026E1BB1F43}" presName="hierChild5" presStyleCnt="0"/>
      <dgm:spPr/>
    </dgm:pt>
    <dgm:pt modelId="{CF1910A4-4918-4244-BD40-48DF8D8025FA}" type="pres">
      <dgm:prSet presAssocID="{FC3C2A6F-2EE0-4A16-8A2F-AD18C297C4BF}" presName="Name37" presStyleLbl="parChTrans1D3" presStyleIdx="5" presStyleCnt="6"/>
      <dgm:spPr/>
      <dgm:t>
        <a:bodyPr/>
        <a:lstStyle/>
        <a:p>
          <a:endParaRPr lang="vi-VN"/>
        </a:p>
      </dgm:t>
    </dgm:pt>
    <dgm:pt modelId="{51CCCB28-0502-404E-B97A-8D5EB6D20A7C}" type="pres">
      <dgm:prSet presAssocID="{67BCAEA8-EF1E-407C-A17E-3C658A2AE569}" presName="hierRoot2" presStyleCnt="0">
        <dgm:presLayoutVars>
          <dgm:hierBranch val="init"/>
        </dgm:presLayoutVars>
      </dgm:prSet>
      <dgm:spPr/>
    </dgm:pt>
    <dgm:pt modelId="{9F5FFA39-1DFA-4DF7-B55F-A345BD206CF4}" type="pres">
      <dgm:prSet presAssocID="{67BCAEA8-EF1E-407C-A17E-3C658A2AE569}" presName="rootComposite" presStyleCnt="0"/>
      <dgm:spPr/>
    </dgm:pt>
    <dgm:pt modelId="{0D81D1A5-53A2-4DE6-9338-6E2EAF8C14D5}" type="pres">
      <dgm:prSet presAssocID="{67BCAEA8-EF1E-407C-A17E-3C658A2AE569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DBAAFD96-2893-47E0-B9E8-19C350DA460D}" type="pres">
      <dgm:prSet presAssocID="{67BCAEA8-EF1E-407C-A17E-3C658A2AE569}" presName="rootConnector" presStyleLbl="node3" presStyleIdx="5" presStyleCnt="6"/>
      <dgm:spPr/>
      <dgm:t>
        <a:bodyPr/>
        <a:lstStyle/>
        <a:p>
          <a:endParaRPr lang="vi-VN"/>
        </a:p>
      </dgm:t>
    </dgm:pt>
    <dgm:pt modelId="{4B4392C3-0182-457F-8C18-FC29D8947500}" type="pres">
      <dgm:prSet presAssocID="{67BCAEA8-EF1E-407C-A17E-3C658A2AE569}" presName="hierChild4" presStyleCnt="0"/>
      <dgm:spPr/>
    </dgm:pt>
    <dgm:pt modelId="{744830FA-A3D9-4E6F-A553-C89555EABB33}" type="pres">
      <dgm:prSet presAssocID="{67BCAEA8-EF1E-407C-A17E-3C658A2AE569}" presName="hierChild5" presStyleCnt="0"/>
      <dgm:spPr/>
    </dgm:pt>
    <dgm:pt modelId="{5283A24D-B5D0-4AC6-8540-D9D4D9DF639F}" type="pres">
      <dgm:prSet presAssocID="{0F6BB752-B4B5-4420-AC36-79121CD4F33A}" presName="hierChild5" presStyleCnt="0"/>
      <dgm:spPr/>
    </dgm:pt>
    <dgm:pt modelId="{F39958C3-2363-49A1-90D0-36CBF83A04F2}" type="pres">
      <dgm:prSet presAssocID="{231C779C-DBE5-4DBF-86C4-CAAA5BCD66BC}" presName="hierChild3" presStyleCnt="0"/>
      <dgm:spPr/>
    </dgm:pt>
  </dgm:ptLst>
  <dgm:cxnLst>
    <dgm:cxn modelId="{D48C0F34-ABEF-4123-B953-1D2033717426}" srcId="{F9B3D569-2843-406C-B009-A15CD3520D10}" destId="{04014EFB-1405-4613-AC85-C2640B00A660}" srcOrd="0" destOrd="0" parTransId="{E1202403-B39F-4D3F-AB69-21609EDB750B}" sibTransId="{4ECE312A-7205-4874-B64A-AE1B68960359}"/>
    <dgm:cxn modelId="{04933786-8D02-46C8-805A-5EB786E4BBC4}" type="presOf" srcId="{79037BBF-646F-4EFB-8F07-1BC815CDE8ED}" destId="{86DE5521-8DFC-4B22-B476-8EDC82E9E762}" srcOrd="1" destOrd="0" presId="urn:microsoft.com/office/officeart/2005/8/layout/orgChart1"/>
    <dgm:cxn modelId="{538C1A0A-9852-4001-A8AA-1AEB54330B43}" type="presOf" srcId="{04014EFB-1405-4613-AC85-C2640B00A660}" destId="{C7487E43-01C0-4B5A-968E-0BA52DBE461A}" srcOrd="0" destOrd="0" presId="urn:microsoft.com/office/officeart/2005/8/layout/orgChart1"/>
    <dgm:cxn modelId="{4A010B54-6B9A-4854-8690-9A187F7F85F8}" srcId="{0F6BB752-B4B5-4420-AC36-79121CD4F33A}" destId="{67BCAEA8-EF1E-407C-A17E-3C658A2AE569}" srcOrd="1" destOrd="0" parTransId="{FC3C2A6F-2EE0-4A16-8A2F-AD18C297C4BF}" sibTransId="{15E7E558-775E-4DD5-AD92-47E165754453}"/>
    <dgm:cxn modelId="{D3EDB68F-D719-4950-9943-7FA3AD209423}" type="presOf" srcId="{3FEF0E32-B3A4-4167-8CB0-C49AD141E6E7}" destId="{8145D78D-2646-427A-9F10-AAE28B21D190}" srcOrd="0" destOrd="0" presId="urn:microsoft.com/office/officeart/2005/8/layout/orgChart1"/>
    <dgm:cxn modelId="{C660C65D-AFBA-4436-B8B5-F16E046B61DB}" srcId="{FAC3CC62-A642-4764-AD66-C93D94C1F5ED}" destId="{BC4400B5-F3DF-41D7-BB54-AE1A51AE2698}" srcOrd="0" destOrd="0" parTransId="{9755722C-5F41-43AA-A99F-3AD335DF39B6}" sibTransId="{6BC4188A-2EF9-460F-B90A-C89393613858}"/>
    <dgm:cxn modelId="{D6D8C5F3-D5E3-4CC2-A8A2-1A969B2056C7}" srcId="{5B9B7016-1286-4EED-9820-C9F4FEA294DB}" destId="{231C779C-DBE5-4DBF-86C4-CAAA5BCD66BC}" srcOrd="0" destOrd="0" parTransId="{00FBC608-CC51-4BEC-99B6-28B390336784}" sibTransId="{0DE1C4D5-642E-4346-B13A-1CD369539729}"/>
    <dgm:cxn modelId="{D71A7CB5-77FD-4617-8087-9D122D229F45}" type="presOf" srcId="{ECD79591-47FF-4290-8ACF-BE204DF9FF30}" destId="{6CF9F158-52B9-48B4-AA2A-4913D39E62B9}" srcOrd="0" destOrd="0" presId="urn:microsoft.com/office/officeart/2005/8/layout/orgChart1"/>
    <dgm:cxn modelId="{752A3FB2-8332-4AEF-8ABF-44905E825EC0}" type="presOf" srcId="{0F6BB752-B4B5-4420-AC36-79121CD4F33A}" destId="{5EADB8AF-450A-453C-9363-546E70EF9CE8}" srcOrd="1" destOrd="0" presId="urn:microsoft.com/office/officeart/2005/8/layout/orgChart1"/>
    <dgm:cxn modelId="{2ED52A70-11B5-4CC6-9D94-7DE3DFB97947}" type="presOf" srcId="{BC4400B5-F3DF-41D7-BB54-AE1A51AE2698}" destId="{7D462B2C-9AB5-4DCC-9181-A857E8FF0A4E}" srcOrd="0" destOrd="0" presId="urn:microsoft.com/office/officeart/2005/8/layout/orgChart1"/>
    <dgm:cxn modelId="{92D35108-6822-4CCB-BA5D-29038D198220}" type="presOf" srcId="{231C779C-DBE5-4DBF-86C4-CAAA5BCD66BC}" destId="{DCFFCE6A-E83D-4590-91B5-83675FB6B152}" srcOrd="1" destOrd="0" presId="urn:microsoft.com/office/officeart/2005/8/layout/orgChart1"/>
    <dgm:cxn modelId="{568A24FC-C28A-48F7-BE21-0C5C80FEF7E5}" type="presOf" srcId="{09E8AABC-BAFF-4EB6-A155-305CB90E38E5}" destId="{1AC08722-8F1C-4DF0-9E5F-4A931BB4A467}" srcOrd="0" destOrd="0" presId="urn:microsoft.com/office/officeart/2005/8/layout/orgChart1"/>
    <dgm:cxn modelId="{FB258F33-2F9A-4219-BEDB-A23836C3B272}" type="presOf" srcId="{FC3C2A6F-2EE0-4A16-8A2F-AD18C297C4BF}" destId="{CF1910A4-4918-4244-BD40-48DF8D8025FA}" srcOrd="0" destOrd="0" presId="urn:microsoft.com/office/officeart/2005/8/layout/orgChart1"/>
    <dgm:cxn modelId="{AAFA7F57-DEA3-463D-9CE9-025AB6441E90}" type="presOf" srcId="{0F6BB752-B4B5-4420-AC36-79121CD4F33A}" destId="{5AC3DD1C-2C2B-4501-BADE-6AAECC6E69DB}" srcOrd="0" destOrd="0" presId="urn:microsoft.com/office/officeart/2005/8/layout/orgChart1"/>
    <dgm:cxn modelId="{CBCC0C70-568A-40CE-8FBC-1F5EC38F5D2D}" type="presOf" srcId="{8B89BA72-22B7-4547-A510-B026E1BB1F43}" destId="{70686D01-16E5-41A8-BF7C-9AB09EF94881}" srcOrd="0" destOrd="0" presId="urn:microsoft.com/office/officeart/2005/8/layout/orgChart1"/>
    <dgm:cxn modelId="{58A47E27-6A76-4E81-9A4C-ED2DFE568DD5}" srcId="{231C779C-DBE5-4DBF-86C4-CAAA5BCD66BC}" destId="{0F6BB752-B4B5-4420-AC36-79121CD4F33A}" srcOrd="2" destOrd="0" parTransId="{092C48AF-3964-4F7B-9559-68F78FECF107}" sibTransId="{2F6386FC-DE01-4866-B160-F0FBF8D83706}"/>
    <dgm:cxn modelId="{9EACE0F6-99D8-419C-92DB-FA0E9B65084C}" type="presOf" srcId="{C6C2A8B0-1797-495F-BB27-DEB83C902444}" destId="{4DC195EE-CC7D-430E-A510-1F8895B1AFE7}" srcOrd="0" destOrd="0" presId="urn:microsoft.com/office/officeart/2005/8/layout/orgChart1"/>
    <dgm:cxn modelId="{C8CBADB9-14D0-4C7D-BA70-1F6C2585385C}" type="presOf" srcId="{BC4400B5-F3DF-41D7-BB54-AE1A51AE2698}" destId="{BAF21581-B068-4998-87CE-2D689A9751CF}" srcOrd="1" destOrd="0" presId="urn:microsoft.com/office/officeart/2005/8/layout/orgChart1"/>
    <dgm:cxn modelId="{FB731E1E-BAAB-4EE9-8061-0A52A67C856C}" type="presOf" srcId="{79037BBF-646F-4EFB-8F07-1BC815CDE8ED}" destId="{83FECA6B-4C22-448E-B8B3-75ECB08D21FE}" srcOrd="0" destOrd="0" presId="urn:microsoft.com/office/officeart/2005/8/layout/orgChart1"/>
    <dgm:cxn modelId="{717589E6-872B-46C8-8412-8DB5932BC115}" srcId="{FAC3CC62-A642-4764-AD66-C93D94C1F5ED}" destId="{6D550761-4308-4105-9B8C-E04E4966A55A}" srcOrd="1" destOrd="0" parTransId="{09E8AABC-BAFF-4EB6-A155-305CB90E38E5}" sibTransId="{9D1C58A4-A5DD-4928-8B7D-AFABB0567230}"/>
    <dgm:cxn modelId="{09FF3487-866C-4C5C-9589-76FFC3185312}" type="presOf" srcId="{E1202403-B39F-4D3F-AB69-21609EDB750B}" destId="{A3049867-38D6-4E7E-8D4A-EAEA6F5A3AD1}" srcOrd="0" destOrd="0" presId="urn:microsoft.com/office/officeart/2005/8/layout/orgChart1"/>
    <dgm:cxn modelId="{AD152E96-CDC0-485A-BAC0-302E28D71A74}" type="presOf" srcId="{67BCAEA8-EF1E-407C-A17E-3C658A2AE569}" destId="{0D81D1A5-53A2-4DE6-9338-6E2EAF8C14D5}" srcOrd="0" destOrd="0" presId="urn:microsoft.com/office/officeart/2005/8/layout/orgChart1"/>
    <dgm:cxn modelId="{90CF8165-CBE0-4B60-A994-F2C728E6F851}" type="presOf" srcId="{FAC3CC62-A642-4764-AD66-C93D94C1F5ED}" destId="{01CD8069-8090-41AB-A8AD-728A7F761937}" srcOrd="1" destOrd="0" presId="urn:microsoft.com/office/officeart/2005/8/layout/orgChart1"/>
    <dgm:cxn modelId="{FC0E93A4-CEC0-458E-8EFA-071A674B7081}" type="presOf" srcId="{F9B3D569-2843-406C-B009-A15CD3520D10}" destId="{1CBE5E96-401E-4ADD-8821-11C6C9741553}" srcOrd="1" destOrd="0" presId="urn:microsoft.com/office/officeart/2005/8/layout/orgChart1"/>
    <dgm:cxn modelId="{D03243F3-28F7-49D4-A9BE-C529205A7DC7}" type="presOf" srcId="{D8A7ED23-CCBB-4FD3-98F2-8B409A920B5D}" destId="{0F395C8B-7D6C-4F56-9BB9-C8495BD858A6}" srcOrd="0" destOrd="0" presId="urn:microsoft.com/office/officeart/2005/8/layout/orgChart1"/>
    <dgm:cxn modelId="{28E54A09-FE55-4C18-9B45-2A3174CCF3E6}" type="presOf" srcId="{5B9B7016-1286-4EED-9820-C9F4FEA294DB}" destId="{B9BD9F79-6262-415D-8314-C9F37066754E}" srcOrd="0" destOrd="0" presId="urn:microsoft.com/office/officeart/2005/8/layout/orgChart1"/>
    <dgm:cxn modelId="{ACC11688-A00B-4072-B852-D8855FCAC822}" type="presOf" srcId="{A406F39F-C88D-4E0F-9E8F-B781B545EE26}" destId="{1FFA6DBE-C2BB-489E-91CD-23B337C96733}" srcOrd="1" destOrd="0" presId="urn:microsoft.com/office/officeart/2005/8/layout/orgChart1"/>
    <dgm:cxn modelId="{8491F622-A94B-4C36-B22A-99C5CB3B4372}" type="presOf" srcId="{F483F9B1-D269-4F71-9411-2F949D203EFF}" destId="{272E6D66-FC23-47F2-9AE7-73918821C163}" srcOrd="0" destOrd="0" presId="urn:microsoft.com/office/officeart/2005/8/layout/orgChart1"/>
    <dgm:cxn modelId="{13A744BF-A66A-4002-87FE-E9D19EB432F9}" type="presOf" srcId="{EBE2D23E-BC29-4980-9FD1-1CAA38818ACF}" destId="{8CDBE794-B0EF-4D2F-9DEC-751B92C183C0}" srcOrd="0" destOrd="0" presId="urn:microsoft.com/office/officeart/2005/8/layout/orgChart1"/>
    <dgm:cxn modelId="{F32B7C81-2774-49AE-8EF4-29E88555C03A}" type="presOf" srcId="{9755722C-5F41-43AA-A99F-3AD335DF39B6}" destId="{AA97D4E7-A8D1-40B3-AD74-3A80049A0208}" srcOrd="0" destOrd="0" presId="urn:microsoft.com/office/officeart/2005/8/layout/orgChart1"/>
    <dgm:cxn modelId="{9183F925-6D0C-4EC0-A4B5-2F98526CDC87}" type="presOf" srcId="{231C779C-DBE5-4DBF-86C4-CAAA5BCD66BC}" destId="{A153135B-6170-405B-8139-85FA997105A5}" srcOrd="0" destOrd="0" presId="urn:microsoft.com/office/officeart/2005/8/layout/orgChart1"/>
    <dgm:cxn modelId="{F7EE29E0-C8DF-4866-8398-CD7615CE5832}" srcId="{A406F39F-C88D-4E0F-9E8F-B781B545EE26}" destId="{EBE2D23E-BC29-4980-9FD1-1CAA38818ACF}" srcOrd="0" destOrd="0" parTransId="{C6C2A8B0-1797-495F-BB27-DEB83C902444}" sibTransId="{0A2F42DF-BC69-425C-A519-BB64BC96CDE8}"/>
    <dgm:cxn modelId="{25ACFA38-0418-4643-8A1A-441E7E902EFD}" type="presOf" srcId="{EBE2D23E-BC29-4980-9FD1-1CAA38818ACF}" destId="{31EBEE21-1856-4C61-A801-CED8E9952A09}" srcOrd="1" destOrd="0" presId="urn:microsoft.com/office/officeart/2005/8/layout/orgChart1"/>
    <dgm:cxn modelId="{F9A988A7-251C-4A7F-A3F7-9BF762BA92A9}" type="presOf" srcId="{BDB5E6CA-0FAC-4D4D-B253-DD8E1A497E05}" destId="{3C70F747-299A-4BB9-9D91-81048386FC40}" srcOrd="0" destOrd="0" presId="urn:microsoft.com/office/officeart/2005/8/layout/orgChart1"/>
    <dgm:cxn modelId="{DA44DA33-2BB9-4AB7-813A-5130F5BBA1D6}" type="presOf" srcId="{E8E590D3-3386-4693-8E6D-A3723FEBC380}" destId="{DBE0C674-1978-401E-9799-B6130BF72014}" srcOrd="0" destOrd="0" presId="urn:microsoft.com/office/officeart/2005/8/layout/orgChart1"/>
    <dgm:cxn modelId="{0F42EE2A-3572-49C6-A956-860EF012E8CD}" srcId="{231C779C-DBE5-4DBF-86C4-CAAA5BCD66BC}" destId="{E8E590D3-3386-4693-8E6D-A3723FEBC380}" srcOrd="0" destOrd="0" parTransId="{7880354C-3DF2-4817-BFA5-9879A7BB24BE}" sibTransId="{F0013A28-A5D6-4735-B1C3-8E94C4B0CE81}"/>
    <dgm:cxn modelId="{E60763F4-FA40-4DCA-8D39-0033B9E28012}" srcId="{F9B3D569-2843-406C-B009-A15CD3520D10}" destId="{D8A7ED23-CCBB-4FD3-98F2-8B409A920B5D}" srcOrd="1" destOrd="0" parTransId="{62952EAD-3219-4AE2-9EE6-C039AB929D8F}" sibTransId="{903137B2-FC5C-49D2-9EF3-94EC8A4B91AC}"/>
    <dgm:cxn modelId="{753181F9-2BCB-485F-8708-188DF8061CA0}" type="presOf" srcId="{0F04E64D-0917-4B01-8838-A7CC093D6DE3}" destId="{72EE9897-E047-4BE2-B518-9FB3641F53F5}" srcOrd="0" destOrd="0" presId="urn:microsoft.com/office/officeart/2005/8/layout/orgChart1"/>
    <dgm:cxn modelId="{14923543-58DB-460F-91BB-9FB8B322A36E}" type="presOf" srcId="{67BCAEA8-EF1E-407C-A17E-3C658A2AE569}" destId="{DBAAFD96-2893-47E0-B9E8-19C350DA460D}" srcOrd="1" destOrd="0" presId="urn:microsoft.com/office/officeart/2005/8/layout/orgChart1"/>
    <dgm:cxn modelId="{065F24B6-87AB-43BD-AE73-BEF9FD69C626}" type="presOf" srcId="{F9B3D569-2843-406C-B009-A15CD3520D10}" destId="{4ADC903A-C68C-4154-9092-3422AD35E57B}" srcOrd="0" destOrd="0" presId="urn:microsoft.com/office/officeart/2005/8/layout/orgChart1"/>
    <dgm:cxn modelId="{4A84A2A2-F5B6-4444-B486-C6BB23747BAC}" srcId="{E8E590D3-3386-4693-8E6D-A3723FEBC380}" destId="{F9B3D569-2843-406C-B009-A15CD3520D10}" srcOrd="0" destOrd="0" parTransId="{ECD79591-47FF-4290-8ACF-BE204DF9FF30}" sibTransId="{FA30B374-2C2A-4930-BF23-ED5F54A2ED34}"/>
    <dgm:cxn modelId="{E030DB87-0B03-4069-BB2A-06D731C8FAA2}" srcId="{E8E590D3-3386-4693-8E6D-A3723FEBC380}" destId="{FAC3CC62-A642-4764-AD66-C93D94C1F5ED}" srcOrd="1" destOrd="0" parTransId="{0F04E64D-0917-4B01-8838-A7CC093D6DE3}" sibTransId="{12AED9AE-1209-467D-840D-3FA487BD051A}"/>
    <dgm:cxn modelId="{E696D9F2-17BC-45A8-B203-04E695390F4C}" type="presOf" srcId="{D8A7ED23-CCBB-4FD3-98F2-8B409A920B5D}" destId="{AD8F9920-FB0E-4CD8-9851-55AB14DAD651}" srcOrd="1" destOrd="0" presId="urn:microsoft.com/office/officeart/2005/8/layout/orgChart1"/>
    <dgm:cxn modelId="{54C5F421-777E-4FDC-8FC2-01D9D52CDAD9}" type="presOf" srcId="{FAC3CC62-A642-4764-AD66-C93D94C1F5ED}" destId="{DBA879AC-E201-4858-81AD-D69A1F5EDFEB}" srcOrd="0" destOrd="0" presId="urn:microsoft.com/office/officeart/2005/8/layout/orgChart1"/>
    <dgm:cxn modelId="{54D00A07-469C-4117-A9C8-BF28A47E449C}" type="presOf" srcId="{A406F39F-C88D-4E0F-9E8F-B781B545EE26}" destId="{33B43C42-F958-46DD-8C8E-B76631879FA7}" srcOrd="0" destOrd="0" presId="urn:microsoft.com/office/officeart/2005/8/layout/orgChart1"/>
    <dgm:cxn modelId="{638E2C1A-9B3F-408A-99E6-7054ADDC2CAD}" type="presOf" srcId="{092C48AF-3964-4F7B-9559-68F78FECF107}" destId="{76B6700C-8DD3-437F-8EF9-9451B8C755F0}" srcOrd="0" destOrd="0" presId="urn:microsoft.com/office/officeart/2005/8/layout/orgChart1"/>
    <dgm:cxn modelId="{CCA05DAE-A88E-4E85-AB14-3A80A940E64B}" type="presOf" srcId="{6D550761-4308-4105-9B8C-E04E4966A55A}" destId="{6175D702-C44F-42BB-B78B-E6FAAC0E33BA}" srcOrd="0" destOrd="0" presId="urn:microsoft.com/office/officeart/2005/8/layout/orgChart1"/>
    <dgm:cxn modelId="{C9554038-49B7-435F-B71E-C76186D05DCC}" type="presOf" srcId="{7880354C-3DF2-4817-BFA5-9879A7BB24BE}" destId="{DF8F1801-AF37-442B-B341-5CED850D5BC4}" srcOrd="0" destOrd="0" presId="urn:microsoft.com/office/officeart/2005/8/layout/orgChart1"/>
    <dgm:cxn modelId="{D06E0BB8-6E23-4307-A7CE-71E371780487}" type="presOf" srcId="{E8E590D3-3386-4693-8E6D-A3723FEBC380}" destId="{85926CE6-013C-431F-9FBB-43113E8B4C53}" srcOrd="1" destOrd="0" presId="urn:microsoft.com/office/officeart/2005/8/layout/orgChart1"/>
    <dgm:cxn modelId="{3FC6EBCA-9A28-421A-85C2-DA236FEB33B8}" type="presOf" srcId="{62952EAD-3219-4AE2-9EE6-C039AB929D8F}" destId="{19B7F98E-8072-47C4-880F-F57C9E6F9A68}" srcOrd="0" destOrd="0" presId="urn:microsoft.com/office/officeart/2005/8/layout/orgChart1"/>
    <dgm:cxn modelId="{2C36DD4F-18E5-4736-BA1B-3ED30EBCBD53}" srcId="{231C779C-DBE5-4DBF-86C4-CAAA5BCD66BC}" destId="{A406F39F-C88D-4E0F-9E8F-B781B545EE26}" srcOrd="1" destOrd="0" parTransId="{BDB5E6CA-0FAC-4D4D-B253-DD8E1A497E05}" sibTransId="{D456E59B-EF92-41DD-B9BC-CC5B20DCE170}"/>
    <dgm:cxn modelId="{2E34B834-85E1-4F2F-A500-EF418F7641D5}" type="presOf" srcId="{6D550761-4308-4105-9B8C-E04E4966A55A}" destId="{ECEE3417-670E-4D30-B472-132A5C9DC257}" srcOrd="1" destOrd="0" presId="urn:microsoft.com/office/officeart/2005/8/layout/orgChart1"/>
    <dgm:cxn modelId="{28F99BA8-F3F6-41A7-A691-EF026C86F91A}" srcId="{0F6BB752-B4B5-4420-AC36-79121CD4F33A}" destId="{8B89BA72-22B7-4547-A510-B026E1BB1F43}" srcOrd="0" destOrd="0" parTransId="{F483F9B1-D269-4F71-9411-2F949D203EFF}" sibTransId="{F7F1C82C-FC30-4C59-87A8-3C402FD5C6BE}"/>
    <dgm:cxn modelId="{93C7E541-4A35-4276-9798-F73D75D06F51}" srcId="{A406F39F-C88D-4E0F-9E8F-B781B545EE26}" destId="{79037BBF-646F-4EFB-8F07-1BC815CDE8ED}" srcOrd="1" destOrd="0" parTransId="{3FEF0E32-B3A4-4167-8CB0-C49AD141E6E7}" sibTransId="{B5596370-E1CA-489E-822B-195EECBC117D}"/>
    <dgm:cxn modelId="{D60E25AA-E210-4044-98D1-D585ADF5ED56}" type="presOf" srcId="{04014EFB-1405-4613-AC85-C2640B00A660}" destId="{F66A74A6-4C8A-4B06-99EE-D3AA90014E08}" srcOrd="1" destOrd="0" presId="urn:microsoft.com/office/officeart/2005/8/layout/orgChart1"/>
    <dgm:cxn modelId="{9EA75B3A-2C96-42E2-8E08-A9FBF3EDE7F3}" type="presOf" srcId="{8B89BA72-22B7-4547-A510-B026E1BB1F43}" destId="{3C9663A3-EE04-4B96-9DD7-7AE622644ECF}" srcOrd="1" destOrd="0" presId="urn:microsoft.com/office/officeart/2005/8/layout/orgChart1"/>
    <dgm:cxn modelId="{E86C8750-44E3-4DF8-8A9A-87E2DCFD3538}" type="presParOf" srcId="{B9BD9F79-6262-415D-8314-C9F37066754E}" destId="{FDD4DA5F-C021-4647-ADA4-5EBED4950E3A}" srcOrd="0" destOrd="0" presId="urn:microsoft.com/office/officeart/2005/8/layout/orgChart1"/>
    <dgm:cxn modelId="{D2CC0D2D-AF73-4EAF-B1B8-84564D9C0C80}" type="presParOf" srcId="{FDD4DA5F-C021-4647-ADA4-5EBED4950E3A}" destId="{A7363FF8-2029-4CC9-B67D-3DB09703091F}" srcOrd="0" destOrd="0" presId="urn:microsoft.com/office/officeart/2005/8/layout/orgChart1"/>
    <dgm:cxn modelId="{D7F1EDCE-B102-43FB-AB09-246B29465DE0}" type="presParOf" srcId="{A7363FF8-2029-4CC9-B67D-3DB09703091F}" destId="{A153135B-6170-405B-8139-85FA997105A5}" srcOrd="0" destOrd="0" presId="urn:microsoft.com/office/officeart/2005/8/layout/orgChart1"/>
    <dgm:cxn modelId="{B77A077F-857D-4E3D-9699-65B32469C9AA}" type="presParOf" srcId="{A7363FF8-2029-4CC9-B67D-3DB09703091F}" destId="{DCFFCE6A-E83D-4590-91B5-83675FB6B152}" srcOrd="1" destOrd="0" presId="urn:microsoft.com/office/officeart/2005/8/layout/orgChart1"/>
    <dgm:cxn modelId="{222E7791-F65E-4AAE-92B7-53CCFC0F2F9F}" type="presParOf" srcId="{FDD4DA5F-C021-4647-ADA4-5EBED4950E3A}" destId="{DAFE9625-6610-4C31-A924-9E1DD4C3FC1C}" srcOrd="1" destOrd="0" presId="urn:microsoft.com/office/officeart/2005/8/layout/orgChart1"/>
    <dgm:cxn modelId="{E16980B9-8908-41C6-B02B-A54A9F01E0C1}" type="presParOf" srcId="{DAFE9625-6610-4C31-A924-9E1DD4C3FC1C}" destId="{DF8F1801-AF37-442B-B341-5CED850D5BC4}" srcOrd="0" destOrd="0" presId="urn:microsoft.com/office/officeart/2005/8/layout/orgChart1"/>
    <dgm:cxn modelId="{B12C182E-16A9-4E81-8729-5654E3EC5722}" type="presParOf" srcId="{DAFE9625-6610-4C31-A924-9E1DD4C3FC1C}" destId="{5B1B88AD-82B4-4860-9471-5A1D113EB05D}" srcOrd="1" destOrd="0" presId="urn:microsoft.com/office/officeart/2005/8/layout/orgChart1"/>
    <dgm:cxn modelId="{9FE89DC8-F1BE-49AE-9287-CEC3C21BF2A9}" type="presParOf" srcId="{5B1B88AD-82B4-4860-9471-5A1D113EB05D}" destId="{48DA4C18-64FC-4CCB-B0D9-7472F54518F9}" srcOrd="0" destOrd="0" presId="urn:microsoft.com/office/officeart/2005/8/layout/orgChart1"/>
    <dgm:cxn modelId="{8DF59B1B-5D4C-431D-9E59-DD2BBB04BA8D}" type="presParOf" srcId="{48DA4C18-64FC-4CCB-B0D9-7472F54518F9}" destId="{DBE0C674-1978-401E-9799-B6130BF72014}" srcOrd="0" destOrd="0" presId="urn:microsoft.com/office/officeart/2005/8/layout/orgChart1"/>
    <dgm:cxn modelId="{A6EA470F-8F9F-4807-9A1E-7E8404EC3190}" type="presParOf" srcId="{48DA4C18-64FC-4CCB-B0D9-7472F54518F9}" destId="{85926CE6-013C-431F-9FBB-43113E8B4C53}" srcOrd="1" destOrd="0" presId="urn:microsoft.com/office/officeart/2005/8/layout/orgChart1"/>
    <dgm:cxn modelId="{0F827C00-E4A3-4A61-89FE-166324D5D40F}" type="presParOf" srcId="{5B1B88AD-82B4-4860-9471-5A1D113EB05D}" destId="{FBD55B70-73CC-4B37-A6A8-AC55503E8B1F}" srcOrd="1" destOrd="0" presId="urn:microsoft.com/office/officeart/2005/8/layout/orgChart1"/>
    <dgm:cxn modelId="{FC1D547D-2521-4673-9686-7B8A0EFFA772}" type="presParOf" srcId="{FBD55B70-73CC-4B37-A6A8-AC55503E8B1F}" destId="{6CF9F158-52B9-48B4-AA2A-4913D39E62B9}" srcOrd="0" destOrd="0" presId="urn:microsoft.com/office/officeart/2005/8/layout/orgChart1"/>
    <dgm:cxn modelId="{14F3273B-300B-4B6D-AA11-78B8482A4B55}" type="presParOf" srcId="{FBD55B70-73CC-4B37-A6A8-AC55503E8B1F}" destId="{3F7436E8-69E2-416E-9C73-C46843DBED9C}" srcOrd="1" destOrd="0" presId="urn:microsoft.com/office/officeart/2005/8/layout/orgChart1"/>
    <dgm:cxn modelId="{6FC27441-9C8A-47EA-8149-01E57699EFF9}" type="presParOf" srcId="{3F7436E8-69E2-416E-9C73-C46843DBED9C}" destId="{1BFF8332-CDB8-49E7-825E-F5553BF9A9F5}" srcOrd="0" destOrd="0" presId="urn:microsoft.com/office/officeart/2005/8/layout/orgChart1"/>
    <dgm:cxn modelId="{5D4C992A-2D61-4B3F-A229-29D3182E6A76}" type="presParOf" srcId="{1BFF8332-CDB8-49E7-825E-F5553BF9A9F5}" destId="{4ADC903A-C68C-4154-9092-3422AD35E57B}" srcOrd="0" destOrd="0" presId="urn:microsoft.com/office/officeart/2005/8/layout/orgChart1"/>
    <dgm:cxn modelId="{AE16D5E0-3383-4D28-9EEF-13737AF8C805}" type="presParOf" srcId="{1BFF8332-CDB8-49E7-825E-F5553BF9A9F5}" destId="{1CBE5E96-401E-4ADD-8821-11C6C9741553}" srcOrd="1" destOrd="0" presId="urn:microsoft.com/office/officeart/2005/8/layout/orgChart1"/>
    <dgm:cxn modelId="{083C440F-0616-4591-8B03-D9684A0478E4}" type="presParOf" srcId="{3F7436E8-69E2-416E-9C73-C46843DBED9C}" destId="{AC2B4DDA-E628-4894-B67B-75D0C12526FB}" srcOrd="1" destOrd="0" presId="urn:microsoft.com/office/officeart/2005/8/layout/orgChart1"/>
    <dgm:cxn modelId="{620851F5-20B5-4B0F-A40F-16F7C3768037}" type="presParOf" srcId="{AC2B4DDA-E628-4894-B67B-75D0C12526FB}" destId="{A3049867-38D6-4E7E-8D4A-EAEA6F5A3AD1}" srcOrd="0" destOrd="0" presId="urn:microsoft.com/office/officeart/2005/8/layout/orgChart1"/>
    <dgm:cxn modelId="{002BE1B1-A361-436D-B6B1-9423F8F37ABB}" type="presParOf" srcId="{AC2B4DDA-E628-4894-B67B-75D0C12526FB}" destId="{AD265C96-0A26-4E3F-836C-C483F8A14DC6}" srcOrd="1" destOrd="0" presId="urn:microsoft.com/office/officeart/2005/8/layout/orgChart1"/>
    <dgm:cxn modelId="{C226775A-AC92-4A77-8E15-80BFE2882397}" type="presParOf" srcId="{AD265C96-0A26-4E3F-836C-C483F8A14DC6}" destId="{AD60B95D-BF74-4039-8543-1B070A934702}" srcOrd="0" destOrd="0" presId="urn:microsoft.com/office/officeart/2005/8/layout/orgChart1"/>
    <dgm:cxn modelId="{F41BA281-CD15-4B22-BE15-19A26B499EE3}" type="presParOf" srcId="{AD60B95D-BF74-4039-8543-1B070A934702}" destId="{C7487E43-01C0-4B5A-968E-0BA52DBE461A}" srcOrd="0" destOrd="0" presId="urn:microsoft.com/office/officeart/2005/8/layout/orgChart1"/>
    <dgm:cxn modelId="{6E14F891-1761-4C6F-BE7C-2051F9038C99}" type="presParOf" srcId="{AD60B95D-BF74-4039-8543-1B070A934702}" destId="{F66A74A6-4C8A-4B06-99EE-D3AA90014E08}" srcOrd="1" destOrd="0" presId="urn:microsoft.com/office/officeart/2005/8/layout/orgChart1"/>
    <dgm:cxn modelId="{2F15D562-4F8D-49E8-A378-BA842961C266}" type="presParOf" srcId="{AD265C96-0A26-4E3F-836C-C483F8A14DC6}" destId="{75019F39-199E-44F6-90E7-85D8232A5782}" srcOrd="1" destOrd="0" presId="urn:microsoft.com/office/officeart/2005/8/layout/orgChart1"/>
    <dgm:cxn modelId="{180963EA-73FC-4BE2-9EDF-3AFBA1B518E9}" type="presParOf" srcId="{AD265C96-0A26-4E3F-836C-C483F8A14DC6}" destId="{43FC9152-7DDD-42B2-AFA5-E870DFF4BC87}" srcOrd="2" destOrd="0" presId="urn:microsoft.com/office/officeart/2005/8/layout/orgChart1"/>
    <dgm:cxn modelId="{BE42CDCC-D049-42AD-A845-D46502ED7C23}" type="presParOf" srcId="{AC2B4DDA-E628-4894-B67B-75D0C12526FB}" destId="{19B7F98E-8072-47C4-880F-F57C9E6F9A68}" srcOrd="2" destOrd="0" presId="urn:microsoft.com/office/officeart/2005/8/layout/orgChart1"/>
    <dgm:cxn modelId="{37E91498-B04C-484C-9169-977A601AF753}" type="presParOf" srcId="{AC2B4DDA-E628-4894-B67B-75D0C12526FB}" destId="{17956C04-DBCB-4007-8822-2E765D2720D6}" srcOrd="3" destOrd="0" presId="urn:microsoft.com/office/officeart/2005/8/layout/orgChart1"/>
    <dgm:cxn modelId="{3ECFA512-5D9E-4FCE-B20B-70A188C4E712}" type="presParOf" srcId="{17956C04-DBCB-4007-8822-2E765D2720D6}" destId="{8A73C6CF-A0B2-478B-8BED-539F4DBF2F7E}" srcOrd="0" destOrd="0" presId="urn:microsoft.com/office/officeart/2005/8/layout/orgChart1"/>
    <dgm:cxn modelId="{768EB955-3626-4C80-A4A0-C079E0F7EA40}" type="presParOf" srcId="{8A73C6CF-A0B2-478B-8BED-539F4DBF2F7E}" destId="{0F395C8B-7D6C-4F56-9BB9-C8495BD858A6}" srcOrd="0" destOrd="0" presId="urn:microsoft.com/office/officeart/2005/8/layout/orgChart1"/>
    <dgm:cxn modelId="{EA2A3691-BE88-43F6-BCC9-B74AB826BA82}" type="presParOf" srcId="{8A73C6CF-A0B2-478B-8BED-539F4DBF2F7E}" destId="{AD8F9920-FB0E-4CD8-9851-55AB14DAD651}" srcOrd="1" destOrd="0" presId="urn:microsoft.com/office/officeart/2005/8/layout/orgChart1"/>
    <dgm:cxn modelId="{E2F0822D-35B8-4298-9C46-593E045C2CF0}" type="presParOf" srcId="{17956C04-DBCB-4007-8822-2E765D2720D6}" destId="{68C68EA3-E2D0-4255-AA7C-F0596F41CD12}" srcOrd="1" destOrd="0" presId="urn:microsoft.com/office/officeart/2005/8/layout/orgChart1"/>
    <dgm:cxn modelId="{6843EE4D-E7DE-4C46-A0F1-E2D78E626F24}" type="presParOf" srcId="{17956C04-DBCB-4007-8822-2E765D2720D6}" destId="{8113E950-8E1D-4CA9-83EC-26045E3AB312}" srcOrd="2" destOrd="0" presId="urn:microsoft.com/office/officeart/2005/8/layout/orgChart1"/>
    <dgm:cxn modelId="{9F73BBE0-2859-41DC-9383-750A8DDB8C0F}" type="presParOf" srcId="{3F7436E8-69E2-416E-9C73-C46843DBED9C}" destId="{2DDD73F0-A174-4C74-BE21-D02069A63045}" srcOrd="2" destOrd="0" presId="urn:microsoft.com/office/officeart/2005/8/layout/orgChart1"/>
    <dgm:cxn modelId="{D05F3676-AA75-47AD-B2C7-EBBF87B516A5}" type="presParOf" srcId="{FBD55B70-73CC-4B37-A6A8-AC55503E8B1F}" destId="{72EE9897-E047-4BE2-B518-9FB3641F53F5}" srcOrd="2" destOrd="0" presId="urn:microsoft.com/office/officeart/2005/8/layout/orgChart1"/>
    <dgm:cxn modelId="{2E7BE587-E6CF-44ED-B4B3-650D3507693F}" type="presParOf" srcId="{FBD55B70-73CC-4B37-A6A8-AC55503E8B1F}" destId="{A148B946-CE42-4AEC-97D5-9F22AC9B0122}" srcOrd="3" destOrd="0" presId="urn:microsoft.com/office/officeart/2005/8/layout/orgChart1"/>
    <dgm:cxn modelId="{D3859CD2-63F6-4D64-A355-1FEB7A28FD6E}" type="presParOf" srcId="{A148B946-CE42-4AEC-97D5-9F22AC9B0122}" destId="{8625A7F9-C874-4C07-8F5A-DEC25CDD46AF}" srcOrd="0" destOrd="0" presId="urn:microsoft.com/office/officeart/2005/8/layout/orgChart1"/>
    <dgm:cxn modelId="{50C6AF97-7624-4342-8859-EC8360AB2658}" type="presParOf" srcId="{8625A7F9-C874-4C07-8F5A-DEC25CDD46AF}" destId="{DBA879AC-E201-4858-81AD-D69A1F5EDFEB}" srcOrd="0" destOrd="0" presId="urn:microsoft.com/office/officeart/2005/8/layout/orgChart1"/>
    <dgm:cxn modelId="{F87F1EA3-15BC-4A98-BBB0-CF9E46F3CEEF}" type="presParOf" srcId="{8625A7F9-C874-4C07-8F5A-DEC25CDD46AF}" destId="{01CD8069-8090-41AB-A8AD-728A7F761937}" srcOrd="1" destOrd="0" presId="urn:microsoft.com/office/officeart/2005/8/layout/orgChart1"/>
    <dgm:cxn modelId="{0430919F-52A8-40B6-A530-4CD57E1B140C}" type="presParOf" srcId="{A148B946-CE42-4AEC-97D5-9F22AC9B0122}" destId="{4B8F9F56-BFF5-4E1D-A20F-12167694E5B4}" srcOrd="1" destOrd="0" presId="urn:microsoft.com/office/officeart/2005/8/layout/orgChart1"/>
    <dgm:cxn modelId="{8AB0957B-FA44-4381-ADFF-239601A8316F}" type="presParOf" srcId="{4B8F9F56-BFF5-4E1D-A20F-12167694E5B4}" destId="{AA97D4E7-A8D1-40B3-AD74-3A80049A0208}" srcOrd="0" destOrd="0" presId="urn:microsoft.com/office/officeart/2005/8/layout/orgChart1"/>
    <dgm:cxn modelId="{ED63A61E-15DE-4168-B29D-C49E3155D39B}" type="presParOf" srcId="{4B8F9F56-BFF5-4E1D-A20F-12167694E5B4}" destId="{2C9E6CB9-7272-4A46-BDC3-366E90EB6250}" srcOrd="1" destOrd="0" presId="urn:microsoft.com/office/officeart/2005/8/layout/orgChart1"/>
    <dgm:cxn modelId="{683535BE-1531-491D-A918-A730A1C9F4F1}" type="presParOf" srcId="{2C9E6CB9-7272-4A46-BDC3-366E90EB6250}" destId="{5321EAEE-C02A-434E-9D05-90EF94CDD1DA}" srcOrd="0" destOrd="0" presId="urn:microsoft.com/office/officeart/2005/8/layout/orgChart1"/>
    <dgm:cxn modelId="{E31F9DB4-4DAB-4CE5-A5A8-B9955E786F19}" type="presParOf" srcId="{5321EAEE-C02A-434E-9D05-90EF94CDD1DA}" destId="{7D462B2C-9AB5-4DCC-9181-A857E8FF0A4E}" srcOrd="0" destOrd="0" presId="urn:microsoft.com/office/officeart/2005/8/layout/orgChart1"/>
    <dgm:cxn modelId="{9B764AAA-B71C-4B27-BD31-4B3BEECA8392}" type="presParOf" srcId="{5321EAEE-C02A-434E-9D05-90EF94CDD1DA}" destId="{BAF21581-B068-4998-87CE-2D689A9751CF}" srcOrd="1" destOrd="0" presId="urn:microsoft.com/office/officeart/2005/8/layout/orgChart1"/>
    <dgm:cxn modelId="{08720813-7140-4569-843D-674854E14D9F}" type="presParOf" srcId="{2C9E6CB9-7272-4A46-BDC3-366E90EB6250}" destId="{A7E1217F-DC31-49FD-BBB7-45D102422147}" srcOrd="1" destOrd="0" presId="urn:microsoft.com/office/officeart/2005/8/layout/orgChart1"/>
    <dgm:cxn modelId="{58C95561-737C-4B0D-B278-77CAEDC2AB48}" type="presParOf" srcId="{2C9E6CB9-7272-4A46-BDC3-366E90EB6250}" destId="{70FEAFA4-F435-4BBB-BFF3-D0CAF1BDA65D}" srcOrd="2" destOrd="0" presId="urn:microsoft.com/office/officeart/2005/8/layout/orgChart1"/>
    <dgm:cxn modelId="{D3849EE9-3876-4E68-87B9-3771F2717158}" type="presParOf" srcId="{4B8F9F56-BFF5-4E1D-A20F-12167694E5B4}" destId="{1AC08722-8F1C-4DF0-9E5F-4A931BB4A467}" srcOrd="2" destOrd="0" presId="urn:microsoft.com/office/officeart/2005/8/layout/orgChart1"/>
    <dgm:cxn modelId="{56082F66-13CA-4757-AC81-1A2D2FDB1619}" type="presParOf" srcId="{4B8F9F56-BFF5-4E1D-A20F-12167694E5B4}" destId="{13243AE4-2096-42BB-A304-86AAD9C8E933}" srcOrd="3" destOrd="0" presId="urn:microsoft.com/office/officeart/2005/8/layout/orgChart1"/>
    <dgm:cxn modelId="{E24C5A56-A6F8-47F3-BFC4-E27DB225A5A4}" type="presParOf" srcId="{13243AE4-2096-42BB-A304-86AAD9C8E933}" destId="{68AFEE3A-7BB9-4633-A3E9-117D38CEFEC8}" srcOrd="0" destOrd="0" presId="urn:microsoft.com/office/officeart/2005/8/layout/orgChart1"/>
    <dgm:cxn modelId="{736023C5-B771-4E27-9DF4-1F1DDFA2839A}" type="presParOf" srcId="{68AFEE3A-7BB9-4633-A3E9-117D38CEFEC8}" destId="{6175D702-C44F-42BB-B78B-E6FAAC0E33BA}" srcOrd="0" destOrd="0" presId="urn:microsoft.com/office/officeart/2005/8/layout/orgChart1"/>
    <dgm:cxn modelId="{F523317D-C6C9-4988-B0D9-DE400BB7EEBA}" type="presParOf" srcId="{68AFEE3A-7BB9-4633-A3E9-117D38CEFEC8}" destId="{ECEE3417-670E-4D30-B472-132A5C9DC257}" srcOrd="1" destOrd="0" presId="urn:microsoft.com/office/officeart/2005/8/layout/orgChart1"/>
    <dgm:cxn modelId="{0C1263AB-F5F9-45E1-B5FC-76EF0811E3AE}" type="presParOf" srcId="{13243AE4-2096-42BB-A304-86AAD9C8E933}" destId="{52643278-A7F4-4C83-B5FD-7132B10D0BE1}" srcOrd="1" destOrd="0" presId="urn:microsoft.com/office/officeart/2005/8/layout/orgChart1"/>
    <dgm:cxn modelId="{8C657600-47A5-4FCE-89FF-38D1FAD12A01}" type="presParOf" srcId="{13243AE4-2096-42BB-A304-86AAD9C8E933}" destId="{34DB2559-B55B-4D4F-8F05-BD6EBF0CB8EA}" srcOrd="2" destOrd="0" presId="urn:microsoft.com/office/officeart/2005/8/layout/orgChart1"/>
    <dgm:cxn modelId="{3DE7260C-0B97-4086-BDFC-72FE4A103815}" type="presParOf" srcId="{A148B946-CE42-4AEC-97D5-9F22AC9B0122}" destId="{C683D4B4-8A02-42CE-935E-145C5B1F1ED3}" srcOrd="2" destOrd="0" presId="urn:microsoft.com/office/officeart/2005/8/layout/orgChart1"/>
    <dgm:cxn modelId="{2B9F1143-F672-42DA-8383-EE36C2CE53DC}" type="presParOf" srcId="{5B1B88AD-82B4-4860-9471-5A1D113EB05D}" destId="{801A5A79-456D-4E59-88A8-416C980F4710}" srcOrd="2" destOrd="0" presId="urn:microsoft.com/office/officeart/2005/8/layout/orgChart1"/>
    <dgm:cxn modelId="{30AD5ADB-9719-47B0-A75A-0ECC8E7247A1}" type="presParOf" srcId="{DAFE9625-6610-4C31-A924-9E1DD4C3FC1C}" destId="{3C70F747-299A-4BB9-9D91-81048386FC40}" srcOrd="2" destOrd="0" presId="urn:microsoft.com/office/officeart/2005/8/layout/orgChart1"/>
    <dgm:cxn modelId="{EFFB6423-6E3E-452B-9D8F-A0AD5F27C3C0}" type="presParOf" srcId="{DAFE9625-6610-4C31-A924-9E1DD4C3FC1C}" destId="{40E68A95-1164-4F42-AF41-44F77821EA10}" srcOrd="3" destOrd="0" presId="urn:microsoft.com/office/officeart/2005/8/layout/orgChart1"/>
    <dgm:cxn modelId="{CBCB56C7-4DB9-4B08-BA02-DB72D5574C30}" type="presParOf" srcId="{40E68A95-1164-4F42-AF41-44F77821EA10}" destId="{42D3FB66-76F2-422D-8E7C-CD15575945D0}" srcOrd="0" destOrd="0" presId="urn:microsoft.com/office/officeart/2005/8/layout/orgChart1"/>
    <dgm:cxn modelId="{9C2C0534-963F-44AD-8EC1-32441244B955}" type="presParOf" srcId="{42D3FB66-76F2-422D-8E7C-CD15575945D0}" destId="{33B43C42-F958-46DD-8C8E-B76631879FA7}" srcOrd="0" destOrd="0" presId="urn:microsoft.com/office/officeart/2005/8/layout/orgChart1"/>
    <dgm:cxn modelId="{491D50ED-F324-47CB-B697-555115528C07}" type="presParOf" srcId="{42D3FB66-76F2-422D-8E7C-CD15575945D0}" destId="{1FFA6DBE-C2BB-489E-91CD-23B337C96733}" srcOrd="1" destOrd="0" presId="urn:microsoft.com/office/officeart/2005/8/layout/orgChart1"/>
    <dgm:cxn modelId="{166A4FE4-C268-469D-9747-AED2BA0592D0}" type="presParOf" srcId="{40E68A95-1164-4F42-AF41-44F77821EA10}" destId="{E4BC86A2-CE92-4295-B709-C486A496DB23}" srcOrd="1" destOrd="0" presId="urn:microsoft.com/office/officeart/2005/8/layout/orgChart1"/>
    <dgm:cxn modelId="{E9432584-3197-4241-A446-56375D9A765B}" type="presParOf" srcId="{E4BC86A2-CE92-4295-B709-C486A496DB23}" destId="{4DC195EE-CC7D-430E-A510-1F8895B1AFE7}" srcOrd="0" destOrd="0" presId="urn:microsoft.com/office/officeart/2005/8/layout/orgChart1"/>
    <dgm:cxn modelId="{29E8F71E-8BBB-40E7-B67E-C3424FE54C30}" type="presParOf" srcId="{E4BC86A2-CE92-4295-B709-C486A496DB23}" destId="{3831CB89-87FE-4DAF-858C-875B0C1998F9}" srcOrd="1" destOrd="0" presId="urn:microsoft.com/office/officeart/2005/8/layout/orgChart1"/>
    <dgm:cxn modelId="{7285B4EC-90FA-462E-AEF2-6B5EB46BFE4E}" type="presParOf" srcId="{3831CB89-87FE-4DAF-858C-875B0C1998F9}" destId="{396C01E3-B7C6-45A6-8245-2AB868CE22CA}" srcOrd="0" destOrd="0" presId="urn:microsoft.com/office/officeart/2005/8/layout/orgChart1"/>
    <dgm:cxn modelId="{78B75FF6-C41D-40F3-9C0E-D2867B3D3E50}" type="presParOf" srcId="{396C01E3-B7C6-45A6-8245-2AB868CE22CA}" destId="{8CDBE794-B0EF-4D2F-9DEC-751B92C183C0}" srcOrd="0" destOrd="0" presId="urn:microsoft.com/office/officeart/2005/8/layout/orgChart1"/>
    <dgm:cxn modelId="{0F637F60-9310-436E-B54C-6A2EEDD8653E}" type="presParOf" srcId="{396C01E3-B7C6-45A6-8245-2AB868CE22CA}" destId="{31EBEE21-1856-4C61-A801-CED8E9952A09}" srcOrd="1" destOrd="0" presId="urn:microsoft.com/office/officeart/2005/8/layout/orgChart1"/>
    <dgm:cxn modelId="{D3446846-0E30-4986-B92B-F47F76046A0E}" type="presParOf" srcId="{3831CB89-87FE-4DAF-858C-875B0C1998F9}" destId="{2C7C64F9-4BFC-478B-BA2C-20DA5F192ABE}" srcOrd="1" destOrd="0" presId="urn:microsoft.com/office/officeart/2005/8/layout/orgChart1"/>
    <dgm:cxn modelId="{14E0357E-F922-4735-985E-6D36895FC9B6}" type="presParOf" srcId="{3831CB89-87FE-4DAF-858C-875B0C1998F9}" destId="{046876D5-F9E4-47D9-A606-125FDE25E4FF}" srcOrd="2" destOrd="0" presId="urn:microsoft.com/office/officeart/2005/8/layout/orgChart1"/>
    <dgm:cxn modelId="{8AED1B03-7433-4D92-9A2E-3F735137CB48}" type="presParOf" srcId="{E4BC86A2-CE92-4295-B709-C486A496DB23}" destId="{8145D78D-2646-427A-9F10-AAE28B21D190}" srcOrd="2" destOrd="0" presId="urn:microsoft.com/office/officeart/2005/8/layout/orgChart1"/>
    <dgm:cxn modelId="{07668AC7-775D-4BAE-9648-4EE9F5B50ED6}" type="presParOf" srcId="{E4BC86A2-CE92-4295-B709-C486A496DB23}" destId="{8B0A908E-16BE-41C3-809C-86D2FDE988C7}" srcOrd="3" destOrd="0" presId="urn:microsoft.com/office/officeart/2005/8/layout/orgChart1"/>
    <dgm:cxn modelId="{18A3C3B4-3F39-41D7-81A0-E93DB0A7CE2B}" type="presParOf" srcId="{8B0A908E-16BE-41C3-809C-86D2FDE988C7}" destId="{299CDF0D-82E3-41FF-B258-D91087286AA7}" srcOrd="0" destOrd="0" presId="urn:microsoft.com/office/officeart/2005/8/layout/orgChart1"/>
    <dgm:cxn modelId="{B2550BFA-BD82-47EC-986D-6D7D867C35C8}" type="presParOf" srcId="{299CDF0D-82E3-41FF-B258-D91087286AA7}" destId="{83FECA6B-4C22-448E-B8B3-75ECB08D21FE}" srcOrd="0" destOrd="0" presId="urn:microsoft.com/office/officeart/2005/8/layout/orgChart1"/>
    <dgm:cxn modelId="{F1DC22B6-6B7C-4C7A-92EF-34D36EF83D71}" type="presParOf" srcId="{299CDF0D-82E3-41FF-B258-D91087286AA7}" destId="{86DE5521-8DFC-4B22-B476-8EDC82E9E762}" srcOrd="1" destOrd="0" presId="urn:microsoft.com/office/officeart/2005/8/layout/orgChart1"/>
    <dgm:cxn modelId="{EFAEB52C-5CD8-487D-88DD-FF0EDB850370}" type="presParOf" srcId="{8B0A908E-16BE-41C3-809C-86D2FDE988C7}" destId="{FDC9A295-0D96-482E-A5C6-9CB191E4D2AE}" srcOrd="1" destOrd="0" presId="urn:microsoft.com/office/officeart/2005/8/layout/orgChart1"/>
    <dgm:cxn modelId="{57D1F1FD-48E2-4B1B-A050-2C38DCBD96FD}" type="presParOf" srcId="{8B0A908E-16BE-41C3-809C-86D2FDE988C7}" destId="{7D18FBF2-B745-4AC3-AB4F-BAE35067BC50}" srcOrd="2" destOrd="0" presId="urn:microsoft.com/office/officeart/2005/8/layout/orgChart1"/>
    <dgm:cxn modelId="{4E66F48E-7D39-49CB-8188-AB0C02608C93}" type="presParOf" srcId="{40E68A95-1164-4F42-AF41-44F77821EA10}" destId="{B075272D-F674-4BA8-A7A1-B2730D7D7A18}" srcOrd="2" destOrd="0" presId="urn:microsoft.com/office/officeart/2005/8/layout/orgChart1"/>
    <dgm:cxn modelId="{75ED7DE4-2E00-44F0-B443-B462EC828FA6}" type="presParOf" srcId="{DAFE9625-6610-4C31-A924-9E1DD4C3FC1C}" destId="{76B6700C-8DD3-437F-8EF9-9451B8C755F0}" srcOrd="4" destOrd="0" presId="urn:microsoft.com/office/officeart/2005/8/layout/orgChart1"/>
    <dgm:cxn modelId="{3324C883-2A93-41E9-BEB1-8B6FFA016FB6}" type="presParOf" srcId="{DAFE9625-6610-4C31-A924-9E1DD4C3FC1C}" destId="{AFDEA78F-A2DD-4EF8-AF51-A1208F024F29}" srcOrd="5" destOrd="0" presId="urn:microsoft.com/office/officeart/2005/8/layout/orgChart1"/>
    <dgm:cxn modelId="{A92E81A6-57F2-48CA-A11A-3A6A16DEC3E4}" type="presParOf" srcId="{AFDEA78F-A2DD-4EF8-AF51-A1208F024F29}" destId="{DA74AC3D-95C0-4EC7-B214-5D31EFA9734E}" srcOrd="0" destOrd="0" presId="urn:microsoft.com/office/officeart/2005/8/layout/orgChart1"/>
    <dgm:cxn modelId="{F12F5E3F-12DF-4E2F-8D36-734907478E5B}" type="presParOf" srcId="{DA74AC3D-95C0-4EC7-B214-5D31EFA9734E}" destId="{5AC3DD1C-2C2B-4501-BADE-6AAECC6E69DB}" srcOrd="0" destOrd="0" presId="urn:microsoft.com/office/officeart/2005/8/layout/orgChart1"/>
    <dgm:cxn modelId="{D4DAD78C-31B2-4EAA-AA23-1F1FA91583B3}" type="presParOf" srcId="{DA74AC3D-95C0-4EC7-B214-5D31EFA9734E}" destId="{5EADB8AF-450A-453C-9363-546E70EF9CE8}" srcOrd="1" destOrd="0" presId="urn:microsoft.com/office/officeart/2005/8/layout/orgChart1"/>
    <dgm:cxn modelId="{F4EC9944-4E3E-4FB6-A567-9071E205D149}" type="presParOf" srcId="{AFDEA78F-A2DD-4EF8-AF51-A1208F024F29}" destId="{38A57815-2DF2-4DC4-9465-F642C99FA79A}" srcOrd="1" destOrd="0" presId="urn:microsoft.com/office/officeart/2005/8/layout/orgChart1"/>
    <dgm:cxn modelId="{969245F1-9319-4359-BB6A-46B1F1A0591C}" type="presParOf" srcId="{38A57815-2DF2-4DC4-9465-F642C99FA79A}" destId="{272E6D66-FC23-47F2-9AE7-73918821C163}" srcOrd="0" destOrd="0" presId="urn:microsoft.com/office/officeart/2005/8/layout/orgChart1"/>
    <dgm:cxn modelId="{ACE155F4-2D30-440B-90DF-1BC9714CE4C6}" type="presParOf" srcId="{38A57815-2DF2-4DC4-9465-F642C99FA79A}" destId="{AB8B7A5D-47C0-4BB4-B48A-54FD7DD8D955}" srcOrd="1" destOrd="0" presId="urn:microsoft.com/office/officeart/2005/8/layout/orgChart1"/>
    <dgm:cxn modelId="{23AF761F-EDB8-4617-B0D9-D8FA3737530E}" type="presParOf" srcId="{AB8B7A5D-47C0-4BB4-B48A-54FD7DD8D955}" destId="{323EA44D-8BB5-4FD3-9B96-B1D2DB4F5151}" srcOrd="0" destOrd="0" presId="urn:microsoft.com/office/officeart/2005/8/layout/orgChart1"/>
    <dgm:cxn modelId="{F55D2E5A-76C7-4D49-9543-E9D4D0A9FEBA}" type="presParOf" srcId="{323EA44D-8BB5-4FD3-9B96-B1D2DB4F5151}" destId="{70686D01-16E5-41A8-BF7C-9AB09EF94881}" srcOrd="0" destOrd="0" presId="urn:microsoft.com/office/officeart/2005/8/layout/orgChart1"/>
    <dgm:cxn modelId="{181A4CAD-4CEA-47CD-9E44-0C385A5D8FE8}" type="presParOf" srcId="{323EA44D-8BB5-4FD3-9B96-B1D2DB4F5151}" destId="{3C9663A3-EE04-4B96-9DD7-7AE622644ECF}" srcOrd="1" destOrd="0" presId="urn:microsoft.com/office/officeart/2005/8/layout/orgChart1"/>
    <dgm:cxn modelId="{BAD86076-F184-4022-8AE9-1C2BB42780E6}" type="presParOf" srcId="{AB8B7A5D-47C0-4BB4-B48A-54FD7DD8D955}" destId="{AC05EEB2-63DD-4112-8D11-F864373C9AF7}" srcOrd="1" destOrd="0" presId="urn:microsoft.com/office/officeart/2005/8/layout/orgChart1"/>
    <dgm:cxn modelId="{FF585481-BCBF-44FB-A09B-B601BBD74F84}" type="presParOf" srcId="{AB8B7A5D-47C0-4BB4-B48A-54FD7DD8D955}" destId="{20657FFE-23FE-43E9-A767-78D0038F7252}" srcOrd="2" destOrd="0" presId="urn:microsoft.com/office/officeart/2005/8/layout/orgChart1"/>
    <dgm:cxn modelId="{D57E9916-F158-43D0-9CEA-DE220B0FFE14}" type="presParOf" srcId="{38A57815-2DF2-4DC4-9465-F642C99FA79A}" destId="{CF1910A4-4918-4244-BD40-48DF8D8025FA}" srcOrd="2" destOrd="0" presId="urn:microsoft.com/office/officeart/2005/8/layout/orgChart1"/>
    <dgm:cxn modelId="{625779FB-403C-4289-8B34-2E1DDE1450F8}" type="presParOf" srcId="{38A57815-2DF2-4DC4-9465-F642C99FA79A}" destId="{51CCCB28-0502-404E-B97A-8D5EB6D20A7C}" srcOrd="3" destOrd="0" presId="urn:microsoft.com/office/officeart/2005/8/layout/orgChart1"/>
    <dgm:cxn modelId="{D39316DC-670B-4A1D-A97B-98559AB2981B}" type="presParOf" srcId="{51CCCB28-0502-404E-B97A-8D5EB6D20A7C}" destId="{9F5FFA39-1DFA-4DF7-B55F-A345BD206CF4}" srcOrd="0" destOrd="0" presId="urn:microsoft.com/office/officeart/2005/8/layout/orgChart1"/>
    <dgm:cxn modelId="{3F208716-322B-4D26-B8BE-B63CCA546C3C}" type="presParOf" srcId="{9F5FFA39-1DFA-4DF7-B55F-A345BD206CF4}" destId="{0D81D1A5-53A2-4DE6-9338-6E2EAF8C14D5}" srcOrd="0" destOrd="0" presId="urn:microsoft.com/office/officeart/2005/8/layout/orgChart1"/>
    <dgm:cxn modelId="{3F6E716E-64CF-4FAB-8DAE-8BE3E82324E8}" type="presParOf" srcId="{9F5FFA39-1DFA-4DF7-B55F-A345BD206CF4}" destId="{DBAAFD96-2893-47E0-B9E8-19C350DA460D}" srcOrd="1" destOrd="0" presId="urn:microsoft.com/office/officeart/2005/8/layout/orgChart1"/>
    <dgm:cxn modelId="{7C6B4E21-3CAC-40AF-BE97-E1C425221E26}" type="presParOf" srcId="{51CCCB28-0502-404E-B97A-8D5EB6D20A7C}" destId="{4B4392C3-0182-457F-8C18-FC29D8947500}" srcOrd="1" destOrd="0" presId="urn:microsoft.com/office/officeart/2005/8/layout/orgChart1"/>
    <dgm:cxn modelId="{EB0B07D2-21C2-4342-9DCA-B03E2F9F9733}" type="presParOf" srcId="{51CCCB28-0502-404E-B97A-8D5EB6D20A7C}" destId="{744830FA-A3D9-4E6F-A553-C89555EABB33}" srcOrd="2" destOrd="0" presId="urn:microsoft.com/office/officeart/2005/8/layout/orgChart1"/>
    <dgm:cxn modelId="{ECFF1148-B29E-4C62-815C-31487060AA70}" type="presParOf" srcId="{AFDEA78F-A2DD-4EF8-AF51-A1208F024F29}" destId="{5283A24D-B5D0-4AC6-8540-D9D4D9DF639F}" srcOrd="2" destOrd="0" presId="urn:microsoft.com/office/officeart/2005/8/layout/orgChart1"/>
    <dgm:cxn modelId="{5CFC5BD0-627B-4B53-B6BA-63D622F36CCC}" type="presParOf" srcId="{FDD4DA5F-C021-4647-ADA4-5EBED4950E3A}" destId="{F39958C3-2363-49A1-90D0-36CBF83A04F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41A891-BF5D-4787-9047-A36D4CD386D2}">
      <dsp:nvSpPr>
        <dsp:cNvPr id="0" name=""/>
        <dsp:cNvSpPr/>
      </dsp:nvSpPr>
      <dsp:spPr>
        <a:xfrm>
          <a:off x="5167405" y="1087350"/>
          <a:ext cx="121108" cy="26643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4395"/>
              </a:lnTo>
              <a:lnTo>
                <a:pt x="121108" y="26643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C61C3A-1E38-400A-8A3F-395E7DEE12D4}">
      <dsp:nvSpPr>
        <dsp:cNvPr id="0" name=""/>
        <dsp:cNvSpPr/>
      </dsp:nvSpPr>
      <dsp:spPr>
        <a:xfrm>
          <a:off x="5167405" y="1087350"/>
          <a:ext cx="121108" cy="2091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1146"/>
              </a:lnTo>
              <a:lnTo>
                <a:pt x="121108" y="20911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E2DA61-2E3E-49F9-8D7B-609BF020B28F}">
      <dsp:nvSpPr>
        <dsp:cNvPr id="0" name=""/>
        <dsp:cNvSpPr/>
      </dsp:nvSpPr>
      <dsp:spPr>
        <a:xfrm>
          <a:off x="5167405" y="1087350"/>
          <a:ext cx="121108" cy="1517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7898"/>
              </a:lnTo>
              <a:lnTo>
                <a:pt x="121108" y="15178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217077-3CCE-4B27-AB1D-274D7B9DE21E}">
      <dsp:nvSpPr>
        <dsp:cNvPr id="0" name=""/>
        <dsp:cNvSpPr/>
      </dsp:nvSpPr>
      <dsp:spPr>
        <a:xfrm>
          <a:off x="5167405" y="1087350"/>
          <a:ext cx="121108" cy="944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4649"/>
              </a:lnTo>
              <a:lnTo>
                <a:pt x="121108" y="9446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0D869B-DD37-42E8-948C-71991C28EC85}">
      <dsp:nvSpPr>
        <dsp:cNvPr id="0" name=""/>
        <dsp:cNvSpPr/>
      </dsp:nvSpPr>
      <dsp:spPr>
        <a:xfrm>
          <a:off x="5167405" y="1087350"/>
          <a:ext cx="121108" cy="371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1400"/>
              </a:lnTo>
              <a:lnTo>
                <a:pt x="121108" y="3714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CCF208-CFB8-47BF-B2CA-3A49C3E09072}">
      <dsp:nvSpPr>
        <dsp:cNvPr id="0" name=""/>
        <dsp:cNvSpPr/>
      </dsp:nvSpPr>
      <dsp:spPr>
        <a:xfrm>
          <a:off x="3191312" y="514101"/>
          <a:ext cx="2299050" cy="169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776"/>
              </a:lnTo>
              <a:lnTo>
                <a:pt x="2299050" y="84776"/>
              </a:lnTo>
              <a:lnTo>
                <a:pt x="2299050" y="1695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95CFDE-F6B5-4F1A-AF46-9B67F39B74C5}">
      <dsp:nvSpPr>
        <dsp:cNvPr id="0" name=""/>
        <dsp:cNvSpPr/>
      </dsp:nvSpPr>
      <dsp:spPr>
        <a:xfrm>
          <a:off x="4190460" y="1660599"/>
          <a:ext cx="121108" cy="944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4649"/>
              </a:lnTo>
              <a:lnTo>
                <a:pt x="121108" y="9446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B8A1B6-CA10-4164-A475-DBA823684929}">
      <dsp:nvSpPr>
        <dsp:cNvPr id="0" name=""/>
        <dsp:cNvSpPr/>
      </dsp:nvSpPr>
      <dsp:spPr>
        <a:xfrm>
          <a:off x="4190460" y="1660599"/>
          <a:ext cx="121108" cy="371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1400"/>
              </a:lnTo>
              <a:lnTo>
                <a:pt x="121108" y="3714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E5546A-B340-4F5B-9019-642D38CB2FB1}">
      <dsp:nvSpPr>
        <dsp:cNvPr id="0" name=""/>
        <dsp:cNvSpPr/>
      </dsp:nvSpPr>
      <dsp:spPr>
        <a:xfrm>
          <a:off x="4024945" y="1087350"/>
          <a:ext cx="488472" cy="169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776"/>
              </a:lnTo>
              <a:lnTo>
                <a:pt x="488472" y="84776"/>
              </a:lnTo>
              <a:lnTo>
                <a:pt x="488472" y="1695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D983EA-29A2-4B40-93A5-594443206DD7}">
      <dsp:nvSpPr>
        <dsp:cNvPr id="0" name=""/>
        <dsp:cNvSpPr/>
      </dsp:nvSpPr>
      <dsp:spPr>
        <a:xfrm>
          <a:off x="3213515" y="1660599"/>
          <a:ext cx="121108" cy="944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4649"/>
              </a:lnTo>
              <a:lnTo>
                <a:pt x="121108" y="9446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A0C1B-6E0B-4F87-9A2A-5184E7F0DA4B}">
      <dsp:nvSpPr>
        <dsp:cNvPr id="0" name=""/>
        <dsp:cNvSpPr/>
      </dsp:nvSpPr>
      <dsp:spPr>
        <a:xfrm>
          <a:off x="3213515" y="1660599"/>
          <a:ext cx="121108" cy="371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1400"/>
              </a:lnTo>
              <a:lnTo>
                <a:pt x="121108" y="3714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ADBC59-B15B-4D42-BCD8-E7640A3FA2A6}">
      <dsp:nvSpPr>
        <dsp:cNvPr id="0" name=""/>
        <dsp:cNvSpPr/>
      </dsp:nvSpPr>
      <dsp:spPr>
        <a:xfrm>
          <a:off x="3536472" y="1087350"/>
          <a:ext cx="488472" cy="169552"/>
        </a:xfrm>
        <a:custGeom>
          <a:avLst/>
          <a:gdLst/>
          <a:ahLst/>
          <a:cxnLst/>
          <a:rect l="0" t="0" r="0" b="0"/>
          <a:pathLst>
            <a:path>
              <a:moveTo>
                <a:pt x="488472" y="0"/>
              </a:moveTo>
              <a:lnTo>
                <a:pt x="488472" y="84776"/>
              </a:lnTo>
              <a:lnTo>
                <a:pt x="0" y="84776"/>
              </a:lnTo>
              <a:lnTo>
                <a:pt x="0" y="1695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A9F60-B7DE-443C-B020-418CE6023FC3}">
      <dsp:nvSpPr>
        <dsp:cNvPr id="0" name=""/>
        <dsp:cNvSpPr/>
      </dsp:nvSpPr>
      <dsp:spPr>
        <a:xfrm>
          <a:off x="3191312" y="514101"/>
          <a:ext cx="833632" cy="169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776"/>
              </a:lnTo>
              <a:lnTo>
                <a:pt x="833632" y="84776"/>
              </a:lnTo>
              <a:lnTo>
                <a:pt x="833632" y="1695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D95F74-60CA-4394-B35E-4FB93B6DC43E}">
      <dsp:nvSpPr>
        <dsp:cNvPr id="0" name=""/>
        <dsp:cNvSpPr/>
      </dsp:nvSpPr>
      <dsp:spPr>
        <a:xfrm>
          <a:off x="2034722" y="1087350"/>
          <a:ext cx="121108" cy="1517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7898"/>
              </a:lnTo>
              <a:lnTo>
                <a:pt x="121108" y="15178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3A2915-AE87-4814-B55B-0055CE899EC4}">
      <dsp:nvSpPr>
        <dsp:cNvPr id="0" name=""/>
        <dsp:cNvSpPr/>
      </dsp:nvSpPr>
      <dsp:spPr>
        <a:xfrm>
          <a:off x="2034722" y="1087350"/>
          <a:ext cx="121108" cy="944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4649"/>
              </a:lnTo>
              <a:lnTo>
                <a:pt x="121108" y="9446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F0C826-E372-40A6-AC09-DC981772AEAA}">
      <dsp:nvSpPr>
        <dsp:cNvPr id="0" name=""/>
        <dsp:cNvSpPr/>
      </dsp:nvSpPr>
      <dsp:spPr>
        <a:xfrm>
          <a:off x="2034722" y="1087350"/>
          <a:ext cx="121108" cy="371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1400"/>
              </a:lnTo>
              <a:lnTo>
                <a:pt x="121108" y="3714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01E289-A9B3-47D1-8B9D-D328A1221AA1}">
      <dsp:nvSpPr>
        <dsp:cNvPr id="0" name=""/>
        <dsp:cNvSpPr/>
      </dsp:nvSpPr>
      <dsp:spPr>
        <a:xfrm>
          <a:off x="2357679" y="514101"/>
          <a:ext cx="833632" cy="169552"/>
        </a:xfrm>
        <a:custGeom>
          <a:avLst/>
          <a:gdLst/>
          <a:ahLst/>
          <a:cxnLst/>
          <a:rect l="0" t="0" r="0" b="0"/>
          <a:pathLst>
            <a:path>
              <a:moveTo>
                <a:pt x="833632" y="0"/>
              </a:moveTo>
              <a:lnTo>
                <a:pt x="833632" y="84776"/>
              </a:lnTo>
              <a:lnTo>
                <a:pt x="0" y="84776"/>
              </a:lnTo>
              <a:lnTo>
                <a:pt x="0" y="1695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FF8BB-E4CC-4AE8-A375-298B619C8613}">
      <dsp:nvSpPr>
        <dsp:cNvPr id="0" name=""/>
        <dsp:cNvSpPr/>
      </dsp:nvSpPr>
      <dsp:spPr>
        <a:xfrm>
          <a:off x="1057777" y="1660599"/>
          <a:ext cx="121108" cy="2091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1146"/>
              </a:lnTo>
              <a:lnTo>
                <a:pt x="121108" y="20911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A172D3-B6E5-4E7B-A167-76F4F3433CF7}">
      <dsp:nvSpPr>
        <dsp:cNvPr id="0" name=""/>
        <dsp:cNvSpPr/>
      </dsp:nvSpPr>
      <dsp:spPr>
        <a:xfrm>
          <a:off x="1057777" y="1660599"/>
          <a:ext cx="121108" cy="1517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7898"/>
              </a:lnTo>
              <a:lnTo>
                <a:pt x="121108" y="15178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5CC12F-950D-4559-8DAB-3C2D4794FE6C}">
      <dsp:nvSpPr>
        <dsp:cNvPr id="0" name=""/>
        <dsp:cNvSpPr/>
      </dsp:nvSpPr>
      <dsp:spPr>
        <a:xfrm>
          <a:off x="1057777" y="1660599"/>
          <a:ext cx="121108" cy="944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4649"/>
              </a:lnTo>
              <a:lnTo>
                <a:pt x="121108" y="9446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D4F63A-A072-4179-A6A6-F14B2F8CC67D}">
      <dsp:nvSpPr>
        <dsp:cNvPr id="0" name=""/>
        <dsp:cNvSpPr/>
      </dsp:nvSpPr>
      <dsp:spPr>
        <a:xfrm>
          <a:off x="1057777" y="1660599"/>
          <a:ext cx="121108" cy="371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1400"/>
              </a:lnTo>
              <a:lnTo>
                <a:pt x="121108" y="3714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F1FCBA-23D5-4599-8782-49612634180F}">
      <dsp:nvSpPr>
        <dsp:cNvPr id="0" name=""/>
        <dsp:cNvSpPr/>
      </dsp:nvSpPr>
      <dsp:spPr>
        <a:xfrm>
          <a:off x="892261" y="1087350"/>
          <a:ext cx="488472" cy="169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776"/>
              </a:lnTo>
              <a:lnTo>
                <a:pt x="488472" y="84776"/>
              </a:lnTo>
              <a:lnTo>
                <a:pt x="488472" y="1695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D2687F-86F9-475E-8397-723F14B6CC3B}">
      <dsp:nvSpPr>
        <dsp:cNvPr id="0" name=""/>
        <dsp:cNvSpPr/>
      </dsp:nvSpPr>
      <dsp:spPr>
        <a:xfrm>
          <a:off x="80832" y="1660599"/>
          <a:ext cx="121108" cy="2091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1146"/>
              </a:lnTo>
              <a:lnTo>
                <a:pt x="121108" y="20911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7C8488-1260-4292-895E-7F7C176FC65B}">
      <dsp:nvSpPr>
        <dsp:cNvPr id="0" name=""/>
        <dsp:cNvSpPr/>
      </dsp:nvSpPr>
      <dsp:spPr>
        <a:xfrm>
          <a:off x="80832" y="1660599"/>
          <a:ext cx="121108" cy="1517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7898"/>
              </a:lnTo>
              <a:lnTo>
                <a:pt x="121108" y="15178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8558D4-4986-4BFB-B727-03D12A9445C1}">
      <dsp:nvSpPr>
        <dsp:cNvPr id="0" name=""/>
        <dsp:cNvSpPr/>
      </dsp:nvSpPr>
      <dsp:spPr>
        <a:xfrm>
          <a:off x="80832" y="1660599"/>
          <a:ext cx="121108" cy="944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4649"/>
              </a:lnTo>
              <a:lnTo>
                <a:pt x="121108" y="9446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FD1D2-FF5B-479B-AB59-EB90F7F662A5}">
      <dsp:nvSpPr>
        <dsp:cNvPr id="0" name=""/>
        <dsp:cNvSpPr/>
      </dsp:nvSpPr>
      <dsp:spPr>
        <a:xfrm>
          <a:off x="80832" y="1660599"/>
          <a:ext cx="121108" cy="371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1400"/>
              </a:lnTo>
              <a:lnTo>
                <a:pt x="121108" y="3714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3B0A6A-3138-4D30-B737-4EAA79783A9C}">
      <dsp:nvSpPr>
        <dsp:cNvPr id="0" name=""/>
        <dsp:cNvSpPr/>
      </dsp:nvSpPr>
      <dsp:spPr>
        <a:xfrm>
          <a:off x="403789" y="1087350"/>
          <a:ext cx="488472" cy="169552"/>
        </a:xfrm>
        <a:custGeom>
          <a:avLst/>
          <a:gdLst/>
          <a:ahLst/>
          <a:cxnLst/>
          <a:rect l="0" t="0" r="0" b="0"/>
          <a:pathLst>
            <a:path>
              <a:moveTo>
                <a:pt x="488472" y="0"/>
              </a:moveTo>
              <a:lnTo>
                <a:pt x="488472" y="84776"/>
              </a:lnTo>
              <a:lnTo>
                <a:pt x="0" y="84776"/>
              </a:lnTo>
              <a:lnTo>
                <a:pt x="0" y="1695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8F1801-AF37-442B-B341-5CED850D5BC4}">
      <dsp:nvSpPr>
        <dsp:cNvPr id="0" name=""/>
        <dsp:cNvSpPr/>
      </dsp:nvSpPr>
      <dsp:spPr>
        <a:xfrm>
          <a:off x="892261" y="514101"/>
          <a:ext cx="2299050" cy="169552"/>
        </a:xfrm>
        <a:custGeom>
          <a:avLst/>
          <a:gdLst/>
          <a:ahLst/>
          <a:cxnLst/>
          <a:rect l="0" t="0" r="0" b="0"/>
          <a:pathLst>
            <a:path>
              <a:moveTo>
                <a:pt x="2299050" y="0"/>
              </a:moveTo>
              <a:lnTo>
                <a:pt x="2299050" y="84776"/>
              </a:lnTo>
              <a:lnTo>
                <a:pt x="0" y="84776"/>
              </a:lnTo>
              <a:lnTo>
                <a:pt x="0" y="1695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53135B-6170-405B-8139-85FA997105A5}">
      <dsp:nvSpPr>
        <dsp:cNvPr id="0" name=""/>
        <dsp:cNvSpPr/>
      </dsp:nvSpPr>
      <dsp:spPr>
        <a:xfrm>
          <a:off x="2787615" y="110405"/>
          <a:ext cx="807392" cy="4036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Chi </a:t>
          </a: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tiêu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cá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nhân</a:t>
          </a:r>
          <a:endParaRPr lang="vi-VN" sz="1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787615" y="110405"/>
        <a:ext cx="807392" cy="403696"/>
      </dsp:txXfrm>
    </dsp:sp>
    <dsp:sp modelId="{DBE0C674-1978-401E-9799-B6130BF72014}">
      <dsp:nvSpPr>
        <dsp:cNvPr id="0" name=""/>
        <dsp:cNvSpPr/>
      </dsp:nvSpPr>
      <dsp:spPr>
        <a:xfrm>
          <a:off x="488565" y="683654"/>
          <a:ext cx="807392" cy="4036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Nhập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vào</a:t>
          </a:r>
          <a:endParaRPr lang="vi-VN" sz="1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488565" y="683654"/>
        <a:ext cx="807392" cy="403696"/>
      </dsp:txXfrm>
    </dsp:sp>
    <dsp:sp modelId="{F8F8C3FF-0EA8-48E6-9C26-8476E96576D7}">
      <dsp:nvSpPr>
        <dsp:cNvPr id="0" name=""/>
        <dsp:cNvSpPr/>
      </dsp:nvSpPr>
      <dsp:spPr>
        <a:xfrm>
          <a:off x="93" y="1256903"/>
          <a:ext cx="807392" cy="4036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Tiền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chi</a:t>
          </a:r>
          <a:endParaRPr lang="vi-VN" sz="1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93" y="1256903"/>
        <a:ext cx="807392" cy="403696"/>
      </dsp:txXfrm>
    </dsp:sp>
    <dsp:sp modelId="{5162432E-E159-4EC1-99E8-CDF8F54262BF}">
      <dsp:nvSpPr>
        <dsp:cNvPr id="0" name=""/>
        <dsp:cNvSpPr/>
      </dsp:nvSpPr>
      <dsp:spPr>
        <a:xfrm>
          <a:off x="201941" y="1830151"/>
          <a:ext cx="807392" cy="403696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Nhập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ngày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endParaRPr lang="vi-VN" sz="1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01941" y="1830151"/>
        <a:ext cx="807392" cy="403696"/>
      </dsp:txXfrm>
    </dsp:sp>
    <dsp:sp modelId="{2FBF023E-919D-44C5-837D-E5595F6A4B5C}">
      <dsp:nvSpPr>
        <dsp:cNvPr id="0" name=""/>
        <dsp:cNvSpPr/>
      </dsp:nvSpPr>
      <dsp:spPr>
        <a:xfrm>
          <a:off x="201941" y="2403400"/>
          <a:ext cx="807392" cy="403696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Tạo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ghi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chú</a:t>
          </a:r>
          <a:endParaRPr lang="vi-VN" sz="1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01941" y="2403400"/>
        <a:ext cx="807392" cy="403696"/>
      </dsp:txXfrm>
    </dsp:sp>
    <dsp:sp modelId="{C9CE6AFA-98FD-425F-B51D-BEC923A66EC8}">
      <dsp:nvSpPr>
        <dsp:cNvPr id="0" name=""/>
        <dsp:cNvSpPr/>
      </dsp:nvSpPr>
      <dsp:spPr>
        <a:xfrm>
          <a:off x="201941" y="2976649"/>
          <a:ext cx="807392" cy="403696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Nhập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số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tiền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chi</a:t>
          </a:r>
          <a:endParaRPr lang="vi-VN" sz="1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01941" y="2976649"/>
        <a:ext cx="807392" cy="403696"/>
      </dsp:txXfrm>
    </dsp:sp>
    <dsp:sp modelId="{2F31872B-D76D-49E3-B1DE-CF9FA47A4B7E}">
      <dsp:nvSpPr>
        <dsp:cNvPr id="0" name=""/>
        <dsp:cNvSpPr/>
      </dsp:nvSpPr>
      <dsp:spPr>
        <a:xfrm>
          <a:off x="201941" y="3549898"/>
          <a:ext cx="807392" cy="403696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Chọn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nội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dung chi</a:t>
          </a:r>
          <a:endParaRPr lang="vi-VN" sz="1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01941" y="3549898"/>
        <a:ext cx="807392" cy="403696"/>
      </dsp:txXfrm>
    </dsp:sp>
    <dsp:sp modelId="{98404776-FDC6-4E01-8888-21C5938848D5}">
      <dsp:nvSpPr>
        <dsp:cNvPr id="0" name=""/>
        <dsp:cNvSpPr/>
      </dsp:nvSpPr>
      <dsp:spPr>
        <a:xfrm>
          <a:off x="977038" y="1256903"/>
          <a:ext cx="807392" cy="4036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Tiền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thu</a:t>
          </a:r>
          <a:endParaRPr lang="vi-VN" sz="1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977038" y="1256903"/>
        <a:ext cx="807392" cy="403696"/>
      </dsp:txXfrm>
    </dsp:sp>
    <dsp:sp modelId="{3ABA32A9-6959-4293-919C-ACF68C2310AC}">
      <dsp:nvSpPr>
        <dsp:cNvPr id="0" name=""/>
        <dsp:cNvSpPr/>
      </dsp:nvSpPr>
      <dsp:spPr>
        <a:xfrm>
          <a:off x="1178886" y="1830151"/>
          <a:ext cx="807392" cy="403696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Nhập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ngày</a:t>
          </a:r>
          <a:endParaRPr lang="vi-VN" sz="1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178886" y="1830151"/>
        <a:ext cx="807392" cy="403696"/>
      </dsp:txXfrm>
    </dsp:sp>
    <dsp:sp modelId="{01E667E1-746D-4778-B9EF-B4A8B80AE040}">
      <dsp:nvSpPr>
        <dsp:cNvPr id="0" name=""/>
        <dsp:cNvSpPr/>
      </dsp:nvSpPr>
      <dsp:spPr>
        <a:xfrm>
          <a:off x="1178886" y="2403400"/>
          <a:ext cx="807392" cy="403696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Tạo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ghi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chú</a:t>
          </a:r>
          <a:endParaRPr lang="vi-VN" sz="1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178886" y="2403400"/>
        <a:ext cx="807392" cy="403696"/>
      </dsp:txXfrm>
    </dsp:sp>
    <dsp:sp modelId="{B6DA72CB-FA90-4C8C-AD09-741AE9D68DAB}">
      <dsp:nvSpPr>
        <dsp:cNvPr id="0" name=""/>
        <dsp:cNvSpPr/>
      </dsp:nvSpPr>
      <dsp:spPr>
        <a:xfrm>
          <a:off x="1178886" y="2976649"/>
          <a:ext cx="807392" cy="403696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Nhập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số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tiền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thu</a:t>
          </a:r>
          <a:endParaRPr lang="vi-VN" sz="1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178886" y="2976649"/>
        <a:ext cx="807392" cy="403696"/>
      </dsp:txXfrm>
    </dsp:sp>
    <dsp:sp modelId="{60765E8E-9D35-4CB0-8041-018B7C404108}">
      <dsp:nvSpPr>
        <dsp:cNvPr id="0" name=""/>
        <dsp:cNvSpPr/>
      </dsp:nvSpPr>
      <dsp:spPr>
        <a:xfrm>
          <a:off x="1178886" y="3549898"/>
          <a:ext cx="807392" cy="403696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Chọn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danh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mục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thu</a:t>
          </a:r>
          <a:endParaRPr lang="vi-VN" sz="1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178886" y="3549898"/>
        <a:ext cx="807392" cy="403696"/>
      </dsp:txXfrm>
    </dsp:sp>
    <dsp:sp modelId="{0515393D-5DE2-4EE6-BE02-BF5DA91E8A6E}">
      <dsp:nvSpPr>
        <dsp:cNvPr id="0" name=""/>
        <dsp:cNvSpPr/>
      </dsp:nvSpPr>
      <dsp:spPr>
        <a:xfrm>
          <a:off x="1953983" y="683654"/>
          <a:ext cx="807392" cy="4036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Lịch</a:t>
          </a:r>
          <a:endParaRPr lang="vi-VN" sz="1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953983" y="683654"/>
        <a:ext cx="807392" cy="403696"/>
      </dsp:txXfrm>
    </dsp:sp>
    <dsp:sp modelId="{3D10F3C8-7AEB-4D66-BB23-FAC4ABCF1C25}">
      <dsp:nvSpPr>
        <dsp:cNvPr id="0" name=""/>
        <dsp:cNvSpPr/>
      </dsp:nvSpPr>
      <dsp:spPr>
        <a:xfrm>
          <a:off x="2155831" y="1256903"/>
          <a:ext cx="807392" cy="403696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Thống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kê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thu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nhập</a:t>
          </a:r>
          <a:endParaRPr lang="vi-VN" sz="1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155831" y="1256903"/>
        <a:ext cx="807392" cy="403696"/>
      </dsp:txXfrm>
    </dsp:sp>
    <dsp:sp modelId="{065C07D9-69D8-49B7-9199-831ED56749E8}">
      <dsp:nvSpPr>
        <dsp:cNvPr id="0" name=""/>
        <dsp:cNvSpPr/>
      </dsp:nvSpPr>
      <dsp:spPr>
        <a:xfrm>
          <a:off x="2155831" y="1830151"/>
          <a:ext cx="807392" cy="403696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Thống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kê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chi </a:t>
          </a: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tiêu</a:t>
          </a:r>
          <a:endParaRPr lang="vi-VN" sz="1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155831" y="1830151"/>
        <a:ext cx="807392" cy="403696"/>
      </dsp:txXfrm>
    </dsp:sp>
    <dsp:sp modelId="{79F4404C-2C1E-4B04-BA47-EC0ECDE4709B}">
      <dsp:nvSpPr>
        <dsp:cNvPr id="0" name=""/>
        <dsp:cNvSpPr/>
      </dsp:nvSpPr>
      <dsp:spPr>
        <a:xfrm>
          <a:off x="2155831" y="2403400"/>
          <a:ext cx="807392" cy="403696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Thống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kê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số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dư</a:t>
          </a:r>
          <a:endParaRPr lang="vi-VN" sz="1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155831" y="2403400"/>
        <a:ext cx="807392" cy="403696"/>
      </dsp:txXfrm>
    </dsp:sp>
    <dsp:sp modelId="{148BF09E-048D-4ACF-B750-4DC51D9848D4}">
      <dsp:nvSpPr>
        <dsp:cNvPr id="0" name=""/>
        <dsp:cNvSpPr/>
      </dsp:nvSpPr>
      <dsp:spPr>
        <a:xfrm>
          <a:off x="3621248" y="683654"/>
          <a:ext cx="807392" cy="4036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Báo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cáo</a:t>
          </a:r>
          <a:endParaRPr lang="vi-VN" sz="1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3621248" y="683654"/>
        <a:ext cx="807392" cy="403696"/>
      </dsp:txXfrm>
    </dsp:sp>
    <dsp:sp modelId="{CBD96829-803A-496D-B038-6456B01F2A2A}">
      <dsp:nvSpPr>
        <dsp:cNvPr id="0" name=""/>
        <dsp:cNvSpPr/>
      </dsp:nvSpPr>
      <dsp:spPr>
        <a:xfrm>
          <a:off x="3132776" y="1256903"/>
          <a:ext cx="807392" cy="4036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Hàng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tháng</a:t>
          </a:r>
          <a:endParaRPr lang="vi-VN" sz="1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3132776" y="1256903"/>
        <a:ext cx="807392" cy="403696"/>
      </dsp:txXfrm>
    </dsp:sp>
    <dsp:sp modelId="{12F57A30-CBB8-4B4B-8FEA-9AD5ECDA81C5}">
      <dsp:nvSpPr>
        <dsp:cNvPr id="0" name=""/>
        <dsp:cNvSpPr/>
      </dsp:nvSpPr>
      <dsp:spPr>
        <a:xfrm>
          <a:off x="3334624" y="1830151"/>
          <a:ext cx="807392" cy="403696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Phân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tích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chi </a:t>
          </a: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tiêu</a:t>
          </a:r>
          <a:endParaRPr lang="vi-VN" sz="1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3334624" y="1830151"/>
        <a:ext cx="807392" cy="403696"/>
      </dsp:txXfrm>
    </dsp:sp>
    <dsp:sp modelId="{A55DF770-6FCB-4518-A5EE-FE2712C928FF}">
      <dsp:nvSpPr>
        <dsp:cNvPr id="0" name=""/>
        <dsp:cNvSpPr/>
      </dsp:nvSpPr>
      <dsp:spPr>
        <a:xfrm>
          <a:off x="3334624" y="2403400"/>
          <a:ext cx="807392" cy="403696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Phân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tích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thu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nhập</a:t>
          </a:r>
          <a:endParaRPr lang="vi-VN" sz="1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3334624" y="2403400"/>
        <a:ext cx="807392" cy="403696"/>
      </dsp:txXfrm>
    </dsp:sp>
    <dsp:sp modelId="{6E4E677F-D28D-43D7-809D-173D3A78FD84}">
      <dsp:nvSpPr>
        <dsp:cNvPr id="0" name=""/>
        <dsp:cNvSpPr/>
      </dsp:nvSpPr>
      <dsp:spPr>
        <a:xfrm>
          <a:off x="4109721" y="1256903"/>
          <a:ext cx="807392" cy="4036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Hằng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năm</a:t>
          </a:r>
          <a:endParaRPr lang="vi-VN" sz="1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4109721" y="1256903"/>
        <a:ext cx="807392" cy="403696"/>
      </dsp:txXfrm>
    </dsp:sp>
    <dsp:sp modelId="{11629E65-C828-4A1A-B15B-80F199AAA443}">
      <dsp:nvSpPr>
        <dsp:cNvPr id="0" name=""/>
        <dsp:cNvSpPr/>
      </dsp:nvSpPr>
      <dsp:spPr>
        <a:xfrm>
          <a:off x="4311569" y="1830151"/>
          <a:ext cx="807392" cy="403696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Phân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tích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chi </a:t>
          </a: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tiêu</a:t>
          </a:r>
          <a:endParaRPr lang="vi-VN" sz="1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4311569" y="1830151"/>
        <a:ext cx="807392" cy="403696"/>
      </dsp:txXfrm>
    </dsp:sp>
    <dsp:sp modelId="{23585BC2-DE7E-445B-A78A-BAEFFC0C836A}">
      <dsp:nvSpPr>
        <dsp:cNvPr id="0" name=""/>
        <dsp:cNvSpPr/>
      </dsp:nvSpPr>
      <dsp:spPr>
        <a:xfrm>
          <a:off x="4311569" y="2403400"/>
          <a:ext cx="807392" cy="403696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Phân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tích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thu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nhập</a:t>
          </a:r>
          <a:endParaRPr lang="vi-VN" sz="1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4311569" y="2403400"/>
        <a:ext cx="807392" cy="403696"/>
      </dsp:txXfrm>
    </dsp:sp>
    <dsp:sp modelId="{459FEA81-3E3C-46A8-A768-2D5472438FC1}">
      <dsp:nvSpPr>
        <dsp:cNvPr id="0" name=""/>
        <dsp:cNvSpPr/>
      </dsp:nvSpPr>
      <dsp:spPr>
        <a:xfrm>
          <a:off x="5086666" y="683654"/>
          <a:ext cx="807392" cy="4036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Cài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đặt</a:t>
          </a:r>
          <a:endParaRPr lang="vi-VN" sz="1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086666" y="683654"/>
        <a:ext cx="807392" cy="403696"/>
      </dsp:txXfrm>
    </dsp:sp>
    <dsp:sp modelId="{0CF1EBEF-C45B-4BE4-9EC9-DE18C975B18D}">
      <dsp:nvSpPr>
        <dsp:cNvPr id="0" name=""/>
        <dsp:cNvSpPr/>
      </dsp:nvSpPr>
      <dsp:spPr>
        <a:xfrm>
          <a:off x="5288514" y="1256903"/>
          <a:ext cx="807392" cy="403696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Tìm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kiếm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giao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dịch</a:t>
          </a:r>
          <a:endParaRPr lang="vi-VN" sz="1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288514" y="1256903"/>
        <a:ext cx="807392" cy="403696"/>
      </dsp:txXfrm>
    </dsp:sp>
    <dsp:sp modelId="{A88D7224-0638-4ACB-A980-A197455C0046}">
      <dsp:nvSpPr>
        <dsp:cNvPr id="0" name=""/>
        <dsp:cNvSpPr/>
      </dsp:nvSpPr>
      <dsp:spPr>
        <a:xfrm>
          <a:off x="5288514" y="1830151"/>
          <a:ext cx="807392" cy="403696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Trích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xuất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dữ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liêu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chi </a:t>
          </a: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tiêu</a:t>
          </a:r>
          <a:endParaRPr lang="vi-VN" sz="1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288514" y="1830151"/>
        <a:ext cx="807392" cy="403696"/>
      </dsp:txXfrm>
    </dsp:sp>
    <dsp:sp modelId="{AD2881BF-D7A9-4B7C-8CF1-0DBA8063DF9C}">
      <dsp:nvSpPr>
        <dsp:cNvPr id="0" name=""/>
        <dsp:cNvSpPr/>
      </dsp:nvSpPr>
      <dsp:spPr>
        <a:xfrm>
          <a:off x="5288514" y="2403400"/>
          <a:ext cx="807392" cy="403696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Sao </a:t>
          </a: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lưu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dữ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liệu</a:t>
          </a:r>
          <a:endParaRPr lang="vi-VN" sz="1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288514" y="2403400"/>
        <a:ext cx="807392" cy="403696"/>
      </dsp:txXfrm>
    </dsp:sp>
    <dsp:sp modelId="{97CB21EC-6CBA-46AA-9002-36FBA2CDC134}">
      <dsp:nvSpPr>
        <dsp:cNvPr id="0" name=""/>
        <dsp:cNvSpPr/>
      </dsp:nvSpPr>
      <dsp:spPr>
        <a:xfrm>
          <a:off x="5288514" y="2976649"/>
          <a:ext cx="807392" cy="403696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Thông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tin </a:t>
          </a: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ứng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dụng</a:t>
          </a:r>
          <a:endParaRPr lang="vi-VN" sz="1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288514" y="2976649"/>
        <a:ext cx="807392" cy="403696"/>
      </dsp:txXfrm>
    </dsp:sp>
    <dsp:sp modelId="{BFA90350-8A5B-4ABA-B954-87AECF75C024}">
      <dsp:nvSpPr>
        <dsp:cNvPr id="0" name=""/>
        <dsp:cNvSpPr/>
      </dsp:nvSpPr>
      <dsp:spPr>
        <a:xfrm>
          <a:off x="5288514" y="3549898"/>
          <a:ext cx="807392" cy="403696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Trợ</a:t>
          </a:r>
          <a:r>
            <a:rPr lang="en-US" sz="1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000" b="1" kern="1200" dirty="0" err="1" smtClean="0">
              <a:latin typeface="Times New Roman" pitchFamily="18" charset="0"/>
              <a:cs typeface="Times New Roman" pitchFamily="18" charset="0"/>
            </a:rPr>
            <a:t>giúp</a:t>
          </a:r>
          <a:endParaRPr lang="vi-VN" sz="1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288514" y="3549898"/>
        <a:ext cx="807392" cy="4036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1910A4-4918-4244-BD40-48DF8D8025FA}">
      <dsp:nvSpPr>
        <dsp:cNvPr id="0" name=""/>
        <dsp:cNvSpPr/>
      </dsp:nvSpPr>
      <dsp:spPr>
        <a:xfrm>
          <a:off x="4617504" y="1472331"/>
          <a:ext cx="182500" cy="1423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3503"/>
              </a:lnTo>
              <a:lnTo>
                <a:pt x="182500" y="14235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E6D66-FC23-47F2-9AE7-73918821C163}">
      <dsp:nvSpPr>
        <dsp:cNvPr id="0" name=""/>
        <dsp:cNvSpPr/>
      </dsp:nvSpPr>
      <dsp:spPr>
        <a:xfrm>
          <a:off x="4617504" y="1472331"/>
          <a:ext cx="182500" cy="559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668"/>
              </a:lnTo>
              <a:lnTo>
                <a:pt x="182500" y="5596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B6700C-8DD3-437F-8EF9-9451B8C755F0}">
      <dsp:nvSpPr>
        <dsp:cNvPr id="0" name=""/>
        <dsp:cNvSpPr/>
      </dsp:nvSpPr>
      <dsp:spPr>
        <a:xfrm>
          <a:off x="3263958" y="608496"/>
          <a:ext cx="1840213" cy="255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750"/>
              </a:lnTo>
              <a:lnTo>
                <a:pt x="1840213" y="127750"/>
              </a:lnTo>
              <a:lnTo>
                <a:pt x="1840213" y="2555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45D78D-2646-427A-9F10-AAE28B21D190}">
      <dsp:nvSpPr>
        <dsp:cNvPr id="0" name=""/>
        <dsp:cNvSpPr/>
      </dsp:nvSpPr>
      <dsp:spPr>
        <a:xfrm>
          <a:off x="3145333" y="1472331"/>
          <a:ext cx="182500" cy="1423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3503"/>
              </a:lnTo>
              <a:lnTo>
                <a:pt x="182500" y="14235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C195EE-CC7D-430E-A510-1F8895B1AFE7}">
      <dsp:nvSpPr>
        <dsp:cNvPr id="0" name=""/>
        <dsp:cNvSpPr/>
      </dsp:nvSpPr>
      <dsp:spPr>
        <a:xfrm>
          <a:off x="3145333" y="1472331"/>
          <a:ext cx="182500" cy="559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668"/>
              </a:lnTo>
              <a:lnTo>
                <a:pt x="182500" y="5596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0F747-299A-4BB9-9D91-81048386FC40}">
      <dsp:nvSpPr>
        <dsp:cNvPr id="0" name=""/>
        <dsp:cNvSpPr/>
      </dsp:nvSpPr>
      <dsp:spPr>
        <a:xfrm>
          <a:off x="3263958" y="608496"/>
          <a:ext cx="368042" cy="255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750"/>
              </a:lnTo>
              <a:lnTo>
                <a:pt x="368042" y="127750"/>
              </a:lnTo>
              <a:lnTo>
                <a:pt x="368042" y="2555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08722-8F1C-4DF0-9E5F-4A931BB4A467}">
      <dsp:nvSpPr>
        <dsp:cNvPr id="0" name=""/>
        <dsp:cNvSpPr/>
      </dsp:nvSpPr>
      <dsp:spPr>
        <a:xfrm>
          <a:off x="1673162" y="2336167"/>
          <a:ext cx="182500" cy="1423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3503"/>
              </a:lnTo>
              <a:lnTo>
                <a:pt x="182500" y="14235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97D4E7-A8D1-40B3-AD74-3A80049A0208}">
      <dsp:nvSpPr>
        <dsp:cNvPr id="0" name=""/>
        <dsp:cNvSpPr/>
      </dsp:nvSpPr>
      <dsp:spPr>
        <a:xfrm>
          <a:off x="1673162" y="2336167"/>
          <a:ext cx="182500" cy="559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668"/>
              </a:lnTo>
              <a:lnTo>
                <a:pt x="182500" y="5596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EE9897-E047-4BE2-B518-9FB3641F53F5}">
      <dsp:nvSpPr>
        <dsp:cNvPr id="0" name=""/>
        <dsp:cNvSpPr/>
      </dsp:nvSpPr>
      <dsp:spPr>
        <a:xfrm>
          <a:off x="1423745" y="1472331"/>
          <a:ext cx="736085" cy="255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750"/>
              </a:lnTo>
              <a:lnTo>
                <a:pt x="736085" y="127750"/>
              </a:lnTo>
              <a:lnTo>
                <a:pt x="736085" y="2555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7F98E-8072-47C4-880F-F57C9E6F9A68}">
      <dsp:nvSpPr>
        <dsp:cNvPr id="0" name=""/>
        <dsp:cNvSpPr/>
      </dsp:nvSpPr>
      <dsp:spPr>
        <a:xfrm>
          <a:off x="200992" y="2336167"/>
          <a:ext cx="182500" cy="1423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3503"/>
              </a:lnTo>
              <a:lnTo>
                <a:pt x="182500" y="14235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049867-38D6-4E7E-8D4A-EAEA6F5A3AD1}">
      <dsp:nvSpPr>
        <dsp:cNvPr id="0" name=""/>
        <dsp:cNvSpPr/>
      </dsp:nvSpPr>
      <dsp:spPr>
        <a:xfrm>
          <a:off x="200992" y="2336167"/>
          <a:ext cx="182500" cy="559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668"/>
              </a:lnTo>
              <a:lnTo>
                <a:pt x="182500" y="5596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F9F158-52B9-48B4-AA2A-4913D39E62B9}">
      <dsp:nvSpPr>
        <dsp:cNvPr id="0" name=""/>
        <dsp:cNvSpPr/>
      </dsp:nvSpPr>
      <dsp:spPr>
        <a:xfrm>
          <a:off x="687660" y="1472331"/>
          <a:ext cx="736085" cy="255500"/>
        </a:xfrm>
        <a:custGeom>
          <a:avLst/>
          <a:gdLst/>
          <a:ahLst/>
          <a:cxnLst/>
          <a:rect l="0" t="0" r="0" b="0"/>
          <a:pathLst>
            <a:path>
              <a:moveTo>
                <a:pt x="736085" y="0"/>
              </a:moveTo>
              <a:lnTo>
                <a:pt x="736085" y="127750"/>
              </a:lnTo>
              <a:lnTo>
                <a:pt x="0" y="127750"/>
              </a:lnTo>
              <a:lnTo>
                <a:pt x="0" y="2555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8F1801-AF37-442B-B341-5CED850D5BC4}">
      <dsp:nvSpPr>
        <dsp:cNvPr id="0" name=""/>
        <dsp:cNvSpPr/>
      </dsp:nvSpPr>
      <dsp:spPr>
        <a:xfrm>
          <a:off x="1423745" y="608496"/>
          <a:ext cx="1840213" cy="255500"/>
        </a:xfrm>
        <a:custGeom>
          <a:avLst/>
          <a:gdLst/>
          <a:ahLst/>
          <a:cxnLst/>
          <a:rect l="0" t="0" r="0" b="0"/>
          <a:pathLst>
            <a:path>
              <a:moveTo>
                <a:pt x="1840213" y="0"/>
              </a:moveTo>
              <a:lnTo>
                <a:pt x="1840213" y="127750"/>
              </a:lnTo>
              <a:lnTo>
                <a:pt x="0" y="127750"/>
              </a:lnTo>
              <a:lnTo>
                <a:pt x="0" y="2555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53135B-6170-405B-8139-85FA997105A5}">
      <dsp:nvSpPr>
        <dsp:cNvPr id="0" name=""/>
        <dsp:cNvSpPr/>
      </dsp:nvSpPr>
      <dsp:spPr>
        <a:xfrm>
          <a:off x="2655623" y="161"/>
          <a:ext cx="1216669" cy="608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Chi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tiêu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cá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nhân</a:t>
          </a:r>
          <a:endParaRPr lang="vi-VN" sz="2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655623" y="161"/>
        <a:ext cx="1216669" cy="608334"/>
      </dsp:txXfrm>
    </dsp:sp>
    <dsp:sp modelId="{DBE0C674-1978-401E-9799-B6130BF72014}">
      <dsp:nvSpPr>
        <dsp:cNvPr id="0" name=""/>
        <dsp:cNvSpPr/>
      </dsp:nvSpPr>
      <dsp:spPr>
        <a:xfrm>
          <a:off x="815410" y="863996"/>
          <a:ext cx="1216669" cy="608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Nhập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vào</a:t>
          </a:r>
          <a:endParaRPr lang="vi-VN" sz="2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815410" y="863996"/>
        <a:ext cx="1216669" cy="608334"/>
      </dsp:txXfrm>
    </dsp:sp>
    <dsp:sp modelId="{4ADC903A-C68C-4154-9092-3422AD35E57B}">
      <dsp:nvSpPr>
        <dsp:cNvPr id="0" name=""/>
        <dsp:cNvSpPr/>
      </dsp:nvSpPr>
      <dsp:spPr>
        <a:xfrm>
          <a:off x="79325" y="1727832"/>
          <a:ext cx="1216669" cy="608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Thu</a:t>
          </a:r>
          <a:endParaRPr lang="vi-VN" sz="2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79325" y="1727832"/>
        <a:ext cx="1216669" cy="608334"/>
      </dsp:txXfrm>
    </dsp:sp>
    <dsp:sp modelId="{C7487E43-01C0-4B5A-968E-0BA52DBE461A}">
      <dsp:nvSpPr>
        <dsp:cNvPr id="0" name=""/>
        <dsp:cNvSpPr/>
      </dsp:nvSpPr>
      <dsp:spPr>
        <a:xfrm>
          <a:off x="383492" y="2591668"/>
          <a:ext cx="1216669" cy="608334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Nhập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vào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tiền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thu</a:t>
          </a:r>
          <a:endParaRPr lang="vi-VN" sz="2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383492" y="2591668"/>
        <a:ext cx="1216669" cy="608334"/>
      </dsp:txXfrm>
    </dsp:sp>
    <dsp:sp modelId="{0F395C8B-7D6C-4F56-9BB9-C8495BD858A6}">
      <dsp:nvSpPr>
        <dsp:cNvPr id="0" name=""/>
        <dsp:cNvSpPr/>
      </dsp:nvSpPr>
      <dsp:spPr>
        <a:xfrm>
          <a:off x="383492" y="3455503"/>
          <a:ext cx="1216669" cy="608334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Phân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loại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tiền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thu</a:t>
          </a:r>
          <a:endParaRPr lang="vi-VN" sz="2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383492" y="3455503"/>
        <a:ext cx="1216669" cy="608334"/>
      </dsp:txXfrm>
    </dsp:sp>
    <dsp:sp modelId="{DBA879AC-E201-4858-81AD-D69A1F5EDFEB}">
      <dsp:nvSpPr>
        <dsp:cNvPr id="0" name=""/>
        <dsp:cNvSpPr/>
      </dsp:nvSpPr>
      <dsp:spPr>
        <a:xfrm>
          <a:off x="1551495" y="1727832"/>
          <a:ext cx="1216669" cy="608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Chi</a:t>
          </a:r>
          <a:endParaRPr lang="vi-VN" sz="2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551495" y="1727832"/>
        <a:ext cx="1216669" cy="608334"/>
      </dsp:txXfrm>
    </dsp:sp>
    <dsp:sp modelId="{7D462B2C-9AB5-4DCC-9181-A857E8FF0A4E}">
      <dsp:nvSpPr>
        <dsp:cNvPr id="0" name=""/>
        <dsp:cNvSpPr/>
      </dsp:nvSpPr>
      <dsp:spPr>
        <a:xfrm>
          <a:off x="1855663" y="2591668"/>
          <a:ext cx="1216669" cy="608334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Nhập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vào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tiền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 chi</a:t>
          </a:r>
          <a:endParaRPr lang="vi-VN" sz="2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855663" y="2591668"/>
        <a:ext cx="1216669" cy="608334"/>
      </dsp:txXfrm>
    </dsp:sp>
    <dsp:sp modelId="{6175D702-C44F-42BB-B78B-E6FAAC0E33BA}">
      <dsp:nvSpPr>
        <dsp:cNvPr id="0" name=""/>
        <dsp:cNvSpPr/>
      </dsp:nvSpPr>
      <dsp:spPr>
        <a:xfrm>
          <a:off x="1855663" y="3455503"/>
          <a:ext cx="1216669" cy="608334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Phân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loại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tiền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 chi</a:t>
          </a:r>
          <a:endParaRPr lang="vi-VN" sz="2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855663" y="3455503"/>
        <a:ext cx="1216669" cy="608334"/>
      </dsp:txXfrm>
    </dsp:sp>
    <dsp:sp modelId="{33B43C42-F958-46DD-8C8E-B76631879FA7}">
      <dsp:nvSpPr>
        <dsp:cNvPr id="0" name=""/>
        <dsp:cNvSpPr/>
      </dsp:nvSpPr>
      <dsp:spPr>
        <a:xfrm>
          <a:off x="3023666" y="863996"/>
          <a:ext cx="1216669" cy="608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Thống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kê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thu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/chi</a:t>
          </a:r>
          <a:endParaRPr lang="vi-VN" sz="2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3023666" y="863996"/>
        <a:ext cx="1216669" cy="608334"/>
      </dsp:txXfrm>
    </dsp:sp>
    <dsp:sp modelId="{8CDBE794-B0EF-4D2F-9DEC-751B92C183C0}">
      <dsp:nvSpPr>
        <dsp:cNvPr id="0" name=""/>
        <dsp:cNvSpPr/>
      </dsp:nvSpPr>
      <dsp:spPr>
        <a:xfrm>
          <a:off x="3327834" y="1727832"/>
          <a:ext cx="1216669" cy="608334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Thống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kê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theo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tháng</a:t>
          </a:r>
          <a:endParaRPr lang="vi-VN" sz="2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3327834" y="1727832"/>
        <a:ext cx="1216669" cy="608334"/>
      </dsp:txXfrm>
    </dsp:sp>
    <dsp:sp modelId="{83FECA6B-4C22-448E-B8B3-75ECB08D21FE}">
      <dsp:nvSpPr>
        <dsp:cNvPr id="0" name=""/>
        <dsp:cNvSpPr/>
      </dsp:nvSpPr>
      <dsp:spPr>
        <a:xfrm>
          <a:off x="3327834" y="2591668"/>
          <a:ext cx="1216669" cy="608334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Thống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kê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theo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năm</a:t>
          </a:r>
          <a:endParaRPr lang="vi-VN" sz="2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3327834" y="2591668"/>
        <a:ext cx="1216669" cy="608334"/>
      </dsp:txXfrm>
    </dsp:sp>
    <dsp:sp modelId="{5AC3DD1C-2C2B-4501-BADE-6AAECC6E69DB}">
      <dsp:nvSpPr>
        <dsp:cNvPr id="0" name=""/>
        <dsp:cNvSpPr/>
      </dsp:nvSpPr>
      <dsp:spPr>
        <a:xfrm>
          <a:off x="4495837" y="863996"/>
          <a:ext cx="1216669" cy="608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Phân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tích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thu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/chi</a:t>
          </a:r>
          <a:endParaRPr lang="vi-VN" sz="2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4495837" y="863996"/>
        <a:ext cx="1216669" cy="608334"/>
      </dsp:txXfrm>
    </dsp:sp>
    <dsp:sp modelId="{70686D01-16E5-41A8-BF7C-9AB09EF94881}">
      <dsp:nvSpPr>
        <dsp:cNvPr id="0" name=""/>
        <dsp:cNvSpPr/>
      </dsp:nvSpPr>
      <dsp:spPr>
        <a:xfrm>
          <a:off x="4800004" y="1727832"/>
          <a:ext cx="1216669" cy="608334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Phân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tích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thu</a:t>
          </a:r>
          <a:endParaRPr lang="vi-VN" sz="2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4800004" y="1727832"/>
        <a:ext cx="1216669" cy="608334"/>
      </dsp:txXfrm>
    </dsp:sp>
    <dsp:sp modelId="{0D81D1A5-53A2-4DE6-9338-6E2EAF8C14D5}">
      <dsp:nvSpPr>
        <dsp:cNvPr id="0" name=""/>
        <dsp:cNvSpPr/>
      </dsp:nvSpPr>
      <dsp:spPr>
        <a:xfrm>
          <a:off x="4800004" y="2591668"/>
          <a:ext cx="1216669" cy="608334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Phân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000" b="1" kern="1200" dirty="0" err="1" smtClean="0">
              <a:latin typeface="Times New Roman" pitchFamily="18" charset="0"/>
              <a:cs typeface="Times New Roman" pitchFamily="18" charset="0"/>
            </a:rPr>
            <a:t>tích</a:t>
          </a:r>
          <a:r>
            <a:rPr lang="en-US" sz="2000" b="1" kern="1200" dirty="0" smtClean="0">
              <a:latin typeface="Times New Roman" pitchFamily="18" charset="0"/>
              <a:cs typeface="Times New Roman" pitchFamily="18" charset="0"/>
            </a:rPr>
            <a:t> chi</a:t>
          </a:r>
          <a:endParaRPr lang="vi-VN" sz="20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4800004" y="2591668"/>
        <a:ext cx="1216669" cy="6083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7C99-36D3-491C-9A14-1E237503A4E8}" type="datetimeFigureOut">
              <a:rPr lang="vi-VN" smtClean="0"/>
              <a:t>21/09/2020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4894-7FD2-4303-8FDE-9A59A0B53D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2586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7C99-36D3-491C-9A14-1E237503A4E8}" type="datetimeFigureOut">
              <a:rPr lang="vi-VN" smtClean="0"/>
              <a:t>21/09/2020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4894-7FD2-4303-8FDE-9A59A0B53D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016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7C99-36D3-491C-9A14-1E237503A4E8}" type="datetimeFigureOut">
              <a:rPr lang="vi-VN" smtClean="0"/>
              <a:t>21/09/2020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4894-7FD2-4303-8FDE-9A59A0B53D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632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7C99-36D3-491C-9A14-1E237503A4E8}" type="datetimeFigureOut">
              <a:rPr lang="vi-VN" smtClean="0"/>
              <a:t>21/09/2020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4894-7FD2-4303-8FDE-9A59A0B53D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382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7C99-36D3-491C-9A14-1E237503A4E8}" type="datetimeFigureOut">
              <a:rPr lang="vi-VN" smtClean="0"/>
              <a:t>21/09/2020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4894-7FD2-4303-8FDE-9A59A0B53D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3264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7C99-36D3-491C-9A14-1E237503A4E8}" type="datetimeFigureOut">
              <a:rPr lang="vi-VN" smtClean="0"/>
              <a:t>21/09/2020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4894-7FD2-4303-8FDE-9A59A0B53D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4952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7C99-36D3-491C-9A14-1E237503A4E8}" type="datetimeFigureOut">
              <a:rPr lang="vi-VN" smtClean="0"/>
              <a:t>21/09/2020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4894-7FD2-4303-8FDE-9A59A0B53D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048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7C99-36D3-491C-9A14-1E237503A4E8}" type="datetimeFigureOut">
              <a:rPr lang="vi-VN" smtClean="0"/>
              <a:t>21/09/2020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4894-7FD2-4303-8FDE-9A59A0B53D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150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7C99-36D3-491C-9A14-1E237503A4E8}" type="datetimeFigureOut">
              <a:rPr lang="vi-VN" smtClean="0"/>
              <a:t>21/09/2020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4894-7FD2-4303-8FDE-9A59A0B53D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430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7C99-36D3-491C-9A14-1E237503A4E8}" type="datetimeFigureOut">
              <a:rPr lang="vi-VN" smtClean="0"/>
              <a:t>21/09/2020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4894-7FD2-4303-8FDE-9A59A0B53D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4462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7C99-36D3-491C-9A14-1E237503A4E8}" type="datetimeFigureOut">
              <a:rPr lang="vi-VN" smtClean="0"/>
              <a:t>21/09/2020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4894-7FD2-4303-8FDE-9A59A0B53D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4952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07C99-36D3-491C-9A14-1E237503A4E8}" type="datetimeFigureOut">
              <a:rPr lang="vi-VN" smtClean="0"/>
              <a:t>21/09/2020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34894-7FD2-4303-8FDE-9A59A0B53D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395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0068290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3347864" y="671360"/>
            <a:ext cx="28808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Product Oriented</a:t>
            </a:r>
            <a:endParaRPr lang="vi-VN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83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054432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3563888" y="620688"/>
            <a:ext cx="27974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 Oriented</a:t>
            </a:r>
            <a:endParaRPr lang="vi-VN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161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141</Words>
  <Application>Microsoft Office PowerPoint</Application>
  <PresentationFormat>On-screen Show (4:3)</PresentationFormat>
  <Paragraphs>45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10</cp:revision>
  <dcterms:created xsi:type="dcterms:W3CDTF">2020-09-21T01:06:08Z</dcterms:created>
  <dcterms:modified xsi:type="dcterms:W3CDTF">2020-09-21T01:53:46Z</dcterms:modified>
</cp:coreProperties>
</file>