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87a60b28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87a60b2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87a60b28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387a60b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387a60b2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387a60b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87a60b28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387a60b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387a60b28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387a60b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87a60b28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87a60b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87a60b28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387a60b2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387a60b28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387a60b2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387a60b28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387a60b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87a60b28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387a60b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387a60b2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387a60b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387a60b28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387a60b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387a60b28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387a60b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387a60b2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387a60b2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87a60b2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87a60b2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Driven Development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r>
              <a:rPr lang="en"/>
              <a:t> learned from build complex apps using AI code-generation Agents (Cline)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Booth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Workflow</a:t>
            </a:r>
            <a:endParaRPr/>
          </a:p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micromanaging Cline to prevent bugs and incomplete changes.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Maintain a modular approach to code organization.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Break code into smaller modules as much as possible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issues with centralized API modules.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Cline struggles with end-to-end alignment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route paths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Cline focused on the task at hand.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Avoid rabbit-holing into secondary or tertiary issues.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 careful with running test and dumping raw logs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Cline doesn't always follow best practices or security standards.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Highlight concerns before saving changes.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Link to relevant documentation.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Encourage Cline to adopt what you believe are the best approaches.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2.0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Cline struggled with </a:t>
            </a:r>
            <a:r>
              <a:rPr lang="en"/>
              <a:t>separating</a:t>
            </a:r>
            <a:r>
              <a:rPr lang="en"/>
              <a:t> user from platform authentication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Cline had no issue ripping out all functioning user auth to replace with OAuth based auth.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Lots of context and prompt guardrails required.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Learning curve on my end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Enforcement (Security) </a:t>
            </a:r>
            <a:endParaRPr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 user credentials or platform tokens should leave the backend”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Track with tests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Perfect use-case for MCP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Work</a:t>
            </a:r>
            <a:endParaRPr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Cline tests its work: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Validate API requests.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Direct Cline to use cURL commands to validate REST API changes.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Another great MCP </a:t>
            </a:r>
            <a:r>
              <a:rPr lang="en"/>
              <a:t>use case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Next?</a:t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Reduce major bottlenecks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1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Velocity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Reduce the amount of hands-on (me) </a:t>
            </a:r>
            <a:r>
              <a:rPr lang="en" sz="1600"/>
              <a:t>required</a:t>
            </a:r>
            <a:r>
              <a:rPr lang="en" sz="1600"/>
              <a:t> for day-to-day work</a:t>
            </a:r>
            <a:endParaRPr sz="1600"/>
          </a:p>
        </p:txBody>
      </p:sp>
      <p:sp>
        <p:nvSpPr>
          <p:cNvPr id="217" name="Google Shape;217;p3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Grow the 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Multi-agent team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Add the ability to have agents work in parallel.</a:t>
            </a:r>
            <a:endParaRPr b="1" sz="1600"/>
          </a:p>
        </p:txBody>
      </p:sp>
      <p:sp>
        <p:nvSpPr>
          <p:cNvPr id="220" name="Google Shape;220;p3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Automate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1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Fully automate feature development.</a:t>
            </a:r>
            <a:br>
              <a:rPr b="1" lang="en" sz="1600"/>
            </a:br>
            <a:br>
              <a:rPr b="1" lang="en" sz="1600"/>
            </a:br>
            <a:r>
              <a:rPr lang="en" sz="1600"/>
              <a:t>Build</a:t>
            </a:r>
            <a:r>
              <a:rPr lang="en" sz="1600"/>
              <a:t> a pipeline to go from feature ideation to feature deployment without human interaction.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600"/>
              <a:t>Build a real-world enterprise-grade web application using an AI coding agent to handle all code generation and file edits.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Role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Read-only mode.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Limited to providing requests via prompts.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Explore the limits of AI agents handling as much development as possible.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Overview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357575" y="1091050"/>
            <a:ext cx="85206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Social media manager for artists.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Artists spend significant time posting across multiple platforms and engaging via messages, replies, and DMs.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Centralize social media management and provide insights into posts across platforms.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Architecture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57575" y="1091050"/>
            <a:ext cx="85206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Backend: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FastAPI framework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Task Management: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Celery/Redis for complex task queues.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Frontend: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React, Next.js, and TypeScript.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JavaScript API client.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Middleware processing from frontend container.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Containerized Services: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Kong Proxy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Mounted Volumes: App directory, database volume.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Private network (app-network): 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Operations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57575" y="1091050"/>
            <a:ext cx="85206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Testing: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Github Actions using tox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Backend: ~60% coverage across 168 tests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Frontend: What is this “testing” you speak of?(TODO)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Deployment</a:t>
            </a:r>
            <a:r>
              <a:rPr b="1" lang="en" sz="1600"/>
              <a:t>:</a:t>
            </a:r>
            <a:r>
              <a:rPr lang="e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Separate</a:t>
            </a:r>
            <a:r>
              <a:rPr lang="en" sz="1600"/>
              <a:t> development and production deployments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Makefile, dockercompose, .env mgmt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/>
              <a:t>Terraform production deploy to Digital Ocean Kubernetes Services (DOKS) (WIP)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Monitoring (TODO)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Feedback integration with Trello project kanban board.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57575" y="1091050"/>
            <a:ext cx="85206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/>
              <a:t>Tools: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/>
              <a:t>VS Code with Cline (formerly Claude-dev) extension.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/>
              <a:t>LLMs: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/>
              <a:t>OpenRouter, 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romanLcPeriod"/>
            </a:pPr>
            <a:r>
              <a:rPr lang="en" sz="1600"/>
              <a:t>Sonnet 3.5,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/>
              <a:t>Perplexity, Anthropic Claude.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/>
              <a:t>Focus Areas: 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/>
              <a:t>Research and deep troubleshooting.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</a:t>
            </a:r>
            <a:r>
              <a:rPr lang="en"/>
              <a:t>Recommendation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Prompting</a:t>
            </a:r>
            <a:endParaRPr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is Key: Detailed prompts result in more accurate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Complete Picture: Delay dependent tasks until primary task is complete.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 matters when building integrations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Infrastructure should be handled from first prompt.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Establish as much of the backend before starting frontend.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