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59bdef50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59bdef50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59bdef50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59bdef50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59bdef50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59bdef50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59bdef50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59bdef50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59bdef50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59bdef50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59bdef50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59bdef50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59bdef50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59bdef50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59bdef50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59bdef50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meetup.com/austin-lanchain-ai-group/" TargetMode="External"/><Relationship Id="rId10" Type="http://schemas.openxmlformats.org/officeDocument/2006/relationships/hyperlink" Target="https://www.meetup.com/austin-lanchain-ai-group/" TargetMode="External"/><Relationship Id="rId13" Type="http://schemas.openxmlformats.org/officeDocument/2006/relationships/hyperlink" Target="https://twitter.com/AustinLangChain" TargetMode="External"/><Relationship Id="rId12" Type="http://schemas.openxmlformats.org/officeDocument/2006/relationships/hyperlink" Target="https://twitter.com/AustinLangChai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aimug.org" TargetMode="External"/><Relationship Id="rId9" Type="http://schemas.openxmlformats.org/officeDocument/2006/relationships/hyperlink" Target="https://github.com/colinmcnamara/austin_langchain" TargetMode="External"/><Relationship Id="rId15" Type="http://schemas.openxmlformats.org/officeDocument/2006/relationships/hyperlink" Target="https://www.youtube.com/@AustinLangChain" TargetMode="External"/><Relationship Id="rId14" Type="http://schemas.openxmlformats.org/officeDocument/2006/relationships/hyperlink" Target="https://www.youtube.com/@AustinLangChain" TargetMode="External"/><Relationship Id="rId16" Type="http://schemas.openxmlformats.org/officeDocument/2006/relationships/image" Target="../media/image3.png"/><Relationship Id="rId5" Type="http://schemas.openxmlformats.org/officeDocument/2006/relationships/hyperlink" Target="https://aimug.org" TargetMode="External"/><Relationship Id="rId6" Type="http://schemas.openxmlformats.org/officeDocument/2006/relationships/hyperlink" Target="https://discord.gg/fjQfpwcsZX" TargetMode="External"/><Relationship Id="rId7" Type="http://schemas.openxmlformats.org/officeDocument/2006/relationships/hyperlink" Target="https://discord.gg/fjQfpwcsZX" TargetMode="External"/><Relationship Id="rId8" Type="http://schemas.openxmlformats.org/officeDocument/2006/relationships/hyperlink" Target="https://github.com/colinmcnamara/austin_langchai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675" y="169650"/>
            <a:ext cx="880124" cy="8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F6F7F8"/>
                </a:solidFill>
              </a:rPr>
              <a:t>Who we are</a:t>
            </a:r>
            <a:endParaRPr>
              <a:solidFill>
                <a:srgbClr val="F6F7F8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516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6F7F8"/>
                </a:solidFill>
              </a:rPr>
              <a:t>800+ Members Strong:</a:t>
            </a:r>
            <a:r>
              <a:rPr lang="en" sz="1400">
                <a:solidFill>
                  <a:srgbClr val="F6F7F8"/>
                </a:solidFill>
              </a:rPr>
              <a:t> Connecting Austin’s tech, creative, and business leaders passionate about AI.</a:t>
            </a:r>
            <a:endParaRPr sz="1400">
              <a:solidFill>
                <a:srgbClr val="F6F7F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6F7F8"/>
                </a:solidFill>
              </a:rPr>
              <a:t>50 Active Attendees per Meeting:</a:t>
            </a:r>
            <a:r>
              <a:rPr lang="en" sz="1400">
                <a:solidFill>
                  <a:srgbClr val="F6F7F8"/>
                </a:solidFill>
              </a:rPr>
              <a:t> A mix of local innovators, enthusiasts, and early adopters.</a:t>
            </a:r>
            <a:endParaRPr sz="1400">
              <a:solidFill>
                <a:srgbClr val="F6F7F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6F7F8"/>
                </a:solidFill>
              </a:rPr>
              <a:t>Supportive &amp; Engaged Community:</a:t>
            </a:r>
            <a:r>
              <a:rPr lang="en" sz="1400">
                <a:solidFill>
                  <a:srgbClr val="F6F7F8"/>
                </a:solidFill>
              </a:rPr>
              <a:t> A well-balanced Discord that’s "useful, but not overwhelming."</a:t>
            </a:r>
            <a:endParaRPr b="1" sz="1400">
              <a:solidFill>
                <a:srgbClr val="F6F7F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6F7F8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675" y="169650"/>
            <a:ext cx="880124" cy="8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7F8"/>
                </a:solidFill>
              </a:rPr>
              <a:t>Monthly Showcases, Labs &amp; Mixer 🍻🎉</a:t>
            </a:r>
            <a:endParaRPr>
              <a:solidFill>
                <a:srgbClr val="F6F7F8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16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6F7F8"/>
                </a:solidFill>
              </a:rPr>
              <a:t>Main Event:</a:t>
            </a:r>
            <a:r>
              <a:rPr lang="en" sz="1400">
                <a:solidFill>
                  <a:srgbClr val="F6F7F8"/>
                </a:solidFill>
              </a:rPr>
              <a:t> Every month, we meet at ACC’s historic Rio Grande Campus.</a:t>
            </a:r>
            <a:endParaRPr sz="1400">
              <a:solidFill>
                <a:srgbClr val="F6F7F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6F7F8"/>
                </a:solidFill>
              </a:rPr>
              <a:t>Agenda Highlights:</a:t>
            </a:r>
            <a:r>
              <a:rPr lang="en" sz="1400">
                <a:solidFill>
                  <a:srgbClr val="F6F7F8"/>
                </a:solidFill>
              </a:rPr>
              <a:t> Demos, labs, panels, and then we unwind with an after-party.</a:t>
            </a:r>
            <a:endParaRPr sz="1400">
              <a:solidFill>
                <a:srgbClr val="F6F7F8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6F7F8"/>
              </a:buClr>
              <a:buSzPts val="1400"/>
              <a:buChar char="●"/>
            </a:pPr>
            <a:r>
              <a:rPr b="1" lang="en" sz="1400">
                <a:solidFill>
                  <a:srgbClr val="F6F7F8"/>
                </a:solidFill>
              </a:rPr>
              <a:t>Next Meeting:</a:t>
            </a:r>
            <a:r>
              <a:rPr lang="en" sz="1400">
                <a:solidFill>
                  <a:srgbClr val="F6F7F8"/>
                </a:solidFill>
              </a:rPr>
              <a:t> Wednesday, November 13th, 6 PM</a:t>
            </a:r>
            <a:endParaRPr sz="1400">
              <a:solidFill>
                <a:srgbClr val="F6F7F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6F7F8"/>
                </a:solidFill>
              </a:rPr>
              <a:t>After Hours:</a:t>
            </a:r>
            <a:r>
              <a:rPr lang="en" sz="1400">
                <a:solidFill>
                  <a:srgbClr val="F6F7F8"/>
                </a:solidFill>
              </a:rPr>
              <a:t> Two weeks later, we host mid-month happy hours at fun Austin spots—next one’s at </a:t>
            </a:r>
            <a:r>
              <a:rPr b="1" lang="en" sz="1400">
                <a:solidFill>
                  <a:srgbClr val="F6F7F8"/>
                </a:solidFill>
              </a:rPr>
              <a:t>Kinda Tropical</a:t>
            </a:r>
            <a:r>
              <a:rPr lang="en" sz="1400">
                <a:solidFill>
                  <a:srgbClr val="F6F7F8"/>
                </a:solidFill>
              </a:rPr>
              <a:t>!</a:t>
            </a:r>
            <a:endParaRPr sz="1400">
              <a:solidFill>
                <a:srgbClr val="F6F7F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675" y="169650"/>
            <a:ext cx="880124" cy="8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7F8"/>
                </a:solidFill>
              </a:rPr>
              <a:t>Where to Connect &amp; Stay Updated 📲</a:t>
            </a:r>
            <a:endParaRPr>
              <a:solidFill>
                <a:srgbClr val="F6F7F8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14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lt1"/>
                </a:solidFill>
              </a:rPr>
              <a:t>Website:</a:t>
            </a:r>
            <a:r>
              <a:rPr lang="en" sz="14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aimug.org</a:t>
            </a:r>
            <a:r>
              <a:rPr lang="en" sz="1400">
                <a:solidFill>
                  <a:schemeClr val="lt1"/>
                </a:solidFill>
              </a:rPr>
              <a:t> – All things LangChain and AIMUG.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lt1"/>
                </a:solidFill>
              </a:rPr>
              <a:t>Discord:</a:t>
            </a:r>
            <a:r>
              <a:rPr lang="en" sz="1400">
                <a:solidFill>
                  <a:schemeClr val="lt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Join us</a:t>
            </a:r>
            <a:r>
              <a:rPr lang="en" sz="1400">
                <a:solidFill>
                  <a:schemeClr val="lt1"/>
                </a:solidFill>
              </a:rPr>
              <a:t> for ongoing conversations.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lt1"/>
                </a:solidFill>
              </a:rPr>
              <a:t>GitHub:</a:t>
            </a:r>
            <a:r>
              <a:rPr lang="en" sz="1400">
                <a:solidFill>
                  <a:schemeClr val="lt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lt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Austin LangChain Repo</a:t>
            </a:r>
            <a:r>
              <a:rPr lang="en" sz="1400">
                <a:solidFill>
                  <a:schemeClr val="lt1"/>
                </a:solidFill>
              </a:rPr>
              <a:t> – Check out our open-source projects.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lt1"/>
                </a:solidFill>
              </a:rPr>
              <a:t>Meetup:</a:t>
            </a:r>
            <a:r>
              <a:rPr lang="en" sz="1400">
                <a:solidFill>
                  <a:schemeClr val="lt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lt1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Austin LangChain Group</a:t>
            </a:r>
            <a:endParaRPr sz="14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lt1"/>
                </a:solidFill>
              </a:rPr>
              <a:t>Twitter:</a:t>
            </a:r>
            <a:r>
              <a:rPr lang="en" sz="1400">
                <a:solidFill>
                  <a:schemeClr val="lt1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lt1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@AustinLangChain</a:t>
            </a:r>
            <a:r>
              <a:rPr lang="en" sz="1400">
                <a:solidFill>
                  <a:schemeClr val="lt1"/>
                </a:solidFill>
              </a:rPr>
              <a:t> – Latest updates and AI news.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lt1"/>
                </a:solidFill>
              </a:rPr>
              <a:t>YouTube:</a:t>
            </a:r>
            <a:r>
              <a:rPr lang="en" sz="1400">
                <a:solidFill>
                  <a:schemeClr val="lt1"/>
                </a:solidFill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lt1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Austin LangChain Channel</a:t>
            </a:r>
            <a:r>
              <a:rPr lang="en" sz="1400">
                <a:solidFill>
                  <a:schemeClr val="lt1"/>
                </a:solidFill>
              </a:rPr>
              <a:t> – Watch replays and tutorials.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160675" y="169650"/>
            <a:ext cx="880124" cy="8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7F8"/>
                </a:solidFill>
              </a:rPr>
              <a:t>AIMUG Events &amp; Activities 🌟📅</a:t>
            </a:r>
            <a:endParaRPr>
              <a:solidFill>
                <a:srgbClr val="F6F7F8"/>
              </a:solidFill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506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6F7F8"/>
                </a:solidFill>
              </a:rPr>
              <a:t>Monthly Showcases &amp; Mixer:</a:t>
            </a:r>
            <a:r>
              <a:rPr lang="en" sz="1600">
                <a:solidFill>
                  <a:srgbClr val="F6F7F8"/>
                </a:solidFill>
              </a:rPr>
              <a:t> Community members share projects and demos; labs for hands-on learning.</a:t>
            </a:r>
            <a:endParaRPr sz="1600">
              <a:solidFill>
                <a:srgbClr val="F6F7F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6F7F8"/>
                </a:solidFill>
              </a:rPr>
              <a:t>Hacky Hours (Mid-Month):</a:t>
            </a:r>
            <a:r>
              <a:rPr lang="en" sz="1600">
                <a:solidFill>
                  <a:srgbClr val="F6F7F8"/>
                </a:solidFill>
              </a:rPr>
              <a:t> Informal happy hours at local spots; meet, discuss, and relax.</a:t>
            </a:r>
            <a:endParaRPr sz="1600">
              <a:solidFill>
                <a:srgbClr val="F6F7F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6F7F8"/>
                </a:solidFill>
              </a:rPr>
              <a:t>Weekly Virtual Syncs:</a:t>
            </a:r>
            <a:r>
              <a:rPr lang="en" sz="1600">
                <a:solidFill>
                  <a:srgbClr val="F6F7F8"/>
                </a:solidFill>
              </a:rPr>
              <a:t> Tuesdays &amp; Thursdays at 2 PM – Workshopping, problem-solving, and AI discussions.</a:t>
            </a:r>
            <a:endParaRPr sz="1600">
              <a:solidFill>
                <a:srgbClr val="F6F7F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F6F7F8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675" y="169650"/>
            <a:ext cx="880124" cy="8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7F8"/>
                </a:solidFill>
              </a:rPr>
              <a:t>A Welcoming Culture of Learning &amp; Growth 🤝🌱</a:t>
            </a:r>
            <a:endParaRPr>
              <a:solidFill>
                <a:srgbClr val="F6F7F8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53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6F7F8"/>
                </a:solidFill>
              </a:rPr>
              <a:t>Low-Stress, Collaborative Environment:</a:t>
            </a:r>
            <a:r>
              <a:rPr lang="en" sz="1400">
                <a:solidFill>
                  <a:srgbClr val="F6F7F8"/>
                </a:solidFill>
              </a:rPr>
              <a:t> We welcome questions, ideas, and collaboration.</a:t>
            </a:r>
            <a:endParaRPr sz="1400">
              <a:solidFill>
                <a:srgbClr val="F6F7F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6F7F8"/>
                </a:solidFill>
              </a:rPr>
              <a:t>Connect with AI Enthusiasts &amp; Early Adopters:</a:t>
            </a:r>
            <a:r>
              <a:rPr lang="en" sz="1400">
                <a:solidFill>
                  <a:srgbClr val="F6F7F8"/>
                </a:solidFill>
              </a:rPr>
              <a:t> Find mentors, partners, or friends who share a passion for AI.</a:t>
            </a:r>
            <a:endParaRPr sz="1400">
              <a:solidFill>
                <a:srgbClr val="F6F7F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6F7F8"/>
                </a:solidFill>
              </a:rPr>
              <a:t>Our Motto:</a:t>
            </a:r>
            <a:r>
              <a:rPr lang="en" sz="1400">
                <a:solidFill>
                  <a:srgbClr val="F6F7F8"/>
                </a:solidFill>
              </a:rPr>
              <a:t> </a:t>
            </a:r>
            <a:r>
              <a:rPr b="1" lang="en" sz="1400">
                <a:solidFill>
                  <a:srgbClr val="F6F7F8"/>
                </a:solidFill>
              </a:rPr>
              <a:t>Learn, Share, Grow</a:t>
            </a:r>
            <a:r>
              <a:rPr lang="en" sz="1400">
                <a:solidFill>
                  <a:srgbClr val="F6F7F8"/>
                </a:solidFill>
              </a:rPr>
              <a:t> – Together, we’re advancing the AI landscape.</a:t>
            </a:r>
            <a:endParaRPr sz="1400">
              <a:solidFill>
                <a:srgbClr val="F6F7F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6F7F8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675" y="169650"/>
            <a:ext cx="880124" cy="8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6F7F8"/>
                </a:solidFill>
              </a:rPr>
              <a:t> Code of Conduct – "Be Cool to Each Other" ✌️</a:t>
            </a:r>
            <a:endParaRPr>
              <a:solidFill>
                <a:srgbClr val="F6F7F8"/>
              </a:solidFill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516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6F7F8"/>
                </a:solidFill>
              </a:rPr>
              <a:t>Respect &amp; Inclusivity:</a:t>
            </a:r>
            <a:r>
              <a:rPr lang="en" sz="1400">
                <a:solidFill>
                  <a:srgbClr val="F6F7F8"/>
                </a:solidFill>
              </a:rPr>
              <a:t> Our only rule is simple: “Be cool to each other, don’t be gross.”</a:t>
            </a:r>
            <a:endParaRPr sz="1400">
              <a:solidFill>
                <a:srgbClr val="F6F7F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6F7F8"/>
                </a:solidFill>
              </a:rPr>
              <a:t>AI Enthusiasts of All Levels Welcome:</a:t>
            </a:r>
            <a:r>
              <a:rPr lang="en" sz="1400">
                <a:solidFill>
                  <a:srgbClr val="F6F7F8"/>
                </a:solidFill>
              </a:rPr>
              <a:t> We celebrate diverse perspectives and unique paths in AI.</a:t>
            </a:r>
            <a:endParaRPr sz="1400">
              <a:solidFill>
                <a:srgbClr val="F6F7F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F6F7F8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675" y="169650"/>
            <a:ext cx="880124" cy="8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0675" y="169650"/>
            <a:ext cx="880124" cy="8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