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F5D7-AEC0-40F3-8F04-7ED5E3AF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4A54E-6B54-43B3-AEF9-21513F8CF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BB6F-5C39-4C07-AB9F-DEF7CA63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185B-B50A-4B2D-87DD-A77AAE6E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4163-C04D-4081-9798-20E56467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3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ABB0-B378-4C91-AB70-0867F9AB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54DE0-0448-4959-8747-1BA6003ED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ADC0-05A0-463D-8E56-4577332A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2A41-CC66-4670-9AE8-67EB5860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53EF-15CE-4B93-BBD1-C2311005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A19D6-0F5A-41FD-A534-F6CEE9B9A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FBC1-9D88-4474-AF59-0601448C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E3320-070B-4606-B019-248A5DDD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1527-D731-4BD2-8937-1E61008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4F7F-0AF8-4676-BF1A-644D95CC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2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910-3D65-4A2A-9BCA-BFAEE1BA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83F3-9D0D-4AC0-BEBE-6EDB14F2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F624-928C-4DB6-AA9E-8BDC9365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2FC1-F739-4E65-BD72-31F7B144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5C21-6A4F-4EB7-B87A-78A9D380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392-D2B2-4019-B4DF-DD7F6D6C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B49D-84A0-4F18-B84F-0069D8EE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712A-D7B9-4567-9CD8-CFBAFF03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7BCD-20B8-475A-BB7A-0644CE52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7A83-BE49-4800-BAE0-F5610727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BDA-3F04-415B-BCCB-BAE217F2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83B4-8D40-4733-A786-ECD55EBB6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98B9-D4BD-4D95-84E5-0A7549AAE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D877-2824-4BA5-87F8-A5A5C445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0B7A-2432-4ACD-B903-33C1ECC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48ADC-E9AA-451A-8D8D-114FB1F2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90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DB44-AFF1-48A2-81C0-71496D60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408F-1467-4773-9646-370734D2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2A231-7E34-45A1-B44B-E0004A6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A6B07-04D2-481F-A435-FB8091358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05C03-FD7D-45A2-A872-C03D710E2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E7AEE-C3EE-4D48-AACB-00312FC3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1A808-B5F9-4C09-9958-E7A1DB11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CC8EA-886D-4CA7-8C3D-107BDE6A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3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B10B-0DB8-4D8D-B9D9-50E0C65F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8B8E1-E1B0-4D92-BD79-6458D696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3FC04-FA5B-48EB-A09C-A76FE8C5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804D9-0BA3-4DDB-85A5-8F5EB641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1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7FCAD-782C-4C28-83CC-222B41C6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AAA8E-5BB3-4C4D-B0B3-ED1FC844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70E7-A742-48A0-B22E-1420F9E3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5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BAC7-6447-43F9-B8DD-26EDD65F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A3EF-ED61-4AEF-9E39-6772D6F9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7BFD3-F22F-4638-8FCD-DD474748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31EC-B258-477E-A283-68E8A738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DC4A-55AB-41C9-A415-B79D48A8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30303-8254-4397-9D14-7A68ED8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32B-5F26-47FD-9D03-7BF7F229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20ECD-E1CA-4889-9F84-758D77B98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E724-E20C-4966-9B78-449099C3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43C7D-67B9-4505-87A1-0331623B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A3584-93E9-4951-A57F-E3EEEFC5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E92C9-124B-4972-9D49-7C9F355E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ECA03-98F3-4EEE-B28B-D2988D55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13407-39E2-4BD7-83FB-A3112A0D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7A0E-43B0-4F93-B3BC-5C33FA6D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2046-5C2C-4643-83C6-CC9EB0BED69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78C0-DA90-4793-9B98-6B9AC32F6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9FE4-DFCE-419D-A4F2-B86F7A9FF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4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DB9207-003E-432F-B5A7-7A3F850C3B58}"/>
              </a:ext>
            </a:extLst>
          </p:cNvPr>
          <p:cNvGrpSpPr/>
          <p:nvPr/>
        </p:nvGrpSpPr>
        <p:grpSpPr>
          <a:xfrm>
            <a:off x="3265712" y="1567543"/>
            <a:ext cx="5329647" cy="3950216"/>
            <a:chOff x="3265712" y="1567543"/>
            <a:chExt cx="5329647" cy="39502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4DB27E-C5E9-4A57-9403-049363106C13}"/>
                </a:ext>
              </a:extLst>
            </p:cNvPr>
            <p:cNvGrpSpPr/>
            <p:nvPr/>
          </p:nvGrpSpPr>
          <p:grpSpPr>
            <a:xfrm>
              <a:off x="3274422" y="1567543"/>
              <a:ext cx="5320937" cy="3950216"/>
              <a:chOff x="3274422" y="1567543"/>
              <a:chExt cx="5320937" cy="395021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DF4829-314E-4BBA-9CDA-3F19C171DA57}"/>
                  </a:ext>
                </a:extLst>
              </p:cNvPr>
              <p:cNvSpPr/>
              <p:nvPr/>
            </p:nvSpPr>
            <p:spPr>
              <a:xfrm>
                <a:off x="3274422" y="1567543"/>
                <a:ext cx="5320937" cy="3950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26" name="Picture 2" descr="Image result for sin(x)">
                <a:extLst>
                  <a:ext uri="{FF2B5EF4-FFF2-40B4-BE49-F238E27FC236}">
                    <a16:creationId xmlns:a16="http://schemas.microsoft.com/office/drawing/2014/main" id="{23DABEBE-D82F-4A7C-A1D8-79A8FB7583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55" t="16747" r="7559" b="7285"/>
              <a:stretch/>
            </p:blipFill>
            <p:spPr bwMode="auto">
              <a:xfrm>
                <a:off x="5451566" y="1976847"/>
                <a:ext cx="1663337" cy="2917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 for sin(x)">
                <a:extLst>
                  <a:ext uri="{FF2B5EF4-FFF2-40B4-BE49-F238E27FC236}">
                    <a16:creationId xmlns:a16="http://schemas.microsoft.com/office/drawing/2014/main" id="{79268A8B-407E-41EF-855C-06198CDE73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70" t="16747" r="7559" b="7285"/>
              <a:stretch/>
            </p:blipFill>
            <p:spPr bwMode="auto">
              <a:xfrm>
                <a:off x="4119154" y="1976847"/>
                <a:ext cx="1354180" cy="2917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Image result for sin(x)">
                <a:extLst>
                  <a:ext uri="{FF2B5EF4-FFF2-40B4-BE49-F238E27FC236}">
                    <a16:creationId xmlns:a16="http://schemas.microsoft.com/office/drawing/2014/main" id="{92F30DB4-41E2-4676-93CE-C85C14EBCA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56" t="16747" r="30478" b="7285"/>
              <a:stretch/>
            </p:blipFill>
            <p:spPr bwMode="auto">
              <a:xfrm>
                <a:off x="7106193" y="1976847"/>
                <a:ext cx="1114698" cy="2917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51F53A0-B781-43B4-AACC-D3BE1BE81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9154" y="3437705"/>
                <a:ext cx="4101737" cy="653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4ACC0-7BA2-455F-A151-B168A5EAF6AA}"/>
                  </a:ext>
                </a:extLst>
              </p:cNvPr>
              <p:cNvSpPr/>
              <p:nvPr/>
            </p:nvSpPr>
            <p:spPr>
              <a:xfrm>
                <a:off x="4110445" y="3505201"/>
                <a:ext cx="522515" cy="291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D759DA-C21A-49B3-A4A9-F6BE8AB2314F}"/>
                  </a:ext>
                </a:extLst>
              </p:cNvPr>
              <p:cNvSpPr/>
              <p:nvPr/>
            </p:nvSpPr>
            <p:spPr>
              <a:xfrm>
                <a:off x="4767943" y="3435532"/>
                <a:ext cx="522515" cy="291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8E485B1-75D3-4FE0-8065-758DE1DEDE6D}"/>
                  </a:ext>
                </a:extLst>
              </p:cNvPr>
              <p:cNvSpPr/>
              <p:nvPr/>
            </p:nvSpPr>
            <p:spPr>
              <a:xfrm>
                <a:off x="5756370" y="3496492"/>
                <a:ext cx="522515" cy="291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C08EDC-C57D-44DD-B1A7-EE11718AC77A}"/>
                  </a:ext>
                </a:extLst>
              </p:cNvPr>
              <p:cNvSpPr/>
              <p:nvPr/>
            </p:nvSpPr>
            <p:spPr>
              <a:xfrm>
                <a:off x="6400802" y="3464281"/>
                <a:ext cx="522515" cy="291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134C46-8FC3-4A74-AC9E-014948595F05}"/>
                  </a:ext>
                </a:extLst>
              </p:cNvPr>
              <p:cNvSpPr/>
              <p:nvPr/>
            </p:nvSpPr>
            <p:spPr>
              <a:xfrm>
                <a:off x="7415352" y="3503464"/>
                <a:ext cx="522515" cy="291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E79E09A-1849-432A-A96D-BA47AE8D76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5" t="2877" r="9078"/>
              <a:stretch/>
            </p:blipFill>
            <p:spPr>
              <a:xfrm>
                <a:off x="3357155" y="1567543"/>
                <a:ext cx="5138051" cy="3836565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807BD8-9D4C-4860-B879-3701AC664545}"/>
                </a:ext>
              </a:extLst>
            </p:cNvPr>
            <p:cNvSpPr txBox="1"/>
            <p:nvPr/>
          </p:nvSpPr>
          <p:spPr>
            <a:xfrm>
              <a:off x="5331825" y="5173859"/>
              <a:ext cx="15283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</a:rPr>
                <a:t>Time (samples)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CE9633-2247-4082-97FA-AEA0FF66AE46}"/>
                </a:ext>
              </a:extLst>
            </p:cNvPr>
            <p:cNvSpPr txBox="1"/>
            <p:nvPr/>
          </p:nvSpPr>
          <p:spPr>
            <a:xfrm rot="16200000">
              <a:off x="2585896" y="3262189"/>
              <a:ext cx="166741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</a:rPr>
                <a:t>Magnitude (digital)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60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Eadie</dc:creator>
  <cp:lastModifiedBy>Cameron Eadie</cp:lastModifiedBy>
  <cp:revision>3</cp:revision>
  <dcterms:created xsi:type="dcterms:W3CDTF">2018-05-10T17:36:47Z</dcterms:created>
  <dcterms:modified xsi:type="dcterms:W3CDTF">2018-05-10T18:03:43Z</dcterms:modified>
</cp:coreProperties>
</file>